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6.jpg" ContentType="image/gif"/>
  <Override PartName="/ppt/media/image67.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8" r:id="rId15"/>
    <p:sldId id="269" r:id="rId16"/>
    <p:sldId id="316" r:id="rId17"/>
    <p:sldId id="317" r:id="rId18"/>
    <p:sldId id="318" r:id="rId19"/>
    <p:sldId id="319" r:id="rId20"/>
    <p:sldId id="320" r:id="rId21"/>
    <p:sldId id="323" r:id="rId22"/>
    <p:sldId id="274" r:id="rId23"/>
    <p:sldId id="326" r:id="rId24"/>
    <p:sldId id="275" r:id="rId25"/>
    <p:sldId id="276" r:id="rId26"/>
    <p:sldId id="325" r:id="rId27"/>
    <p:sldId id="324" r:id="rId28"/>
    <p:sldId id="270" r:id="rId29"/>
    <p:sldId id="278" r:id="rId30"/>
    <p:sldId id="279" r:id="rId31"/>
    <p:sldId id="280" r:id="rId32"/>
    <p:sldId id="281" r:id="rId33"/>
    <p:sldId id="328" r:id="rId34"/>
    <p:sldId id="327" r:id="rId35"/>
    <p:sldId id="285" r:id="rId36"/>
    <p:sldId id="283" r:id="rId37"/>
    <p:sldId id="284"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4" r:id="rId55"/>
    <p:sldId id="302" r:id="rId56"/>
    <p:sldId id="305" r:id="rId57"/>
    <p:sldId id="306" r:id="rId58"/>
    <p:sldId id="307" r:id="rId59"/>
    <p:sldId id="308" r:id="rId60"/>
    <p:sldId id="309" r:id="rId61"/>
    <p:sldId id="329" r:id="rId62"/>
    <p:sldId id="330" r:id="rId63"/>
    <p:sldId id="310" r:id="rId64"/>
    <p:sldId id="331" r:id="rId65"/>
    <p:sldId id="333" r:id="rId66"/>
    <p:sldId id="332" r:id="rId67"/>
    <p:sldId id="334" r:id="rId68"/>
    <p:sldId id="335"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D9907A-42FA-4313-9BB1-F550C72B3FD3}" type="datetimeFigureOut">
              <a:rPr lang="en-US" smtClean="0"/>
              <a:t>12-Nov-19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8B1E2-1A84-4922-ABE6-B247C3B49E72}" type="slidenum">
              <a:rPr lang="en-US" smtClean="0"/>
              <a:t>‹#›</a:t>
            </a:fld>
            <a:endParaRPr lang="en-US"/>
          </a:p>
        </p:txBody>
      </p:sp>
    </p:spTree>
    <p:extLst>
      <p:ext uri="{BB962C8B-B14F-4D97-AF65-F5344CB8AC3E}">
        <p14:creationId xmlns:p14="http://schemas.microsoft.com/office/powerpoint/2010/main" val="42663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8B1E2-1A84-4922-ABE6-B247C3B49E72}" type="slidenum">
              <a:rPr lang="en-US" smtClean="0"/>
              <a:t>8</a:t>
            </a:fld>
            <a:endParaRPr lang="en-US"/>
          </a:p>
        </p:txBody>
      </p:sp>
    </p:spTree>
    <p:extLst>
      <p:ext uri="{BB962C8B-B14F-4D97-AF65-F5344CB8AC3E}">
        <p14:creationId xmlns:p14="http://schemas.microsoft.com/office/powerpoint/2010/main" val="208519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F39583-CCA3-4006-B627-BA65EB707146}" type="datetimeFigureOut">
              <a:rPr lang="en-US" smtClean="0"/>
              <a:t>12-Nov-19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345491274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39583-CCA3-4006-B627-BA65EB707146}" type="datetimeFigureOut">
              <a:rPr lang="en-US" smtClean="0"/>
              <a:t>12-Nov-19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93273460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39583-CCA3-4006-B627-BA65EB707146}" type="datetimeFigureOut">
              <a:rPr lang="en-US" smtClean="0"/>
              <a:t>12-Nov-19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197061828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39583-CCA3-4006-B627-BA65EB707146}" type="datetimeFigureOut">
              <a:rPr lang="en-US" smtClean="0"/>
              <a:t>12-Nov-19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183380090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F39583-CCA3-4006-B627-BA65EB707146}" type="datetimeFigureOut">
              <a:rPr lang="en-US" smtClean="0"/>
              <a:t>12-Nov-19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25927282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F39583-CCA3-4006-B627-BA65EB707146}" type="datetimeFigureOut">
              <a:rPr lang="en-US" smtClean="0"/>
              <a:t>12-Nov-19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84430914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F39583-CCA3-4006-B627-BA65EB707146}" type="datetimeFigureOut">
              <a:rPr lang="en-US" smtClean="0"/>
              <a:t>12-Nov-19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136478052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F39583-CCA3-4006-B627-BA65EB707146}" type="datetimeFigureOut">
              <a:rPr lang="en-US" smtClean="0"/>
              <a:t>12-Nov-19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2082957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F39583-CCA3-4006-B627-BA65EB707146}" type="datetimeFigureOut">
              <a:rPr lang="en-US" smtClean="0"/>
              <a:t>12-Nov-19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6042990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F39583-CCA3-4006-B627-BA65EB707146}" type="datetimeFigureOut">
              <a:rPr lang="en-US" smtClean="0"/>
              <a:t>12-Nov-19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34114324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F39583-CCA3-4006-B627-BA65EB707146}" type="datetimeFigureOut">
              <a:rPr lang="en-US" smtClean="0"/>
              <a:t>12-Nov-19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DF7EB-3C3C-4129-B2FE-224D753DB98A}" type="slidenum">
              <a:rPr lang="en-US" smtClean="0"/>
              <a:t>‹#›</a:t>
            </a:fld>
            <a:endParaRPr lang="en-US"/>
          </a:p>
        </p:txBody>
      </p:sp>
    </p:spTree>
    <p:extLst>
      <p:ext uri="{BB962C8B-B14F-4D97-AF65-F5344CB8AC3E}">
        <p14:creationId xmlns:p14="http://schemas.microsoft.com/office/powerpoint/2010/main" val="269358861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39583-CCA3-4006-B627-BA65EB707146}" type="datetimeFigureOut">
              <a:rPr lang="en-US" smtClean="0"/>
              <a:t>12-Nov-19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DF7EB-3C3C-4129-B2FE-224D753DB98A}" type="slidenum">
              <a:rPr lang="en-US" smtClean="0"/>
              <a:t>‹#›</a:t>
            </a:fld>
            <a:endParaRPr lang="en-US"/>
          </a:p>
        </p:txBody>
      </p:sp>
    </p:spTree>
    <p:extLst>
      <p:ext uri="{BB962C8B-B14F-4D97-AF65-F5344CB8AC3E}">
        <p14:creationId xmlns:p14="http://schemas.microsoft.com/office/powerpoint/2010/main" val="146931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hyperlink" Target="https://en.wikipedia.org/wiki/John_Sullivan_(general)" TargetMode="External"/><Relationship Id="rId3" Type="http://schemas.openxmlformats.org/officeDocument/2006/relationships/hyperlink" Target="https://en.wikipedia.org/wiki/James_Madison" TargetMode="External"/><Relationship Id="rId7" Type="http://schemas.openxmlformats.org/officeDocument/2006/relationships/hyperlink" Target="https://en.wikipedia.org/wiki/American_Revolution" TargetMode="External"/><Relationship Id="rId2" Type="http://schemas.openxmlformats.org/officeDocument/2006/relationships/hyperlink" Target="https://ro.wikipedia.org/wiki/Revolu%C8%9Bia_American%C4%83" TargetMode="External"/><Relationship Id="rId1" Type="http://schemas.openxmlformats.org/officeDocument/2006/relationships/slideLayout" Target="../slideLayouts/slideLayout4.xml"/><Relationship Id="rId6" Type="http://schemas.openxmlformats.org/officeDocument/2006/relationships/hyperlink" Target="https://ro.wikipedia.org/wiki/R%C4%83zboiul_de_Independen%C8%9B%C4%83_al_Statelor_Unite_ale_Americii" TargetMode="External"/><Relationship Id="rId5" Type="http://schemas.openxmlformats.org/officeDocument/2006/relationships/hyperlink" Target="https://ro.wikipedia.org/wiki/B%C4%83t%C4%83liile_de_la_Lexington_%C8%99i_Concord" TargetMode="External"/><Relationship Id="rId10" Type="http://schemas.openxmlformats.org/officeDocument/2006/relationships/hyperlink" Target="https://www.joeeverson.com/betsy-ross-flag-1/canvas-print" TargetMode="External"/><Relationship Id="rId4" Type="http://schemas.openxmlformats.org/officeDocument/2006/relationships/hyperlink" Target="https://en.wikipedia.org/wiki/France_in_the_American_Revolutionary_War" TargetMode="External"/><Relationship Id="rId9" Type="http://schemas.openxmlformats.org/officeDocument/2006/relationships/hyperlink" Target="https://www.youtube.com/watch?v=cXZty1_QNDQ"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76200"/>
            <a:ext cx="9144000" cy="1752599"/>
          </a:xfrm>
        </p:spPr>
        <p:txBody>
          <a:bodyPr>
            <a:noAutofit/>
          </a:bodyPr>
          <a:lstStyle/>
          <a:p>
            <a:r>
              <a:rPr lang="ro-RO" sz="6000" b="1" dirty="0" smtClean="0">
                <a:solidFill>
                  <a:srgbClr val="FFFF99"/>
                </a:solidFill>
                <a:effectLst>
                  <a:outerShdw blurRad="38100" dist="38100" dir="2700000" algn="tl">
                    <a:srgbClr val="000000">
                      <a:alpha val="43137"/>
                    </a:srgbClr>
                  </a:outerShdw>
                </a:effectLst>
                <a:latin typeface="Bahnschrift" pitchFamily="34" charset="0"/>
              </a:rPr>
              <a:t>REVOLUȚIA AMERICANĂ</a:t>
            </a:r>
            <a:endParaRPr lang="en-US" sz="6000" b="1" dirty="0">
              <a:solidFill>
                <a:srgbClr val="FFFF99"/>
              </a:solidFill>
              <a:effectLst>
                <a:outerShdw blurRad="38100" dist="38100" dir="2700000" algn="tl">
                  <a:srgbClr val="000000">
                    <a:alpha val="43137"/>
                  </a:srgbClr>
                </a:outerShdw>
              </a:effectLst>
              <a:latin typeface="Bahnschrift" pitchFamily="34" charset="0"/>
            </a:endParaRPr>
          </a:p>
        </p:txBody>
      </p:sp>
      <p:sp>
        <p:nvSpPr>
          <p:cNvPr id="3" name="Subtitle 2"/>
          <p:cNvSpPr>
            <a:spLocks noGrp="1"/>
          </p:cNvSpPr>
          <p:nvPr>
            <p:ph type="subTitle" idx="1"/>
          </p:nvPr>
        </p:nvSpPr>
        <p:spPr>
          <a:xfrm>
            <a:off x="1371600" y="5867400"/>
            <a:ext cx="6400800" cy="1066800"/>
          </a:xfrm>
        </p:spPr>
        <p:txBody>
          <a:bodyPr>
            <a:normAutofit/>
          </a:bodyPr>
          <a:lstStyle/>
          <a:p>
            <a:r>
              <a:rPr lang="ro-RO" sz="4400" dirty="0" smtClean="0">
                <a:solidFill>
                  <a:srgbClr val="FFC000"/>
                </a:solidFill>
                <a:latin typeface="Stencil" pitchFamily="82" charset="0"/>
              </a:rPr>
              <a:t>17</a:t>
            </a:r>
            <a:r>
              <a:rPr lang="en-US" sz="4400" dirty="0" smtClean="0">
                <a:solidFill>
                  <a:srgbClr val="FFC000"/>
                </a:solidFill>
                <a:latin typeface="Stencil" pitchFamily="82" charset="0"/>
              </a:rPr>
              <a:t>73</a:t>
            </a:r>
            <a:r>
              <a:rPr lang="ro-RO" sz="4400" dirty="0" smtClean="0">
                <a:solidFill>
                  <a:srgbClr val="FFC000"/>
                </a:solidFill>
                <a:latin typeface="Stencil" pitchFamily="82" charset="0"/>
              </a:rPr>
              <a:t>-1783</a:t>
            </a:r>
            <a:endParaRPr lang="en-US" sz="4400" dirty="0">
              <a:solidFill>
                <a:srgbClr val="FFC000"/>
              </a:solidFill>
              <a:latin typeface="Stencil" pitchFamily="82" charset="0"/>
            </a:endParaRPr>
          </a:p>
        </p:txBody>
      </p:sp>
      <p:pic>
        <p:nvPicPr>
          <p:cNvPr id="5" name="wild-horse-of-stoney-point-woowr4j0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627665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b. LEGEA TIMBRELOR</a:t>
            </a:r>
            <a:br>
              <a:rPr lang="ro-RO" dirty="0" smtClean="0"/>
            </a:br>
            <a:r>
              <a:rPr lang="ro-RO" dirty="0" smtClean="0"/>
              <a:t>LEGEA CARTUIRII (1)</a:t>
            </a:r>
            <a:br>
              <a:rPr lang="ro-RO" dirty="0" smtClean="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24600" y="1143000"/>
            <a:ext cx="2377858" cy="4572000"/>
          </a:xfrm>
        </p:spPr>
      </p:pic>
      <p:sp>
        <p:nvSpPr>
          <p:cNvPr id="4" name="Text Placeholder 3"/>
          <p:cNvSpPr>
            <a:spLocks noGrp="1"/>
          </p:cNvSpPr>
          <p:nvPr>
            <p:ph type="body" sz="half" idx="2"/>
          </p:nvPr>
        </p:nvSpPr>
        <p:spPr>
          <a:xfrm>
            <a:off x="457200" y="1295400"/>
            <a:ext cx="5257800" cy="5410200"/>
          </a:xfrm>
        </p:spPr>
        <p:txBody>
          <a:bodyPr>
            <a:normAutofit fontScale="92500" lnSpcReduction="10000"/>
          </a:bodyPr>
          <a:lstStyle/>
          <a:p>
            <a:pPr algn="just"/>
            <a:r>
              <a:rPr lang="en-US" dirty="0" smtClean="0"/>
              <a:t>	</a:t>
            </a:r>
            <a:r>
              <a:rPr lang="vi-VN" dirty="0" smtClean="0"/>
              <a:t>La 22 martie 1765, a fost adoptată Legea Timbrului (Stamp Act) ce prevedea taxe periodice pe fiecare pagină de pamflete și almanahuri, de acte legale, pe polițe de asigurare, pe cărți de joc, iar timbrele aveau să fie plătite în lire sterline. Venitul din timbre avea să aducă Marii Britanii 60 000 de lire. La New York a avut loc un protest împotriva legii timbrului britanic pentru a critica politica Metropolei.</a:t>
            </a:r>
          </a:p>
          <a:p>
            <a:pPr algn="just"/>
            <a:r>
              <a:rPr lang="en-US" dirty="0" smtClean="0"/>
              <a:t>	</a:t>
            </a:r>
            <a:r>
              <a:rPr lang="vi-VN" dirty="0" smtClean="0"/>
              <a:t>Pe 24 martie 1765, Parlamentul britanic a adoptat Legea Cartiruirii (Quartering Act), prin care autoritățile civile coloniale erau obligate să asigure cantonamente și provizii pentru trupele britanice. Furia s-a revărsat printr-un torent de vorbe, verbale și tipărite. Au apărut numeroase pamflete în Anglia și în colonii despre teza lui Grenville.</a:t>
            </a:r>
          </a:p>
          <a:p>
            <a:pPr algn="just"/>
            <a:r>
              <a:rPr lang="en-US" dirty="0" smtClean="0"/>
              <a:t>	</a:t>
            </a:r>
            <a:r>
              <a:rPr lang="vi-VN" dirty="0" smtClean="0"/>
              <a:t>În vara 1765, la Boston, s-a format organizația “Fii Libertății”, din care făceau parte cei nouă loiali: John Avery, Thomas Crafts, John Smith, Henry Welles, Thomas Chase, Stephen Cleverly, Henry Bass, Benjamin Edes și George Trott, ce erau de profesie meșteșugari și negustori. John Adams, Samuel Adams și John Otis, liderii radicali din Adunarea Legislativă, îi contactau în taină. Pe 14 august, două mii de oameni, adunați, au spânzurat două efigii pe un arbore din Newbury Street ce avea sǎ fie denumit arborele libertății, ce îi reprezentau pe negustorul Andrew Oliver, distribuitorul de timbre pentru Massachusetts, și pe lordul John Stuart Bute . Mulțimea, condusă de Ebenezar Mackintosh, un pantofar de profesie, s-a îndreptat spre locuința lui Oliver și au devastat-o. Andrew Oliver a scăpat cu viață pentru că a fost înștiințat și a promis că va demisiona din funcția de distribuitor de timbre. Fii Libertății s-au răfuit și cu Thomas Hutchinson, viceguvernatorul și cumnatul lui Andrew Oliver. Hutchinson a ordonat ridicarea efigiilor spânzurate de pe arbore. </a:t>
            </a:r>
          </a:p>
        </p:txBody>
      </p:sp>
      <p:sp>
        <p:nvSpPr>
          <p:cNvPr id="6" name="TextBox 5"/>
          <p:cNvSpPr txBox="1"/>
          <p:nvPr/>
        </p:nvSpPr>
        <p:spPr>
          <a:xfrm>
            <a:off x="6400800" y="5879068"/>
            <a:ext cx="2286000" cy="369332"/>
          </a:xfrm>
          <a:prstGeom prst="rect">
            <a:avLst/>
          </a:prstGeom>
          <a:noFill/>
        </p:spPr>
        <p:txBody>
          <a:bodyPr wrap="square" rtlCol="0">
            <a:spAutoFit/>
          </a:bodyPr>
          <a:lstStyle/>
          <a:p>
            <a:pPr algn="ctr"/>
            <a:r>
              <a:rPr lang="ro-RO" dirty="0" smtClean="0"/>
              <a:t>Stamp Act</a:t>
            </a:r>
            <a:endParaRPr lang="en-US" dirty="0"/>
          </a:p>
        </p:txBody>
      </p:sp>
    </p:spTree>
    <p:extLst>
      <p:ext uri="{BB962C8B-B14F-4D97-AF65-F5344CB8AC3E}">
        <p14:creationId xmlns:p14="http://schemas.microsoft.com/office/powerpoint/2010/main" val="2939580653"/>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b. LEGEA TIMBRELOR</a:t>
            </a:r>
            <a:br>
              <a:rPr lang="ro-RO" dirty="0" smtClean="0"/>
            </a:br>
            <a:r>
              <a:rPr lang="ro-RO" dirty="0" smtClean="0"/>
              <a:t>LEGEA CARTUIRII (2)</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00" y="152400"/>
            <a:ext cx="2362200" cy="2780954"/>
          </a:xfrm>
        </p:spPr>
      </p:pic>
      <p:sp>
        <p:nvSpPr>
          <p:cNvPr id="4" name="Text Placeholder 3"/>
          <p:cNvSpPr>
            <a:spLocks noGrp="1"/>
          </p:cNvSpPr>
          <p:nvPr>
            <p:ph type="body" sz="half" idx="2"/>
          </p:nvPr>
        </p:nvSpPr>
        <p:spPr>
          <a:xfrm>
            <a:off x="152400" y="1435100"/>
            <a:ext cx="5638800" cy="5270500"/>
          </a:xfrm>
        </p:spPr>
        <p:txBody>
          <a:bodyPr>
            <a:normAutofit fontScale="77500" lnSpcReduction="20000"/>
          </a:bodyPr>
          <a:lstStyle/>
          <a:p>
            <a:pPr algn="just"/>
            <a:r>
              <a:rPr lang="en-US" dirty="0" smtClean="0"/>
              <a:t>	</a:t>
            </a:r>
            <a:r>
              <a:rPr lang="vi-VN" dirty="0" smtClean="0"/>
              <a:t>Pe 26 august, seara, mulțimea condusă de Mackintosh, s-a împărțit în două coloane, una spre judecătorie, cealaltă spre locuința inspectorului vămilor. Reunite, au năvălit asupra casei lui Hutchinson, devastând-o. În noiembrie, generalul Thomas Gage, comandantul suprem al forțelor britanice din America, a oferit trupe regulate pentru menținerea ordinii. Guvernatorul coloniei, Francis Bernard, a refuzat susținând că prezența trupelor putea stârni furie . Ulterior, efigiile luo George Grenville și a lui John Huske au fost spânzurate de același arbore al libertății. Până la urmă, Andrew Oliver refuză să preia timbrele expediate din Anglia, iar guvernatorul, consiliul și curtea supremă, precum și inspectorul șef vamal au refuzat să ordone distribuie și să aplice timbrul. Pe 18 decembrie, locuitorii orașului au reluat protestele, începând să devasteze clădiri.</a:t>
            </a:r>
          </a:p>
          <a:p>
            <a:pPr algn="just"/>
            <a:r>
              <a:rPr lang="en-US" dirty="0" smtClean="0"/>
              <a:t>	</a:t>
            </a:r>
            <a:r>
              <a:rPr lang="vi-VN" dirty="0" smtClean="0"/>
              <a:t>La câteva săptămâni, populațiile din Rhode Island, New York, New Hampshire, Connecticut, New Jersey, Virginia, Maryland, Carolina de Sud, Pennsylvania, Carolina de Nord și Georgia s-au revoltat. În toate coloniile au apărut grupuri organizate de Fii Libertății. Distribuitorii de timbre au fost nevoiți să părăsească orașele. În New York, masele răsculate au asediat garnizoana bateriei de artilerie, au incendiat trăsura oficială a viceguvernatorului și au distrus casa maiorului. În celelalte colonii, comerțul continuă, ignorând legea timbrului. Parlamentul și-a început sesiunea, iar subiectele despre răzmerițele din America canalizau discuțiile.</a:t>
            </a:r>
          </a:p>
          <a:p>
            <a:pPr algn="just"/>
            <a:r>
              <a:rPr lang="vi-VN" dirty="0" smtClean="0"/>
              <a:t>Guvernul Rockingham a trebuit să pacifice o revoltă provocată de politică dusă de oponenții săi. Parlamentul era inundat de plângeri din partea negustorilor. Întregul comerț era stopat cu coloniile, iar mii de negustori, manufacturieri, marinari și lucrători se aflau într-o situație disperată. În coloniile americane, mișcarea de boicot a produselor britanice a cuprins mase largi. Exportul britanic a scăzut în colonii cu 15%. Instanțele judecătorești și curțile viceamiralității au fost închise temporar, constituind o lovitură grea pentru britanici, iar în octombrie, 200 de negustori din New York au semnat o convenție prin care se obligau să nu mai importe nici un produs englez până când legea timbrului nu va fi retrasă. În cadrul dezbaterilor în Camera Comunelor, William Pitt a cerut anularea legii.</a:t>
            </a:r>
          </a:p>
          <a:p>
            <a:pPr algn="just"/>
            <a:r>
              <a:rPr lang="en-US" dirty="0" smtClean="0"/>
              <a:t>	</a:t>
            </a:r>
            <a:r>
              <a:rPr lang="vi-VN" dirty="0" smtClean="0"/>
              <a:t>În ianuarie 1766, Benjamin Franklin a explicat parlamentului britanic că orixe taxa impusă va fi considerată de americani ca fiind anticonstituțională și nedreaptă. Rockingham a supus Camerei Comunelor Legea declaratorie, prin care Parlamentul avea deplină autoritate să elaboreze legi privind coloniile americane și rezoluția pentru anularea legii timbrului în februarie 1766, ambele acte fiind adoptate. Vestea anulării legii a ajuns în America în aprilie, fiind primită cu victorie. Dar anularea legii timbrului nu avea nici un rost când coloniile își pierdeau alte privilegii.</a:t>
            </a:r>
          </a:p>
        </p:txBody>
      </p:sp>
      <p:sp>
        <p:nvSpPr>
          <p:cNvPr id="6" name="TextBox 5"/>
          <p:cNvSpPr txBox="1"/>
          <p:nvPr/>
        </p:nvSpPr>
        <p:spPr>
          <a:xfrm>
            <a:off x="6553200" y="2983468"/>
            <a:ext cx="2743200" cy="369332"/>
          </a:xfrm>
          <a:prstGeom prst="rect">
            <a:avLst/>
          </a:prstGeom>
          <a:noFill/>
        </p:spPr>
        <p:txBody>
          <a:bodyPr wrap="square" rtlCol="0">
            <a:spAutoFit/>
          </a:bodyPr>
          <a:lstStyle/>
          <a:p>
            <a:pPr algn="ctr"/>
            <a:r>
              <a:rPr lang="ro-RO" dirty="0" smtClean="0"/>
              <a:t>Andrew Oliver</a:t>
            </a:r>
            <a:endParaRPr lang="en-US" dirty="0"/>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535680"/>
            <a:ext cx="3393197" cy="2560320"/>
          </a:xfrm>
          <a:prstGeom prst="rect">
            <a:avLst/>
          </a:prstGeom>
        </p:spPr>
      </p:pic>
      <p:sp>
        <p:nvSpPr>
          <p:cNvPr id="10" name="TextBox 9"/>
          <p:cNvSpPr txBox="1"/>
          <p:nvPr/>
        </p:nvSpPr>
        <p:spPr>
          <a:xfrm>
            <a:off x="5867400" y="6107668"/>
            <a:ext cx="3124200" cy="369332"/>
          </a:xfrm>
          <a:prstGeom prst="rect">
            <a:avLst/>
          </a:prstGeom>
          <a:noFill/>
        </p:spPr>
        <p:txBody>
          <a:bodyPr wrap="square" rtlCol="0">
            <a:spAutoFit/>
          </a:bodyPr>
          <a:lstStyle/>
          <a:p>
            <a:pPr algn="ctr"/>
            <a:r>
              <a:rPr lang="ro-RO" dirty="0" smtClean="0"/>
              <a:t>Moartea Legii timbrelor</a:t>
            </a:r>
            <a:endParaRPr lang="en-US" dirty="0"/>
          </a:p>
        </p:txBody>
      </p:sp>
    </p:spTree>
    <p:extLst>
      <p:ext uri="{BB962C8B-B14F-4D97-AF65-F5344CB8AC3E}">
        <p14:creationId xmlns:p14="http://schemas.microsoft.com/office/powerpoint/2010/main" val="2963535145"/>
      </p:ext>
    </p:extLst>
  </p:cSld>
  <p:clrMapOvr>
    <a:masterClrMapping/>
  </p:clrMapOvr>
  <p:transition spd="slow" advTm="10000">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 LEGILE TOWNSHEND</a:t>
            </a:r>
            <a:r>
              <a:rPr lang="ro-RO" dirty="0"/>
              <a:t/>
            </a:r>
            <a:br>
              <a:rPr lang="ro-RO"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2837" y="152400"/>
            <a:ext cx="2218763" cy="2743200"/>
          </a:xfrm>
        </p:spPr>
      </p:pic>
      <p:sp>
        <p:nvSpPr>
          <p:cNvPr id="4" name="Text Placeholder 3"/>
          <p:cNvSpPr>
            <a:spLocks noGrp="1"/>
          </p:cNvSpPr>
          <p:nvPr>
            <p:ph type="body" sz="half" idx="2"/>
          </p:nvPr>
        </p:nvSpPr>
        <p:spPr>
          <a:xfrm>
            <a:off x="228600" y="1435100"/>
            <a:ext cx="6096000" cy="5270500"/>
          </a:xfrm>
        </p:spPr>
        <p:txBody>
          <a:bodyPr>
            <a:normAutofit fontScale="85000" lnSpcReduction="20000"/>
          </a:bodyPr>
          <a:lstStyle/>
          <a:p>
            <a:pPr algn="just"/>
            <a:r>
              <a:rPr lang="fr-FR" dirty="0" smtClean="0"/>
              <a:t>	</a:t>
            </a:r>
            <a:r>
              <a:rPr lang="fr-FR" dirty="0" err="1" smtClean="0"/>
              <a:t>În</a:t>
            </a:r>
            <a:r>
              <a:rPr lang="fr-FR" dirty="0" smtClean="0"/>
              <a:t> </a:t>
            </a:r>
            <a:r>
              <a:rPr lang="fr-FR" dirty="0" err="1"/>
              <a:t>martie</a:t>
            </a:r>
            <a:r>
              <a:rPr lang="fr-FR" dirty="0"/>
              <a:t> 1766, </a:t>
            </a:r>
            <a:r>
              <a:rPr lang="fr-FR" dirty="0" err="1"/>
              <a:t>parlamentul</a:t>
            </a:r>
            <a:r>
              <a:rPr lang="fr-FR" dirty="0"/>
              <a:t> a </a:t>
            </a:r>
            <a:r>
              <a:rPr lang="fr-FR" dirty="0" err="1"/>
              <a:t>ordonat</a:t>
            </a:r>
            <a:r>
              <a:rPr lang="fr-FR" dirty="0"/>
              <a:t> </a:t>
            </a:r>
            <a:r>
              <a:rPr lang="fr-FR" dirty="0" err="1"/>
              <a:t>despăgubirea</a:t>
            </a:r>
            <a:r>
              <a:rPr lang="fr-FR" dirty="0"/>
              <a:t> </a:t>
            </a:r>
            <a:r>
              <a:rPr lang="fr-FR" dirty="0" err="1"/>
              <a:t>celor</a:t>
            </a:r>
            <a:r>
              <a:rPr lang="fr-FR" dirty="0"/>
              <a:t> care au </a:t>
            </a:r>
            <a:r>
              <a:rPr lang="fr-FR" dirty="0" err="1"/>
              <a:t>avut</a:t>
            </a:r>
            <a:r>
              <a:rPr lang="fr-FR" dirty="0"/>
              <a:t> de </a:t>
            </a:r>
            <a:r>
              <a:rPr lang="fr-FR" dirty="0" err="1"/>
              <a:t>suferit</a:t>
            </a:r>
            <a:r>
              <a:rPr lang="fr-FR" dirty="0"/>
              <a:t> de </a:t>
            </a:r>
            <a:r>
              <a:rPr lang="fr-FR" dirty="0" err="1"/>
              <a:t>pe</a:t>
            </a:r>
            <a:r>
              <a:rPr lang="fr-FR" dirty="0"/>
              <a:t> </a:t>
            </a:r>
            <a:r>
              <a:rPr lang="fr-FR" dirty="0" err="1"/>
              <a:t>urma</a:t>
            </a:r>
            <a:r>
              <a:rPr lang="fr-FR" dirty="0"/>
              <a:t> </a:t>
            </a:r>
            <a:r>
              <a:rPr lang="fr-FR" dirty="0" err="1"/>
              <a:t>actelor</a:t>
            </a:r>
            <a:r>
              <a:rPr lang="fr-FR" dirty="0"/>
              <a:t> de </a:t>
            </a:r>
            <a:r>
              <a:rPr lang="fr-FR" dirty="0" err="1"/>
              <a:t>violență</a:t>
            </a:r>
            <a:r>
              <a:rPr lang="fr-FR" dirty="0"/>
              <a:t>, </a:t>
            </a:r>
            <a:r>
              <a:rPr lang="fr-FR" dirty="0" err="1"/>
              <a:t>iar</a:t>
            </a:r>
            <a:r>
              <a:rPr lang="fr-FR" dirty="0"/>
              <a:t> </a:t>
            </a:r>
            <a:r>
              <a:rPr lang="fr-FR" dirty="0" err="1"/>
              <a:t>vinovații</a:t>
            </a:r>
            <a:r>
              <a:rPr lang="fr-FR" dirty="0"/>
              <a:t> </a:t>
            </a:r>
            <a:r>
              <a:rPr lang="fr-FR" dirty="0" err="1"/>
              <a:t>aveau</a:t>
            </a:r>
            <a:r>
              <a:rPr lang="fr-FR" dirty="0"/>
              <a:t> </a:t>
            </a:r>
            <a:r>
              <a:rPr lang="fr-FR" dirty="0" err="1"/>
              <a:t>să</a:t>
            </a:r>
            <a:r>
              <a:rPr lang="fr-FR" dirty="0"/>
              <a:t> fie </a:t>
            </a:r>
            <a:r>
              <a:rPr lang="fr-FR" dirty="0" err="1"/>
              <a:t>aduși</a:t>
            </a:r>
            <a:r>
              <a:rPr lang="fr-FR" dirty="0"/>
              <a:t> </a:t>
            </a:r>
            <a:r>
              <a:rPr lang="fr-FR" dirty="0" err="1"/>
              <a:t>în</a:t>
            </a:r>
            <a:r>
              <a:rPr lang="fr-FR" dirty="0"/>
              <a:t> </a:t>
            </a:r>
            <a:r>
              <a:rPr lang="fr-FR" dirty="0" err="1"/>
              <a:t>față</a:t>
            </a:r>
            <a:r>
              <a:rPr lang="fr-FR" dirty="0"/>
              <a:t> </a:t>
            </a:r>
            <a:r>
              <a:rPr lang="fr-FR" dirty="0" err="1"/>
              <a:t>justiției</a:t>
            </a:r>
            <a:r>
              <a:rPr lang="fr-FR" dirty="0"/>
              <a:t>. Cum </a:t>
            </a:r>
            <a:r>
              <a:rPr lang="fr-FR" dirty="0" err="1"/>
              <a:t>impozitul</a:t>
            </a:r>
            <a:r>
              <a:rPr lang="fr-FR" dirty="0"/>
              <a:t> </a:t>
            </a:r>
            <a:r>
              <a:rPr lang="fr-FR" dirty="0" err="1"/>
              <a:t>funciar</a:t>
            </a:r>
            <a:r>
              <a:rPr lang="fr-FR" dirty="0"/>
              <a:t> a </a:t>
            </a:r>
            <a:r>
              <a:rPr lang="fr-FR" dirty="0" err="1"/>
              <a:t>fost</a:t>
            </a:r>
            <a:r>
              <a:rPr lang="fr-FR" dirty="0"/>
              <a:t> redus </a:t>
            </a:r>
            <a:r>
              <a:rPr lang="fr-FR" dirty="0" err="1"/>
              <a:t>în</a:t>
            </a:r>
            <a:r>
              <a:rPr lang="fr-FR" dirty="0"/>
              <a:t> </a:t>
            </a:r>
            <a:r>
              <a:rPr lang="fr-FR" dirty="0" err="1"/>
              <a:t>Marea</a:t>
            </a:r>
            <a:r>
              <a:rPr lang="fr-FR" dirty="0"/>
              <a:t> </a:t>
            </a:r>
            <a:r>
              <a:rPr lang="fr-FR" dirty="0" err="1"/>
              <a:t>Britanie</a:t>
            </a:r>
            <a:r>
              <a:rPr lang="fr-FR" dirty="0"/>
              <a:t>, </a:t>
            </a:r>
            <a:r>
              <a:rPr lang="fr-FR" dirty="0" err="1"/>
              <a:t>în</a:t>
            </a:r>
            <a:r>
              <a:rPr lang="fr-FR" dirty="0"/>
              <a:t> </a:t>
            </a:r>
            <a:r>
              <a:rPr lang="fr-FR" dirty="0" err="1"/>
              <a:t>iunie</a:t>
            </a:r>
            <a:r>
              <a:rPr lang="fr-FR" dirty="0"/>
              <a:t> 1767, </a:t>
            </a:r>
            <a:r>
              <a:rPr lang="fr-FR" dirty="0" err="1"/>
              <a:t>legile</a:t>
            </a:r>
            <a:r>
              <a:rPr lang="fr-FR" dirty="0"/>
              <a:t> Townshend (</a:t>
            </a:r>
            <a:r>
              <a:rPr lang="fr-FR" dirty="0" err="1"/>
              <a:t>numite</a:t>
            </a:r>
            <a:r>
              <a:rPr lang="fr-FR" dirty="0"/>
              <a:t> </a:t>
            </a:r>
            <a:r>
              <a:rPr lang="fr-FR" dirty="0" err="1"/>
              <a:t>dupǎ</a:t>
            </a:r>
            <a:r>
              <a:rPr lang="fr-FR" dirty="0"/>
              <a:t> Charles Townshend ce a </a:t>
            </a:r>
            <a:r>
              <a:rPr lang="fr-FR" dirty="0" err="1"/>
              <a:t>fost</a:t>
            </a:r>
            <a:r>
              <a:rPr lang="fr-FR" dirty="0"/>
              <a:t> </a:t>
            </a:r>
            <a:r>
              <a:rPr lang="fr-FR" dirty="0" err="1"/>
              <a:t>numit</a:t>
            </a:r>
            <a:r>
              <a:rPr lang="fr-FR" dirty="0"/>
              <a:t> </a:t>
            </a:r>
            <a:r>
              <a:rPr lang="fr-FR" dirty="0" err="1"/>
              <a:t>ministru</a:t>
            </a:r>
            <a:r>
              <a:rPr lang="fr-FR" dirty="0"/>
              <a:t> de </a:t>
            </a:r>
            <a:r>
              <a:rPr lang="fr-FR" dirty="0" err="1"/>
              <a:t>finanțe</a:t>
            </a:r>
            <a:r>
              <a:rPr lang="fr-FR" dirty="0"/>
              <a:t>) au </a:t>
            </a:r>
            <a:r>
              <a:rPr lang="fr-FR" dirty="0" err="1"/>
              <a:t>fost</a:t>
            </a:r>
            <a:r>
              <a:rPr lang="fr-FR" dirty="0"/>
              <a:t> </a:t>
            </a:r>
            <a:r>
              <a:rPr lang="fr-FR" dirty="0" err="1"/>
              <a:t>adoptate</a:t>
            </a:r>
            <a:r>
              <a:rPr lang="fr-FR" dirty="0"/>
              <a:t> </a:t>
            </a:r>
            <a:r>
              <a:rPr lang="fr-FR" dirty="0" err="1"/>
              <a:t>în</a:t>
            </a:r>
            <a:r>
              <a:rPr lang="fr-FR" dirty="0"/>
              <a:t> </a:t>
            </a:r>
            <a:r>
              <a:rPr lang="fr-FR" dirty="0" err="1"/>
              <a:t>Parlament</a:t>
            </a:r>
            <a:r>
              <a:rPr lang="fr-FR" dirty="0"/>
              <a:t>, </a:t>
            </a:r>
            <a:r>
              <a:rPr lang="fr-FR" dirty="0" err="1"/>
              <a:t>fiind</a:t>
            </a:r>
            <a:r>
              <a:rPr lang="fr-FR" dirty="0"/>
              <a:t> </a:t>
            </a:r>
            <a:r>
              <a:rPr lang="fr-FR" dirty="0" err="1"/>
              <a:t>impuse</a:t>
            </a:r>
            <a:r>
              <a:rPr lang="fr-FR" dirty="0"/>
              <a:t> taxa de import </a:t>
            </a:r>
            <a:r>
              <a:rPr lang="fr-FR" dirty="0" err="1"/>
              <a:t>pe</a:t>
            </a:r>
            <a:r>
              <a:rPr lang="fr-FR" dirty="0"/>
              <a:t> </a:t>
            </a:r>
            <a:r>
              <a:rPr lang="fr-FR" dirty="0" err="1"/>
              <a:t>sticlă</a:t>
            </a:r>
            <a:r>
              <a:rPr lang="fr-FR" dirty="0"/>
              <a:t>, </a:t>
            </a:r>
            <a:r>
              <a:rPr lang="fr-FR" dirty="0" err="1"/>
              <a:t>porumb</a:t>
            </a:r>
            <a:r>
              <a:rPr lang="fr-FR" dirty="0"/>
              <a:t>, </a:t>
            </a:r>
            <a:r>
              <a:rPr lang="fr-FR" dirty="0" err="1"/>
              <a:t>vopsele</a:t>
            </a:r>
            <a:r>
              <a:rPr lang="fr-FR" dirty="0"/>
              <a:t>, </a:t>
            </a:r>
            <a:r>
              <a:rPr lang="fr-FR" dirty="0" err="1"/>
              <a:t>plumb</a:t>
            </a:r>
            <a:r>
              <a:rPr lang="fr-FR" dirty="0"/>
              <a:t>, </a:t>
            </a:r>
            <a:r>
              <a:rPr lang="fr-FR" dirty="0" err="1"/>
              <a:t>hârtie</a:t>
            </a:r>
            <a:r>
              <a:rPr lang="fr-FR" dirty="0"/>
              <a:t> </a:t>
            </a:r>
            <a:r>
              <a:rPr lang="fr-FR" dirty="0" err="1"/>
              <a:t>și</a:t>
            </a:r>
            <a:r>
              <a:rPr lang="fr-FR" dirty="0"/>
              <a:t> </a:t>
            </a:r>
            <a:r>
              <a:rPr lang="fr-FR" dirty="0" err="1"/>
              <a:t>ceai</a:t>
            </a:r>
            <a:r>
              <a:rPr lang="fr-FR" dirty="0"/>
              <a:t>. </a:t>
            </a:r>
            <a:r>
              <a:rPr lang="fr-FR" dirty="0" err="1"/>
              <a:t>Contrabandiștii</a:t>
            </a:r>
            <a:r>
              <a:rPr lang="fr-FR" dirty="0"/>
              <a:t> </a:t>
            </a:r>
            <a:r>
              <a:rPr lang="fr-FR" dirty="0" err="1"/>
              <a:t>și</a:t>
            </a:r>
            <a:r>
              <a:rPr lang="fr-FR" dirty="0"/>
              <a:t>-au </a:t>
            </a:r>
            <a:r>
              <a:rPr lang="fr-FR" dirty="0" err="1"/>
              <a:t>crescut</a:t>
            </a:r>
            <a:r>
              <a:rPr lang="fr-FR" dirty="0"/>
              <a:t> </a:t>
            </a:r>
            <a:r>
              <a:rPr lang="fr-FR" dirty="0" err="1"/>
              <a:t>activitățile</a:t>
            </a:r>
            <a:r>
              <a:rPr lang="fr-FR" dirty="0"/>
              <a:t> </a:t>
            </a:r>
            <a:r>
              <a:rPr lang="fr-FR" dirty="0" err="1"/>
              <a:t>pentru</a:t>
            </a:r>
            <a:r>
              <a:rPr lang="fr-FR" dirty="0"/>
              <a:t> a </a:t>
            </a:r>
            <a:r>
              <a:rPr lang="fr-FR" dirty="0" err="1"/>
              <a:t>evita</a:t>
            </a:r>
            <a:r>
              <a:rPr lang="fr-FR" dirty="0"/>
              <a:t> </a:t>
            </a:r>
            <a:r>
              <a:rPr lang="fr-FR" dirty="0" err="1"/>
              <a:t>plata</a:t>
            </a:r>
            <a:r>
              <a:rPr lang="fr-FR" dirty="0"/>
              <a:t> </a:t>
            </a:r>
            <a:r>
              <a:rPr lang="fr-FR" dirty="0" err="1"/>
              <a:t>taxei</a:t>
            </a:r>
            <a:r>
              <a:rPr lang="fr-FR" dirty="0"/>
              <a:t>. </a:t>
            </a:r>
            <a:r>
              <a:rPr lang="fr-FR" dirty="0" err="1"/>
              <a:t>Numai</a:t>
            </a:r>
            <a:r>
              <a:rPr lang="fr-FR" dirty="0"/>
              <a:t> </a:t>
            </a:r>
            <a:r>
              <a:rPr lang="fr-FR" dirty="0" err="1"/>
              <a:t>ceaiul</a:t>
            </a:r>
            <a:r>
              <a:rPr lang="fr-FR" dirty="0"/>
              <a:t> </a:t>
            </a:r>
            <a:r>
              <a:rPr lang="fr-FR" dirty="0" err="1"/>
              <a:t>era</a:t>
            </a:r>
            <a:r>
              <a:rPr lang="fr-FR" dirty="0"/>
              <a:t> </a:t>
            </a:r>
            <a:r>
              <a:rPr lang="fr-FR" dirty="0" err="1"/>
              <a:t>adus</a:t>
            </a:r>
            <a:r>
              <a:rPr lang="fr-FR" dirty="0"/>
              <a:t> </a:t>
            </a:r>
            <a:r>
              <a:rPr lang="fr-FR" dirty="0" err="1"/>
              <a:t>în</a:t>
            </a:r>
            <a:r>
              <a:rPr lang="fr-FR" dirty="0"/>
              <a:t> </a:t>
            </a:r>
            <a:r>
              <a:rPr lang="fr-FR" dirty="0" err="1"/>
              <a:t>cantități</a:t>
            </a:r>
            <a:r>
              <a:rPr lang="fr-FR" dirty="0"/>
              <a:t> mari. </a:t>
            </a:r>
            <a:r>
              <a:rPr lang="fr-FR" dirty="0" err="1"/>
              <a:t>Taxele</a:t>
            </a:r>
            <a:r>
              <a:rPr lang="fr-FR" dirty="0"/>
              <a:t> </a:t>
            </a:r>
            <a:r>
              <a:rPr lang="fr-FR" dirty="0" err="1"/>
              <a:t>vamale</a:t>
            </a:r>
            <a:r>
              <a:rPr lang="fr-FR" dirty="0"/>
              <a:t> </a:t>
            </a:r>
            <a:r>
              <a:rPr lang="fr-FR" dirty="0" err="1"/>
              <a:t>aveau</a:t>
            </a:r>
            <a:r>
              <a:rPr lang="fr-FR" dirty="0"/>
              <a:t> </a:t>
            </a:r>
            <a:r>
              <a:rPr lang="fr-FR" dirty="0" err="1"/>
              <a:t>să</a:t>
            </a:r>
            <a:r>
              <a:rPr lang="fr-FR" dirty="0"/>
              <a:t> </a:t>
            </a:r>
            <a:r>
              <a:rPr lang="fr-FR" dirty="0" err="1"/>
              <a:t>aducă</a:t>
            </a:r>
            <a:r>
              <a:rPr lang="fr-FR" dirty="0"/>
              <a:t> </a:t>
            </a:r>
            <a:r>
              <a:rPr lang="fr-FR" dirty="0" err="1"/>
              <a:t>bugetului</a:t>
            </a:r>
            <a:r>
              <a:rPr lang="fr-FR" dirty="0"/>
              <a:t> </a:t>
            </a:r>
            <a:r>
              <a:rPr lang="fr-FR" dirty="0" err="1"/>
              <a:t>britanic</a:t>
            </a:r>
            <a:r>
              <a:rPr lang="fr-FR" dirty="0"/>
              <a:t> 35 000-40 000 de lire </a:t>
            </a:r>
            <a:r>
              <a:rPr lang="fr-FR" dirty="0" err="1"/>
              <a:t>sterline</a:t>
            </a:r>
            <a:r>
              <a:rPr lang="fr-FR" dirty="0"/>
              <a:t>. </a:t>
            </a:r>
            <a:r>
              <a:rPr lang="fr-FR" dirty="0" err="1"/>
              <a:t>Legile</a:t>
            </a:r>
            <a:r>
              <a:rPr lang="fr-FR" dirty="0"/>
              <a:t> au </a:t>
            </a:r>
            <a:r>
              <a:rPr lang="fr-FR" dirty="0" err="1"/>
              <a:t>intrat</a:t>
            </a:r>
            <a:r>
              <a:rPr lang="fr-FR" dirty="0"/>
              <a:t> </a:t>
            </a:r>
            <a:r>
              <a:rPr lang="fr-FR" dirty="0" err="1"/>
              <a:t>în</a:t>
            </a:r>
            <a:r>
              <a:rPr lang="fr-FR" dirty="0"/>
              <a:t> </a:t>
            </a:r>
            <a:r>
              <a:rPr lang="fr-FR" dirty="0" err="1"/>
              <a:t>vigoare</a:t>
            </a:r>
            <a:r>
              <a:rPr lang="fr-FR" dirty="0"/>
              <a:t> </a:t>
            </a:r>
            <a:r>
              <a:rPr lang="fr-FR" dirty="0" err="1"/>
              <a:t>în</a:t>
            </a:r>
            <a:r>
              <a:rPr lang="fr-FR" dirty="0"/>
              <a:t> </a:t>
            </a:r>
            <a:r>
              <a:rPr lang="fr-FR" dirty="0" err="1"/>
              <a:t>noiembrie</a:t>
            </a:r>
            <a:r>
              <a:rPr lang="fr-FR" dirty="0"/>
              <a:t> 1767. </a:t>
            </a:r>
            <a:r>
              <a:rPr lang="fr-FR" dirty="0" err="1"/>
              <a:t>Protestele</a:t>
            </a:r>
            <a:r>
              <a:rPr lang="fr-FR" dirty="0"/>
              <a:t> </a:t>
            </a:r>
            <a:r>
              <a:rPr lang="fr-FR" dirty="0" err="1"/>
              <a:t>și</a:t>
            </a:r>
            <a:r>
              <a:rPr lang="fr-FR" dirty="0"/>
              <a:t> </a:t>
            </a:r>
            <a:r>
              <a:rPr lang="fr-FR" dirty="0" err="1"/>
              <a:t>opoziția</a:t>
            </a:r>
            <a:r>
              <a:rPr lang="fr-FR" dirty="0"/>
              <a:t> </a:t>
            </a:r>
            <a:r>
              <a:rPr lang="fr-FR" dirty="0" err="1"/>
              <a:t>încep</a:t>
            </a:r>
            <a:r>
              <a:rPr lang="fr-FR" dirty="0"/>
              <a:t> </a:t>
            </a:r>
            <a:r>
              <a:rPr lang="fr-FR" dirty="0" err="1"/>
              <a:t>să</a:t>
            </a:r>
            <a:r>
              <a:rPr lang="fr-FR" dirty="0"/>
              <a:t> </a:t>
            </a:r>
            <a:r>
              <a:rPr lang="fr-FR" dirty="0" err="1"/>
              <a:t>capete</a:t>
            </a:r>
            <a:r>
              <a:rPr lang="fr-FR" dirty="0"/>
              <a:t> forme </a:t>
            </a:r>
            <a:r>
              <a:rPr lang="fr-FR" dirty="0" err="1"/>
              <a:t>din</a:t>
            </a:r>
            <a:r>
              <a:rPr lang="fr-FR" dirty="0"/>
              <a:t> ce </a:t>
            </a:r>
            <a:r>
              <a:rPr lang="fr-FR" dirty="0" err="1"/>
              <a:t>în</a:t>
            </a:r>
            <a:r>
              <a:rPr lang="fr-FR" dirty="0"/>
              <a:t> ce mai </a:t>
            </a:r>
            <a:r>
              <a:rPr lang="fr-FR" dirty="0" err="1"/>
              <a:t>organizate</a:t>
            </a:r>
            <a:r>
              <a:rPr lang="fr-FR" dirty="0"/>
              <a:t>. </a:t>
            </a:r>
            <a:r>
              <a:rPr lang="fr-FR" dirty="0" err="1"/>
              <a:t>Coloniștii</a:t>
            </a:r>
            <a:r>
              <a:rPr lang="fr-FR" dirty="0"/>
              <a:t> </a:t>
            </a:r>
            <a:r>
              <a:rPr lang="fr-FR" dirty="0" err="1"/>
              <a:t>adoptă</a:t>
            </a:r>
            <a:r>
              <a:rPr lang="fr-FR" dirty="0"/>
              <a:t> o </a:t>
            </a:r>
            <a:r>
              <a:rPr lang="fr-FR" dirty="0" err="1"/>
              <a:t>formă</a:t>
            </a:r>
            <a:r>
              <a:rPr lang="fr-FR" dirty="0"/>
              <a:t> de </a:t>
            </a:r>
            <a:r>
              <a:rPr lang="fr-FR" dirty="0" err="1"/>
              <a:t>rezistență</a:t>
            </a:r>
            <a:r>
              <a:rPr lang="fr-FR" dirty="0"/>
              <a:t> </a:t>
            </a:r>
            <a:r>
              <a:rPr lang="fr-FR" dirty="0" err="1"/>
              <a:t>instituind</a:t>
            </a:r>
            <a:r>
              <a:rPr lang="fr-FR" dirty="0"/>
              <a:t> </a:t>
            </a:r>
            <a:r>
              <a:rPr lang="fr-FR" dirty="0" err="1"/>
              <a:t>boicotului</a:t>
            </a:r>
            <a:r>
              <a:rPr lang="fr-FR" dirty="0"/>
              <a:t> </a:t>
            </a:r>
            <a:r>
              <a:rPr lang="fr-FR" dirty="0" err="1"/>
              <a:t>asupra</a:t>
            </a:r>
            <a:r>
              <a:rPr lang="fr-FR" dirty="0"/>
              <a:t> </a:t>
            </a:r>
            <a:r>
              <a:rPr lang="fr-FR" dirty="0" err="1"/>
              <a:t>produselor</a:t>
            </a:r>
            <a:r>
              <a:rPr lang="fr-FR" dirty="0"/>
              <a:t> </a:t>
            </a:r>
            <a:r>
              <a:rPr lang="fr-FR" dirty="0" err="1"/>
              <a:t>din</a:t>
            </a:r>
            <a:r>
              <a:rPr lang="fr-FR" dirty="0"/>
              <a:t> </a:t>
            </a:r>
            <a:r>
              <a:rPr lang="fr-FR" dirty="0" err="1"/>
              <a:t>Marea</a:t>
            </a:r>
            <a:r>
              <a:rPr lang="fr-FR" dirty="0"/>
              <a:t> </a:t>
            </a:r>
            <a:r>
              <a:rPr lang="fr-FR" dirty="0" err="1"/>
              <a:t>Britanie.De</a:t>
            </a:r>
            <a:r>
              <a:rPr lang="fr-FR" dirty="0"/>
              <a:t> </a:t>
            </a:r>
            <a:r>
              <a:rPr lang="fr-FR" dirty="0" err="1"/>
              <a:t>asemenea</a:t>
            </a:r>
            <a:r>
              <a:rPr lang="fr-FR" dirty="0"/>
              <a:t>, la </a:t>
            </a:r>
            <a:r>
              <a:rPr lang="fr-FR" dirty="0" err="1"/>
              <a:t>nivelul</a:t>
            </a:r>
            <a:r>
              <a:rPr lang="fr-FR" dirty="0"/>
              <a:t> </a:t>
            </a:r>
            <a:r>
              <a:rPr lang="fr-FR" dirty="0" err="1"/>
              <a:t>câtorva</a:t>
            </a:r>
            <a:r>
              <a:rPr lang="fr-FR" dirty="0"/>
              <a:t> </a:t>
            </a:r>
            <a:r>
              <a:rPr lang="fr-FR" dirty="0" err="1"/>
              <a:t>colonii</a:t>
            </a:r>
            <a:r>
              <a:rPr lang="fr-FR" dirty="0"/>
              <a:t>, </a:t>
            </a:r>
            <a:r>
              <a:rPr lang="fr-FR" dirty="0" err="1"/>
              <a:t>adunările</a:t>
            </a:r>
            <a:r>
              <a:rPr lang="fr-FR" dirty="0"/>
              <a:t> coloniale </a:t>
            </a:r>
            <a:r>
              <a:rPr lang="fr-FR" dirty="0" err="1"/>
              <a:t>solicită</a:t>
            </a:r>
            <a:r>
              <a:rPr lang="fr-FR" dirty="0"/>
              <a:t> </a:t>
            </a:r>
            <a:r>
              <a:rPr lang="fr-FR" dirty="0" err="1"/>
              <a:t>abrogarea</a:t>
            </a:r>
            <a:r>
              <a:rPr lang="fr-FR" dirty="0"/>
              <a:t> </a:t>
            </a:r>
            <a:r>
              <a:rPr lang="fr-FR" dirty="0" err="1"/>
              <a:t>acestor</a:t>
            </a:r>
            <a:r>
              <a:rPr lang="fr-FR" dirty="0"/>
              <a:t> </a:t>
            </a:r>
            <a:r>
              <a:rPr lang="fr-FR" dirty="0" err="1"/>
              <a:t>legi</a:t>
            </a:r>
            <a:r>
              <a:rPr lang="fr-FR" dirty="0"/>
              <a:t>. </a:t>
            </a:r>
            <a:r>
              <a:rPr lang="en-US" dirty="0" err="1"/>
              <a:t>În</a:t>
            </a:r>
            <a:r>
              <a:rPr lang="en-US" dirty="0"/>
              <a:t> </a:t>
            </a:r>
            <a:r>
              <a:rPr lang="en-US" dirty="0" err="1"/>
              <a:t>presa</a:t>
            </a:r>
            <a:r>
              <a:rPr lang="en-US" dirty="0"/>
              <a:t> </a:t>
            </a:r>
            <a:r>
              <a:rPr lang="en-US" dirty="0" err="1"/>
              <a:t>americană</a:t>
            </a:r>
            <a:r>
              <a:rPr lang="en-US" dirty="0"/>
              <a:t> </a:t>
            </a:r>
            <a:r>
              <a:rPr lang="en-US" dirty="0" err="1"/>
              <a:t>apar</a:t>
            </a:r>
            <a:r>
              <a:rPr lang="en-US" dirty="0"/>
              <a:t> sub </a:t>
            </a:r>
            <a:r>
              <a:rPr lang="en-US" dirty="0" err="1"/>
              <a:t>pseudonim</a:t>
            </a:r>
            <a:r>
              <a:rPr lang="en-US" dirty="0"/>
              <a:t> o </a:t>
            </a:r>
            <a:r>
              <a:rPr lang="en-US" dirty="0" err="1"/>
              <a:t>serie</a:t>
            </a:r>
            <a:r>
              <a:rPr lang="en-US" dirty="0"/>
              <a:t> de </a:t>
            </a:r>
            <a:r>
              <a:rPr lang="en-US" dirty="0" err="1"/>
              <a:t>articole</a:t>
            </a:r>
            <a:r>
              <a:rPr lang="en-US" dirty="0"/>
              <a:t>, </a:t>
            </a:r>
            <a:r>
              <a:rPr lang="en-US" dirty="0" err="1"/>
              <a:t>unul</a:t>
            </a:r>
            <a:r>
              <a:rPr lang="en-US" dirty="0"/>
              <a:t> </a:t>
            </a:r>
            <a:r>
              <a:rPr lang="en-US" dirty="0" err="1"/>
              <a:t>dintre</a:t>
            </a:r>
            <a:r>
              <a:rPr lang="en-US" dirty="0"/>
              <a:t> </a:t>
            </a:r>
            <a:r>
              <a:rPr lang="en-US" dirty="0" err="1"/>
              <a:t>autori</a:t>
            </a:r>
            <a:r>
              <a:rPr lang="en-US" dirty="0"/>
              <a:t> </a:t>
            </a:r>
            <a:r>
              <a:rPr lang="en-US" dirty="0" err="1"/>
              <a:t>fiind</a:t>
            </a:r>
            <a:r>
              <a:rPr lang="en-US" dirty="0"/>
              <a:t> John Dickinson care a </a:t>
            </a:r>
            <a:r>
              <a:rPr lang="en-US" dirty="0" err="1"/>
              <a:t>scris</a:t>
            </a:r>
            <a:r>
              <a:rPr lang="en-US" dirty="0"/>
              <a:t> "Letters from a Farmer in Pennsylvania" </a:t>
            </a:r>
            <a:r>
              <a:rPr lang="en-US" dirty="0" err="1"/>
              <a:t>și</a:t>
            </a:r>
            <a:r>
              <a:rPr lang="en-US" dirty="0"/>
              <a:t> The Liberty Song</a:t>
            </a:r>
            <a:r>
              <a:rPr lang="en-US" dirty="0" smtClean="0"/>
              <a:t>.</a:t>
            </a:r>
            <a:endParaRPr lang="en-US" dirty="0"/>
          </a:p>
          <a:p>
            <a:pPr algn="just"/>
            <a:r>
              <a:rPr lang="fr-FR" dirty="0" smtClean="0"/>
              <a:t>	</a:t>
            </a:r>
            <a:r>
              <a:rPr lang="fr-FR" dirty="0" err="1" smtClean="0"/>
              <a:t>Bostonul</a:t>
            </a:r>
            <a:r>
              <a:rPr lang="fr-FR" dirty="0" smtClean="0"/>
              <a:t> </a:t>
            </a:r>
            <a:r>
              <a:rPr lang="fr-FR" dirty="0"/>
              <a:t>a </a:t>
            </a:r>
            <a:r>
              <a:rPr lang="fr-FR" dirty="0" err="1"/>
              <a:t>boicotat</a:t>
            </a:r>
            <a:r>
              <a:rPr lang="fr-FR" dirty="0"/>
              <a:t> </a:t>
            </a:r>
            <a:r>
              <a:rPr lang="fr-FR" dirty="0" err="1"/>
              <a:t>din</a:t>
            </a:r>
            <a:r>
              <a:rPr lang="fr-FR" dirty="0"/>
              <a:t> </a:t>
            </a:r>
            <a:r>
              <a:rPr lang="fr-FR" dirty="0" err="1"/>
              <a:t>nou</a:t>
            </a:r>
            <a:r>
              <a:rPr lang="fr-FR" dirty="0"/>
              <a:t> </a:t>
            </a:r>
            <a:r>
              <a:rPr lang="fr-FR" dirty="0" err="1"/>
              <a:t>produsele</a:t>
            </a:r>
            <a:r>
              <a:rPr lang="fr-FR" dirty="0"/>
              <a:t> </a:t>
            </a:r>
            <a:r>
              <a:rPr lang="fr-FR" dirty="0" err="1"/>
              <a:t>britanice</a:t>
            </a:r>
            <a:r>
              <a:rPr lang="fr-FR" dirty="0"/>
              <a:t>, </a:t>
            </a:r>
            <a:r>
              <a:rPr lang="fr-FR" dirty="0" err="1"/>
              <a:t>iar</a:t>
            </a:r>
            <a:r>
              <a:rPr lang="fr-FR" dirty="0"/>
              <a:t> </a:t>
            </a:r>
            <a:r>
              <a:rPr lang="fr-FR" dirty="0" err="1"/>
              <a:t>în</a:t>
            </a:r>
            <a:r>
              <a:rPr lang="fr-FR" dirty="0"/>
              <a:t> 1768, s-a </a:t>
            </a:r>
            <a:r>
              <a:rPr lang="fr-FR" dirty="0" err="1"/>
              <a:t>decis</a:t>
            </a:r>
            <a:r>
              <a:rPr lang="fr-FR" dirty="0"/>
              <a:t> </a:t>
            </a:r>
            <a:r>
              <a:rPr lang="fr-FR" dirty="0" err="1"/>
              <a:t>să</a:t>
            </a:r>
            <a:r>
              <a:rPr lang="fr-FR" dirty="0"/>
              <a:t> nu se mai importe </a:t>
            </a:r>
            <a:r>
              <a:rPr lang="fr-FR" dirty="0" err="1"/>
              <a:t>nici</a:t>
            </a:r>
            <a:r>
              <a:rPr lang="fr-FR" dirty="0"/>
              <a:t> un </a:t>
            </a:r>
            <a:r>
              <a:rPr lang="fr-FR" dirty="0" err="1"/>
              <a:t>produs</a:t>
            </a:r>
            <a:r>
              <a:rPr lang="fr-FR" dirty="0"/>
              <a:t> </a:t>
            </a:r>
            <a:r>
              <a:rPr lang="fr-FR" dirty="0" err="1"/>
              <a:t>englez</a:t>
            </a:r>
            <a:r>
              <a:rPr lang="fr-FR" dirty="0"/>
              <a:t> </a:t>
            </a:r>
            <a:r>
              <a:rPr lang="fr-FR" dirty="0" err="1"/>
              <a:t>în</a:t>
            </a:r>
            <a:r>
              <a:rPr lang="fr-FR" dirty="0"/>
              <a:t> Noua </a:t>
            </a:r>
            <a:r>
              <a:rPr lang="fr-FR" dirty="0" err="1"/>
              <a:t>Anglie</a:t>
            </a:r>
            <a:r>
              <a:rPr lang="fr-FR" dirty="0"/>
              <a:t>. </a:t>
            </a:r>
            <a:r>
              <a:rPr lang="fr-FR" dirty="0" err="1"/>
              <a:t>Muncitorii</a:t>
            </a:r>
            <a:r>
              <a:rPr lang="fr-FR" dirty="0"/>
              <a:t>, </a:t>
            </a:r>
            <a:r>
              <a:rPr lang="fr-FR" dirty="0" err="1"/>
              <a:t>meșteșugarii</a:t>
            </a:r>
            <a:r>
              <a:rPr lang="fr-FR" dirty="0"/>
              <a:t>, </a:t>
            </a:r>
            <a:r>
              <a:rPr lang="fr-FR" dirty="0" err="1"/>
              <a:t>negustorii</a:t>
            </a:r>
            <a:r>
              <a:rPr lang="fr-FR" dirty="0"/>
              <a:t> </a:t>
            </a:r>
            <a:r>
              <a:rPr lang="fr-FR" dirty="0" err="1"/>
              <a:t>și</a:t>
            </a:r>
            <a:r>
              <a:rPr lang="fr-FR" dirty="0"/>
              <a:t> </a:t>
            </a:r>
            <a:r>
              <a:rPr lang="fr-FR" dirty="0" err="1"/>
              <a:t>fermierii</a:t>
            </a:r>
            <a:r>
              <a:rPr lang="fr-FR" dirty="0"/>
              <a:t> </a:t>
            </a:r>
            <a:r>
              <a:rPr lang="fr-FR" dirty="0" err="1"/>
              <a:t>s-au</a:t>
            </a:r>
            <a:r>
              <a:rPr lang="fr-FR" dirty="0"/>
              <a:t> </a:t>
            </a:r>
            <a:r>
              <a:rPr lang="fr-FR" dirty="0" err="1"/>
              <a:t>constituit</a:t>
            </a:r>
            <a:r>
              <a:rPr lang="fr-FR" dirty="0"/>
              <a:t> </a:t>
            </a:r>
            <a:r>
              <a:rPr lang="fr-FR" dirty="0" err="1"/>
              <a:t>în</a:t>
            </a:r>
            <a:r>
              <a:rPr lang="fr-FR" dirty="0"/>
              <a:t> </a:t>
            </a:r>
            <a:r>
              <a:rPr lang="fr-FR" dirty="0" err="1"/>
              <a:t>asociații</a:t>
            </a:r>
            <a:r>
              <a:rPr lang="fr-FR" dirty="0"/>
              <a:t>, </a:t>
            </a:r>
            <a:r>
              <a:rPr lang="fr-FR" dirty="0" err="1"/>
              <a:t>boicotând</a:t>
            </a:r>
            <a:r>
              <a:rPr lang="fr-FR" dirty="0"/>
              <a:t> </a:t>
            </a:r>
            <a:r>
              <a:rPr lang="fr-FR" dirty="0" err="1"/>
              <a:t>produsele</a:t>
            </a:r>
            <a:r>
              <a:rPr lang="fr-FR" dirty="0"/>
              <a:t> </a:t>
            </a:r>
            <a:r>
              <a:rPr lang="fr-FR" dirty="0" err="1"/>
              <a:t>britanice</a:t>
            </a:r>
            <a:r>
              <a:rPr lang="fr-FR" dirty="0"/>
              <a:t>. Au </a:t>
            </a:r>
            <a:r>
              <a:rPr lang="fr-FR" dirty="0" err="1"/>
              <a:t>urmat</a:t>
            </a:r>
            <a:r>
              <a:rPr lang="fr-FR" dirty="0"/>
              <a:t> </a:t>
            </a:r>
            <a:r>
              <a:rPr lang="fr-FR" dirty="0" err="1"/>
              <a:t>violențe</a:t>
            </a:r>
            <a:r>
              <a:rPr lang="fr-FR" dirty="0"/>
              <a:t> </a:t>
            </a:r>
            <a:r>
              <a:rPr lang="fr-FR" dirty="0" err="1"/>
              <a:t>în</a:t>
            </a:r>
            <a:r>
              <a:rPr lang="fr-FR" dirty="0"/>
              <a:t> New York </a:t>
            </a:r>
            <a:r>
              <a:rPr lang="fr-FR" dirty="0" err="1"/>
              <a:t>și</a:t>
            </a:r>
            <a:r>
              <a:rPr lang="fr-FR" dirty="0"/>
              <a:t> </a:t>
            </a:r>
            <a:r>
              <a:rPr lang="fr-FR" dirty="0" err="1"/>
              <a:t>în</a:t>
            </a:r>
            <a:r>
              <a:rPr lang="fr-FR" dirty="0"/>
              <a:t> Boston. O </a:t>
            </a:r>
            <a:r>
              <a:rPr lang="fr-FR" dirty="0" err="1"/>
              <a:t>încăierare</a:t>
            </a:r>
            <a:r>
              <a:rPr lang="fr-FR" dirty="0"/>
              <a:t> </a:t>
            </a:r>
            <a:r>
              <a:rPr lang="fr-FR" dirty="0" err="1"/>
              <a:t>sângeroasă</a:t>
            </a:r>
            <a:r>
              <a:rPr lang="fr-FR" dirty="0"/>
              <a:t> </a:t>
            </a:r>
            <a:r>
              <a:rPr lang="fr-FR" dirty="0" err="1"/>
              <a:t>cu</a:t>
            </a:r>
            <a:r>
              <a:rPr lang="fr-FR" dirty="0"/>
              <a:t> </a:t>
            </a:r>
            <a:r>
              <a:rPr lang="fr-FR" dirty="0" err="1"/>
              <a:t>răniți</a:t>
            </a:r>
            <a:r>
              <a:rPr lang="fr-FR" dirty="0"/>
              <a:t> de </a:t>
            </a:r>
            <a:r>
              <a:rPr lang="fr-FR" dirty="0" err="1"/>
              <a:t>ambele</a:t>
            </a:r>
            <a:r>
              <a:rPr lang="fr-FR" dirty="0"/>
              <a:t> </a:t>
            </a:r>
            <a:r>
              <a:rPr lang="fr-FR" dirty="0" err="1"/>
              <a:t>părți</a:t>
            </a:r>
            <a:r>
              <a:rPr lang="fr-FR" dirty="0"/>
              <a:t> a </a:t>
            </a:r>
            <a:r>
              <a:rPr lang="fr-FR" dirty="0" err="1"/>
              <a:t>avut</a:t>
            </a:r>
            <a:r>
              <a:rPr lang="fr-FR" dirty="0"/>
              <a:t> </a:t>
            </a:r>
            <a:r>
              <a:rPr lang="fr-FR" dirty="0" err="1"/>
              <a:t>loc</a:t>
            </a:r>
            <a:r>
              <a:rPr lang="fr-FR" dirty="0"/>
              <a:t> la Golden Hill, </a:t>
            </a:r>
            <a:r>
              <a:rPr lang="fr-FR" dirty="0" err="1"/>
              <a:t>în</a:t>
            </a:r>
            <a:r>
              <a:rPr lang="fr-FR" dirty="0"/>
              <a:t> New York.</a:t>
            </a:r>
            <a:endParaRPr lang="en-US" dirty="0"/>
          </a:p>
          <a:p>
            <a:pPr algn="just"/>
            <a:r>
              <a:rPr lang="en-US" dirty="0"/>
              <a:t>George III a </a:t>
            </a:r>
            <a:r>
              <a:rPr lang="en-US" dirty="0" err="1"/>
              <a:t>avut</a:t>
            </a:r>
            <a:r>
              <a:rPr lang="en-US" dirty="0"/>
              <a:t> un </a:t>
            </a:r>
            <a:r>
              <a:rPr lang="en-US" dirty="0" err="1"/>
              <a:t>rol</a:t>
            </a:r>
            <a:r>
              <a:rPr lang="en-US" dirty="0"/>
              <a:t> major </a:t>
            </a:r>
            <a:r>
              <a:rPr lang="en-US" dirty="0" err="1"/>
              <a:t>în</a:t>
            </a:r>
            <a:r>
              <a:rPr lang="en-US" dirty="0"/>
              <a:t> </a:t>
            </a:r>
            <a:r>
              <a:rPr lang="en-US" dirty="0" err="1"/>
              <a:t>escaladarea</a:t>
            </a:r>
            <a:r>
              <a:rPr lang="en-US" dirty="0"/>
              <a:t> </a:t>
            </a:r>
            <a:r>
              <a:rPr lang="en-US" dirty="0" err="1"/>
              <a:t>crizei</a:t>
            </a:r>
            <a:r>
              <a:rPr lang="en-US" dirty="0"/>
              <a:t>. </a:t>
            </a:r>
            <a:r>
              <a:rPr lang="en-US" dirty="0" err="1"/>
              <a:t>Încearcă</a:t>
            </a:r>
            <a:r>
              <a:rPr lang="en-US" dirty="0"/>
              <a:t> </a:t>
            </a:r>
            <a:r>
              <a:rPr lang="en-US" dirty="0" err="1"/>
              <a:t>prin</a:t>
            </a:r>
            <a:r>
              <a:rPr lang="en-US" dirty="0"/>
              <a:t> </a:t>
            </a:r>
            <a:r>
              <a:rPr lang="en-US" dirty="0" err="1"/>
              <a:t>promovarea</a:t>
            </a:r>
            <a:r>
              <a:rPr lang="en-US" dirty="0"/>
              <a:t> </a:t>
            </a:r>
            <a:r>
              <a:rPr lang="en-US" dirty="0" err="1"/>
              <a:t>Lordului</a:t>
            </a:r>
            <a:r>
              <a:rPr lang="en-US" dirty="0"/>
              <a:t> North </a:t>
            </a:r>
            <a:r>
              <a:rPr lang="en-US" dirty="0" err="1"/>
              <a:t>ca</a:t>
            </a:r>
            <a:r>
              <a:rPr lang="en-US" dirty="0"/>
              <a:t> prim-</a:t>
            </a:r>
            <a:r>
              <a:rPr lang="en-US" dirty="0" err="1"/>
              <a:t>ministru</a:t>
            </a:r>
            <a:r>
              <a:rPr lang="en-US" dirty="0"/>
              <a:t> </a:t>
            </a:r>
            <a:r>
              <a:rPr lang="en-US" dirty="0" err="1"/>
              <a:t>în</a:t>
            </a:r>
            <a:r>
              <a:rPr lang="en-US" dirty="0"/>
              <a:t> 1770 </a:t>
            </a:r>
            <a:r>
              <a:rPr lang="en-US" dirty="0" err="1"/>
              <a:t>să</a:t>
            </a:r>
            <a:r>
              <a:rPr lang="en-US" dirty="0"/>
              <a:t> </a:t>
            </a:r>
            <a:r>
              <a:rPr lang="en-US" dirty="0" err="1"/>
              <a:t>pună</a:t>
            </a:r>
            <a:r>
              <a:rPr lang="en-US" dirty="0"/>
              <a:t> </a:t>
            </a:r>
            <a:r>
              <a:rPr lang="en-US" dirty="0" err="1"/>
              <a:t>presiune</a:t>
            </a:r>
            <a:r>
              <a:rPr lang="en-US" dirty="0"/>
              <a:t> </a:t>
            </a:r>
            <a:r>
              <a:rPr lang="en-US" dirty="0" err="1"/>
              <a:t>asupra</a:t>
            </a:r>
            <a:r>
              <a:rPr lang="en-US" dirty="0"/>
              <a:t> </a:t>
            </a:r>
            <a:r>
              <a:rPr lang="en-US" dirty="0" err="1"/>
              <a:t>coloniilor</a:t>
            </a:r>
            <a:r>
              <a:rPr lang="en-US" dirty="0"/>
              <a:t>. </a:t>
            </a:r>
            <a:r>
              <a:rPr lang="en-US" dirty="0" err="1"/>
              <a:t>În</a:t>
            </a:r>
            <a:r>
              <a:rPr lang="en-US" dirty="0"/>
              <a:t> </a:t>
            </a:r>
            <a:r>
              <a:rPr lang="en-US" dirty="0" err="1"/>
              <a:t>ziua</a:t>
            </a:r>
            <a:r>
              <a:rPr lang="en-US" dirty="0"/>
              <a:t> de 5 </a:t>
            </a:r>
            <a:r>
              <a:rPr lang="en-US" dirty="0" err="1"/>
              <a:t>martie</a:t>
            </a:r>
            <a:r>
              <a:rPr lang="en-US" dirty="0"/>
              <a:t> 1770, </a:t>
            </a:r>
            <a:r>
              <a:rPr lang="en-US" dirty="0" err="1"/>
              <a:t>bătaia</a:t>
            </a:r>
            <a:r>
              <a:rPr lang="en-US" dirty="0"/>
              <a:t> </a:t>
            </a:r>
            <a:r>
              <a:rPr lang="en-US" dirty="0" err="1"/>
              <a:t>dintre</a:t>
            </a:r>
            <a:r>
              <a:rPr lang="en-US" dirty="0"/>
              <a:t> </a:t>
            </a:r>
            <a:r>
              <a:rPr lang="en-US" dirty="0" err="1"/>
              <a:t>cetățeni</a:t>
            </a:r>
            <a:r>
              <a:rPr lang="en-US" dirty="0"/>
              <a:t> </a:t>
            </a:r>
            <a:r>
              <a:rPr lang="en-US" dirty="0" err="1"/>
              <a:t>americani</a:t>
            </a:r>
            <a:r>
              <a:rPr lang="en-US" dirty="0"/>
              <a:t> </a:t>
            </a:r>
            <a:r>
              <a:rPr lang="en-US" dirty="0" err="1"/>
              <a:t>și</a:t>
            </a:r>
            <a:r>
              <a:rPr lang="en-US" dirty="0"/>
              <a:t> </a:t>
            </a:r>
            <a:r>
              <a:rPr lang="en-US" dirty="0" err="1"/>
              <a:t>soldați</a:t>
            </a:r>
            <a:r>
              <a:rPr lang="en-US" dirty="0"/>
              <a:t> </a:t>
            </a:r>
            <a:r>
              <a:rPr lang="en-US" dirty="0" err="1"/>
              <a:t>britanici</a:t>
            </a:r>
            <a:r>
              <a:rPr lang="en-US" dirty="0"/>
              <a:t> </a:t>
            </a:r>
            <a:r>
              <a:rPr lang="en-US" dirty="0" err="1"/>
              <a:t>pe</a:t>
            </a:r>
            <a:r>
              <a:rPr lang="en-US" dirty="0"/>
              <a:t> </a:t>
            </a:r>
            <a:r>
              <a:rPr lang="en-US" dirty="0" err="1"/>
              <a:t>una</a:t>
            </a:r>
            <a:r>
              <a:rPr lang="en-US" dirty="0"/>
              <a:t> din </a:t>
            </a:r>
            <a:r>
              <a:rPr lang="en-US" dirty="0" err="1"/>
              <a:t>străzile</a:t>
            </a:r>
            <a:r>
              <a:rPr lang="en-US" dirty="0"/>
              <a:t> </a:t>
            </a:r>
            <a:r>
              <a:rPr lang="en-US" dirty="0" err="1"/>
              <a:t>Bostonului</a:t>
            </a:r>
            <a:r>
              <a:rPr lang="en-US" dirty="0"/>
              <a:t> s-a </a:t>
            </a:r>
            <a:r>
              <a:rPr lang="en-US" dirty="0" err="1"/>
              <a:t>transformat</a:t>
            </a:r>
            <a:r>
              <a:rPr lang="en-US" dirty="0"/>
              <a:t> </a:t>
            </a:r>
            <a:r>
              <a:rPr lang="en-US" dirty="0" err="1"/>
              <a:t>într</a:t>
            </a:r>
            <a:r>
              <a:rPr lang="en-US" dirty="0"/>
              <a:t>-un </a:t>
            </a:r>
            <a:r>
              <a:rPr lang="en-US" dirty="0" err="1"/>
              <a:t>adevărat</a:t>
            </a:r>
            <a:r>
              <a:rPr lang="en-US" dirty="0"/>
              <a:t> </a:t>
            </a:r>
            <a:r>
              <a:rPr lang="en-US" dirty="0" err="1"/>
              <a:t>masacru</a:t>
            </a:r>
            <a:r>
              <a:rPr lang="en-US" dirty="0"/>
              <a:t>, un </a:t>
            </a:r>
            <a:r>
              <a:rPr lang="en-US" dirty="0" err="1"/>
              <a:t>detașament</a:t>
            </a:r>
            <a:r>
              <a:rPr lang="en-US" dirty="0"/>
              <a:t> de </a:t>
            </a:r>
            <a:r>
              <a:rPr lang="en-US" dirty="0" err="1"/>
              <a:t>soldați</a:t>
            </a:r>
            <a:r>
              <a:rPr lang="en-US" dirty="0"/>
              <a:t> </a:t>
            </a:r>
            <a:r>
              <a:rPr lang="en-US" dirty="0" err="1"/>
              <a:t>intervenind</a:t>
            </a:r>
            <a:r>
              <a:rPr lang="en-US" dirty="0"/>
              <a:t> </a:t>
            </a:r>
            <a:r>
              <a:rPr lang="en-US" dirty="0" err="1"/>
              <a:t>și</a:t>
            </a:r>
            <a:r>
              <a:rPr lang="en-US" dirty="0"/>
              <a:t> </a:t>
            </a:r>
            <a:r>
              <a:rPr lang="en-US" dirty="0" err="1"/>
              <a:t>deschizând</a:t>
            </a:r>
            <a:r>
              <a:rPr lang="en-US" dirty="0"/>
              <a:t> </a:t>
            </a:r>
            <a:r>
              <a:rPr lang="en-US" dirty="0" err="1"/>
              <a:t>focuri</a:t>
            </a:r>
            <a:r>
              <a:rPr lang="en-US" dirty="0"/>
              <a:t> </a:t>
            </a:r>
            <a:r>
              <a:rPr lang="en-US" dirty="0" err="1"/>
              <a:t>asupra</a:t>
            </a:r>
            <a:r>
              <a:rPr lang="en-US" dirty="0"/>
              <a:t> </a:t>
            </a:r>
            <a:r>
              <a:rPr lang="en-US" dirty="0" err="1"/>
              <a:t>mulțimii</a:t>
            </a:r>
            <a:r>
              <a:rPr lang="en-US" dirty="0"/>
              <a:t>. </a:t>
            </a:r>
            <a:r>
              <a:rPr lang="en-US" dirty="0" err="1"/>
              <a:t>Cinci</a:t>
            </a:r>
            <a:r>
              <a:rPr lang="en-US" dirty="0"/>
              <a:t> </a:t>
            </a:r>
            <a:r>
              <a:rPr lang="en-US" dirty="0" err="1"/>
              <a:t>cetățeni</a:t>
            </a:r>
            <a:r>
              <a:rPr lang="en-US" dirty="0"/>
              <a:t> au </a:t>
            </a:r>
            <a:r>
              <a:rPr lang="en-US" dirty="0" err="1"/>
              <a:t>fost</a:t>
            </a:r>
            <a:r>
              <a:rPr lang="en-US" dirty="0"/>
              <a:t> </a:t>
            </a:r>
            <a:r>
              <a:rPr lang="en-US" dirty="0" err="1"/>
              <a:t>uciși</a:t>
            </a:r>
            <a:r>
              <a:rPr lang="en-US" dirty="0"/>
              <a:t>, </a:t>
            </a:r>
            <a:r>
              <a:rPr lang="en-US" dirty="0" err="1"/>
              <a:t>printre</a:t>
            </a:r>
            <a:r>
              <a:rPr lang="en-US" dirty="0"/>
              <a:t> care </a:t>
            </a:r>
            <a:r>
              <a:rPr lang="en-US" dirty="0" err="1"/>
              <a:t>și</a:t>
            </a:r>
            <a:r>
              <a:rPr lang="en-US" dirty="0"/>
              <a:t> un </a:t>
            </a:r>
            <a:r>
              <a:rPr lang="en-US" dirty="0" err="1"/>
              <a:t>muncitor</a:t>
            </a:r>
            <a:r>
              <a:rPr lang="en-US" dirty="0"/>
              <a:t> </a:t>
            </a:r>
            <a:r>
              <a:rPr lang="en-US" dirty="0" err="1"/>
              <a:t>negru</a:t>
            </a:r>
            <a:r>
              <a:rPr lang="en-US" dirty="0"/>
              <a:t>, </a:t>
            </a:r>
            <a:r>
              <a:rPr lang="en-US" dirty="0" err="1"/>
              <a:t>și</a:t>
            </a:r>
            <a:r>
              <a:rPr lang="en-US" dirty="0"/>
              <a:t> </a:t>
            </a:r>
            <a:r>
              <a:rPr lang="en-US" dirty="0" err="1"/>
              <a:t>alți</a:t>
            </a:r>
            <a:r>
              <a:rPr lang="en-US" dirty="0"/>
              <a:t> </a:t>
            </a:r>
            <a:r>
              <a:rPr lang="en-US" dirty="0" err="1"/>
              <a:t>câțiva</a:t>
            </a:r>
            <a:r>
              <a:rPr lang="en-US" dirty="0"/>
              <a:t> au </a:t>
            </a:r>
            <a:r>
              <a:rPr lang="en-US" dirty="0" err="1"/>
              <a:t>fost</a:t>
            </a:r>
            <a:r>
              <a:rPr lang="en-US" dirty="0"/>
              <a:t> </a:t>
            </a:r>
            <a:r>
              <a:rPr lang="en-US" dirty="0" err="1"/>
              <a:t>răniți</a:t>
            </a:r>
            <a:r>
              <a:rPr lang="en-US" dirty="0"/>
              <a:t>. </a:t>
            </a:r>
            <a:r>
              <a:rPr lang="en-US" dirty="0" err="1"/>
              <a:t>Viceguvernatorul</a:t>
            </a:r>
            <a:r>
              <a:rPr lang="en-US" dirty="0"/>
              <a:t> Hutchinson, la </a:t>
            </a:r>
            <a:r>
              <a:rPr lang="en-US" dirty="0" err="1"/>
              <a:t>cererea</a:t>
            </a:r>
            <a:r>
              <a:rPr lang="en-US" dirty="0"/>
              <a:t> </a:t>
            </a:r>
            <a:r>
              <a:rPr lang="en-US" dirty="0" err="1"/>
              <a:t>maselor</a:t>
            </a:r>
            <a:r>
              <a:rPr lang="en-US" dirty="0"/>
              <a:t>, a </a:t>
            </a:r>
            <a:r>
              <a:rPr lang="en-US" dirty="0" err="1"/>
              <a:t>retras</a:t>
            </a:r>
            <a:r>
              <a:rPr lang="en-US" dirty="0"/>
              <a:t> </a:t>
            </a:r>
            <a:r>
              <a:rPr lang="en-US" dirty="0" err="1"/>
              <a:t>trupele</a:t>
            </a:r>
            <a:r>
              <a:rPr lang="en-US" dirty="0"/>
              <a:t> din </a:t>
            </a:r>
            <a:r>
              <a:rPr lang="en-US" dirty="0" err="1"/>
              <a:t>oraș</a:t>
            </a:r>
            <a:r>
              <a:rPr lang="en-US" dirty="0"/>
              <a:t> </a:t>
            </a:r>
            <a:r>
              <a:rPr lang="en-US" dirty="0" err="1"/>
              <a:t>pe</a:t>
            </a:r>
            <a:r>
              <a:rPr lang="en-US" dirty="0"/>
              <a:t> insula Castle William. </a:t>
            </a:r>
            <a:r>
              <a:rPr lang="en-US" dirty="0" err="1"/>
              <a:t>Boicotul</a:t>
            </a:r>
            <a:r>
              <a:rPr lang="en-US" dirty="0"/>
              <a:t> a </a:t>
            </a:r>
            <a:r>
              <a:rPr lang="en-US" dirty="0" err="1"/>
              <a:t>fost</a:t>
            </a:r>
            <a:r>
              <a:rPr lang="en-US" dirty="0"/>
              <a:t> </a:t>
            </a:r>
            <a:r>
              <a:rPr lang="en-US" dirty="0" err="1"/>
              <a:t>suspendat</a:t>
            </a:r>
            <a:r>
              <a:rPr lang="en-US" dirty="0"/>
              <a:t> </a:t>
            </a:r>
            <a:r>
              <a:rPr lang="en-US" dirty="0" err="1"/>
              <a:t>temporar</a:t>
            </a:r>
            <a:r>
              <a:rPr lang="en-US" dirty="0"/>
              <a:t>, </a:t>
            </a:r>
            <a:r>
              <a:rPr lang="en-US" dirty="0" err="1"/>
              <a:t>volumul</a:t>
            </a:r>
            <a:r>
              <a:rPr lang="en-US" dirty="0"/>
              <a:t> </a:t>
            </a:r>
            <a:r>
              <a:rPr lang="en-US" dirty="0" err="1"/>
              <a:t>comerțului</a:t>
            </a:r>
            <a:r>
              <a:rPr lang="en-US" dirty="0"/>
              <a:t> </a:t>
            </a:r>
            <a:r>
              <a:rPr lang="en-US" dirty="0" err="1"/>
              <a:t>britanic</a:t>
            </a:r>
            <a:r>
              <a:rPr lang="en-US" dirty="0"/>
              <a:t> </a:t>
            </a:r>
            <a:r>
              <a:rPr lang="en-US" dirty="0" err="1"/>
              <a:t>crescând</a:t>
            </a:r>
            <a:r>
              <a:rPr lang="en-US" dirty="0"/>
              <a:t> din 1770 </a:t>
            </a:r>
            <a:r>
              <a:rPr lang="en-US" dirty="0" err="1"/>
              <a:t>până</a:t>
            </a:r>
            <a:r>
              <a:rPr lang="en-US" dirty="0"/>
              <a:t> </a:t>
            </a:r>
            <a:r>
              <a:rPr lang="en-US" dirty="0" err="1"/>
              <a:t>în</a:t>
            </a:r>
            <a:r>
              <a:rPr lang="en-US" dirty="0"/>
              <a:t> 1771</a:t>
            </a:r>
            <a:r>
              <a:rPr lang="en-US" dirty="0" smtClean="0"/>
              <a:t>.</a:t>
            </a:r>
            <a:endParaRPr lang="en-US" dirty="0"/>
          </a:p>
          <a:p>
            <a:pPr algn="just"/>
            <a:r>
              <a:rPr lang="en-US" dirty="0" smtClean="0"/>
              <a:t>	</a:t>
            </a:r>
            <a:r>
              <a:rPr lang="en-US" dirty="0" err="1" smtClean="0"/>
              <a:t>Pe</a:t>
            </a:r>
            <a:r>
              <a:rPr lang="en-US" dirty="0" smtClean="0"/>
              <a:t> </a:t>
            </a:r>
            <a:r>
              <a:rPr lang="en-US" dirty="0"/>
              <a:t>21 august 1770, </a:t>
            </a:r>
            <a:r>
              <a:rPr lang="en-US" dirty="0" err="1"/>
              <a:t>statuia</a:t>
            </a:r>
            <a:r>
              <a:rPr lang="en-US" dirty="0"/>
              <a:t> </a:t>
            </a:r>
            <a:r>
              <a:rPr lang="en-US" dirty="0" err="1"/>
              <a:t>ecvestră</a:t>
            </a:r>
            <a:r>
              <a:rPr lang="en-US" dirty="0"/>
              <a:t> a </a:t>
            </a:r>
            <a:r>
              <a:rPr lang="en-US" dirty="0" err="1"/>
              <a:t>regelui</a:t>
            </a:r>
            <a:r>
              <a:rPr lang="en-US" dirty="0"/>
              <a:t> George al III-lea a </a:t>
            </a:r>
            <a:r>
              <a:rPr lang="en-US" dirty="0" err="1"/>
              <a:t>fost</a:t>
            </a:r>
            <a:r>
              <a:rPr lang="en-US" dirty="0"/>
              <a:t> </a:t>
            </a:r>
            <a:r>
              <a:rPr lang="en-US" dirty="0" err="1"/>
              <a:t>dărâmată</a:t>
            </a:r>
            <a:r>
              <a:rPr lang="en-US" dirty="0"/>
              <a:t> de </a:t>
            </a:r>
            <a:r>
              <a:rPr lang="en-US" dirty="0" err="1"/>
              <a:t>pe</a:t>
            </a:r>
            <a:r>
              <a:rPr lang="en-US" dirty="0"/>
              <a:t> </a:t>
            </a:r>
            <a:r>
              <a:rPr lang="en-US" dirty="0" err="1"/>
              <a:t>soclu</a:t>
            </a:r>
            <a:r>
              <a:rPr lang="en-US" dirty="0"/>
              <a:t>. </a:t>
            </a:r>
            <a:r>
              <a:rPr lang="fr-FR" dirty="0"/>
              <a:t>Dar </a:t>
            </a:r>
            <a:r>
              <a:rPr lang="fr-FR" dirty="0" err="1"/>
              <a:t>spre</a:t>
            </a:r>
            <a:r>
              <a:rPr lang="fr-FR" dirty="0"/>
              <a:t> </a:t>
            </a:r>
            <a:r>
              <a:rPr lang="fr-FR" dirty="0" err="1"/>
              <a:t>sfârșitul</a:t>
            </a:r>
            <a:r>
              <a:rPr lang="fr-FR" dirty="0"/>
              <a:t> </a:t>
            </a:r>
            <a:r>
              <a:rPr lang="fr-FR" dirty="0" err="1"/>
              <a:t>anului</a:t>
            </a:r>
            <a:r>
              <a:rPr lang="fr-FR" dirty="0"/>
              <a:t> 1771, </a:t>
            </a:r>
            <a:r>
              <a:rPr lang="fr-FR" dirty="0" err="1"/>
              <a:t>violențele</a:t>
            </a:r>
            <a:r>
              <a:rPr lang="fr-FR" dirty="0"/>
              <a:t> au </a:t>
            </a:r>
            <a:r>
              <a:rPr lang="fr-FR" dirty="0" err="1"/>
              <a:t>continuat</a:t>
            </a:r>
            <a:r>
              <a:rPr lang="fr-FR" dirty="0"/>
              <a:t>, un vas fiscal </a:t>
            </a:r>
            <a:r>
              <a:rPr lang="fr-FR" dirty="0" err="1"/>
              <a:t>fiind</a:t>
            </a:r>
            <a:r>
              <a:rPr lang="fr-FR" dirty="0"/>
              <a:t> </a:t>
            </a:r>
            <a:r>
              <a:rPr lang="fr-FR" dirty="0" err="1"/>
              <a:t>sechestrat</a:t>
            </a:r>
            <a:r>
              <a:rPr lang="fr-FR" dirty="0"/>
              <a:t> la </a:t>
            </a:r>
            <a:r>
              <a:rPr lang="fr-FR" dirty="0" err="1"/>
              <a:t>intrarea</a:t>
            </a:r>
            <a:r>
              <a:rPr lang="fr-FR" dirty="0"/>
              <a:t> </a:t>
            </a:r>
            <a:r>
              <a:rPr lang="fr-FR" dirty="0" err="1"/>
              <a:t>în</a:t>
            </a:r>
            <a:r>
              <a:rPr lang="fr-FR" dirty="0"/>
              <a:t> Delaware de </a:t>
            </a:r>
            <a:r>
              <a:rPr lang="fr-FR" dirty="0" err="1"/>
              <a:t>către</a:t>
            </a:r>
            <a:r>
              <a:rPr lang="fr-FR" dirty="0"/>
              <a:t> un </a:t>
            </a:r>
            <a:r>
              <a:rPr lang="fr-FR" dirty="0" err="1"/>
              <a:t>grup</a:t>
            </a:r>
            <a:r>
              <a:rPr lang="fr-FR" dirty="0"/>
              <a:t> de </a:t>
            </a:r>
            <a:r>
              <a:rPr lang="fr-FR" dirty="0" err="1"/>
              <a:t>câțiva</a:t>
            </a:r>
            <a:r>
              <a:rPr lang="fr-FR" dirty="0"/>
              <a:t> </a:t>
            </a:r>
            <a:r>
              <a:rPr lang="fr-FR" dirty="0" err="1"/>
              <a:t>oameni</a:t>
            </a:r>
            <a:r>
              <a:rPr lang="fr-FR" dirty="0"/>
              <a:t> </a:t>
            </a:r>
            <a:r>
              <a:rPr lang="fr-FR" dirty="0" err="1"/>
              <a:t>mascați</a:t>
            </a:r>
            <a:r>
              <a:rPr lang="fr-FR" dirty="0"/>
              <a:t> ce </a:t>
            </a:r>
            <a:r>
              <a:rPr lang="fr-FR" dirty="0" err="1"/>
              <a:t>s-au</a:t>
            </a:r>
            <a:r>
              <a:rPr lang="fr-FR" dirty="0"/>
              <a:t> </a:t>
            </a:r>
            <a:r>
              <a:rPr lang="fr-FR" dirty="0" err="1"/>
              <a:t>urcat</a:t>
            </a:r>
            <a:r>
              <a:rPr lang="fr-FR" dirty="0"/>
              <a:t> </a:t>
            </a:r>
            <a:r>
              <a:rPr lang="fr-FR" dirty="0" err="1"/>
              <a:t>pe</a:t>
            </a:r>
            <a:r>
              <a:rPr lang="fr-FR" dirty="0"/>
              <a:t> vas </a:t>
            </a:r>
            <a:r>
              <a:rPr lang="fr-FR" dirty="0" err="1"/>
              <a:t>și</a:t>
            </a:r>
            <a:r>
              <a:rPr lang="fr-FR" dirty="0"/>
              <a:t> au </a:t>
            </a:r>
            <a:r>
              <a:rPr lang="fr-FR" dirty="0" err="1"/>
              <a:t>legat</a:t>
            </a:r>
            <a:r>
              <a:rPr lang="fr-FR" dirty="0"/>
              <a:t> </a:t>
            </a:r>
            <a:r>
              <a:rPr lang="fr-FR" dirty="0" err="1"/>
              <a:t>echipajul</a:t>
            </a:r>
            <a:r>
              <a:rPr lang="fr-FR" dirty="0"/>
              <a:t>, </a:t>
            </a:r>
            <a:r>
              <a:rPr lang="fr-FR" dirty="0" err="1"/>
              <a:t>și</a:t>
            </a:r>
            <a:r>
              <a:rPr lang="fr-FR" dirty="0"/>
              <a:t> au </a:t>
            </a:r>
            <a:r>
              <a:rPr lang="fr-FR" dirty="0" err="1"/>
              <a:t>plecat</a:t>
            </a:r>
            <a:r>
              <a:rPr lang="fr-FR" dirty="0"/>
              <a:t> </a:t>
            </a:r>
            <a:r>
              <a:rPr lang="fr-FR" dirty="0" err="1"/>
              <a:t>într</a:t>
            </a:r>
            <a:r>
              <a:rPr lang="fr-FR" dirty="0"/>
              <a:t>-o </a:t>
            </a:r>
            <a:r>
              <a:rPr lang="fr-FR" dirty="0" err="1"/>
              <a:t>direcție</a:t>
            </a:r>
            <a:r>
              <a:rPr lang="fr-FR" dirty="0"/>
              <a:t> </a:t>
            </a:r>
            <a:r>
              <a:rPr lang="fr-FR" dirty="0" err="1"/>
              <a:t>necunoscută</a:t>
            </a:r>
            <a:r>
              <a:rPr lang="fr-FR" dirty="0"/>
              <a:t>. </a:t>
            </a:r>
            <a:r>
              <a:rPr lang="fr-FR" dirty="0" err="1"/>
              <a:t>În</a:t>
            </a:r>
            <a:r>
              <a:rPr lang="fr-FR" dirty="0"/>
              <a:t> </a:t>
            </a:r>
            <a:r>
              <a:rPr lang="fr-FR" dirty="0" err="1"/>
              <a:t>iulie</a:t>
            </a:r>
            <a:r>
              <a:rPr lang="fr-FR" dirty="0"/>
              <a:t> 1772, </a:t>
            </a:r>
            <a:r>
              <a:rPr lang="fr-FR" dirty="0" err="1"/>
              <a:t>vasul</a:t>
            </a:r>
            <a:r>
              <a:rPr lang="fr-FR" dirty="0"/>
              <a:t> </a:t>
            </a:r>
            <a:r>
              <a:rPr lang="fr-FR" dirty="0" err="1"/>
              <a:t>Gaspee</a:t>
            </a:r>
            <a:r>
              <a:rPr lang="fr-FR" dirty="0"/>
              <a:t> a </a:t>
            </a:r>
            <a:r>
              <a:rPr lang="fr-FR" dirty="0" err="1"/>
              <a:t>fost</a:t>
            </a:r>
            <a:r>
              <a:rPr lang="fr-FR" dirty="0"/>
              <a:t> </a:t>
            </a:r>
            <a:r>
              <a:rPr lang="fr-FR" dirty="0" err="1"/>
              <a:t>atacat</a:t>
            </a:r>
            <a:r>
              <a:rPr lang="fr-FR" dirty="0"/>
              <a:t> de </a:t>
            </a:r>
            <a:r>
              <a:rPr lang="fr-FR" dirty="0" err="1"/>
              <a:t>sute</a:t>
            </a:r>
            <a:r>
              <a:rPr lang="fr-FR" dirty="0"/>
              <a:t> de </a:t>
            </a:r>
            <a:r>
              <a:rPr lang="fr-FR" dirty="0" err="1"/>
              <a:t>oameni</a:t>
            </a:r>
            <a:r>
              <a:rPr lang="fr-FR" dirty="0"/>
              <a:t> </a:t>
            </a:r>
            <a:r>
              <a:rPr lang="fr-FR" dirty="0" err="1"/>
              <a:t>aflați</a:t>
            </a:r>
            <a:r>
              <a:rPr lang="fr-FR" dirty="0"/>
              <a:t> </a:t>
            </a:r>
            <a:r>
              <a:rPr lang="fr-FR" dirty="0" err="1"/>
              <a:t>în</a:t>
            </a:r>
            <a:r>
              <a:rPr lang="fr-FR" dirty="0"/>
              <a:t> </a:t>
            </a:r>
            <a:r>
              <a:rPr lang="fr-FR" dirty="0" err="1"/>
              <a:t>opt</a:t>
            </a:r>
            <a:r>
              <a:rPr lang="fr-FR" dirty="0"/>
              <a:t> </a:t>
            </a:r>
            <a:r>
              <a:rPr lang="fr-FR" dirty="0" err="1"/>
              <a:t>bărci</a:t>
            </a:r>
            <a:r>
              <a:rPr lang="fr-FR" dirty="0"/>
              <a:t>, </a:t>
            </a:r>
            <a:r>
              <a:rPr lang="fr-FR" dirty="0" err="1"/>
              <a:t>comandantul</a:t>
            </a:r>
            <a:r>
              <a:rPr lang="fr-FR" dirty="0"/>
              <a:t> </a:t>
            </a:r>
            <a:r>
              <a:rPr lang="fr-FR" dirty="0" err="1"/>
              <a:t>fiind</a:t>
            </a:r>
            <a:r>
              <a:rPr lang="fr-FR" dirty="0"/>
              <a:t> </a:t>
            </a:r>
            <a:r>
              <a:rPr lang="fr-FR" dirty="0" err="1"/>
              <a:t>rănit</a:t>
            </a:r>
            <a:r>
              <a:rPr lang="fr-FR" dirty="0"/>
              <a:t>, </a:t>
            </a:r>
            <a:r>
              <a:rPr lang="fr-FR" dirty="0" err="1"/>
              <a:t>iar</a:t>
            </a:r>
            <a:r>
              <a:rPr lang="fr-FR" dirty="0"/>
              <a:t> </a:t>
            </a:r>
            <a:r>
              <a:rPr lang="fr-FR" dirty="0" err="1"/>
              <a:t>vasul</a:t>
            </a:r>
            <a:r>
              <a:rPr lang="fr-FR" dirty="0"/>
              <a:t> a </a:t>
            </a:r>
            <a:r>
              <a:rPr lang="fr-FR" dirty="0" err="1"/>
              <a:t>fost</a:t>
            </a:r>
            <a:r>
              <a:rPr lang="fr-FR" dirty="0"/>
              <a:t> </a:t>
            </a:r>
            <a:r>
              <a:rPr lang="fr-FR" dirty="0" err="1"/>
              <a:t>ulterior</a:t>
            </a:r>
            <a:r>
              <a:rPr lang="fr-FR" dirty="0"/>
              <a:t> </a:t>
            </a:r>
            <a:r>
              <a:rPr lang="fr-FR" dirty="0" err="1"/>
              <a:t>incendiat</a:t>
            </a:r>
            <a:r>
              <a:rPr lang="fr-FR" dirty="0"/>
              <a:t>. </a:t>
            </a:r>
            <a:r>
              <a:rPr lang="fr-FR" dirty="0" err="1"/>
              <a:t>Apare</a:t>
            </a:r>
            <a:r>
              <a:rPr lang="fr-FR" dirty="0"/>
              <a:t> o </a:t>
            </a:r>
            <a:r>
              <a:rPr lang="fr-FR" dirty="0" err="1"/>
              <a:t>altă</a:t>
            </a:r>
            <a:r>
              <a:rPr lang="fr-FR" dirty="0"/>
              <a:t> </a:t>
            </a:r>
            <a:r>
              <a:rPr lang="fr-FR" dirty="0" err="1"/>
              <a:t>formă</a:t>
            </a:r>
            <a:r>
              <a:rPr lang="fr-FR" dirty="0"/>
              <a:t> de </a:t>
            </a:r>
            <a:r>
              <a:rPr lang="fr-FR" dirty="0" err="1"/>
              <a:t>rezistență</a:t>
            </a:r>
            <a:r>
              <a:rPr lang="fr-FR" dirty="0"/>
              <a:t> </a:t>
            </a:r>
            <a:r>
              <a:rPr lang="fr-FR" dirty="0" err="1"/>
              <a:t>vigilentă</a:t>
            </a:r>
            <a:r>
              <a:rPr lang="fr-FR" dirty="0"/>
              <a:t>: un </a:t>
            </a:r>
            <a:r>
              <a:rPr lang="fr-FR" dirty="0" err="1"/>
              <a:t>prim</a:t>
            </a:r>
            <a:r>
              <a:rPr lang="fr-FR" dirty="0"/>
              <a:t> </a:t>
            </a:r>
            <a:r>
              <a:rPr lang="fr-FR" dirty="0" err="1"/>
              <a:t>comitet</a:t>
            </a:r>
            <a:r>
              <a:rPr lang="fr-FR" dirty="0"/>
              <a:t> de </a:t>
            </a:r>
            <a:r>
              <a:rPr lang="fr-FR" dirty="0" err="1"/>
              <a:t>corespondență</a:t>
            </a:r>
            <a:r>
              <a:rPr lang="fr-FR" dirty="0"/>
              <a:t> (</a:t>
            </a:r>
            <a:r>
              <a:rPr lang="fr-FR" dirty="0" err="1"/>
              <a:t>din</a:t>
            </a:r>
            <a:r>
              <a:rPr lang="fr-FR" dirty="0"/>
              <a:t> Boston) care </a:t>
            </a:r>
            <a:r>
              <a:rPr lang="fr-FR" dirty="0" err="1"/>
              <a:t>trebuia</a:t>
            </a:r>
            <a:r>
              <a:rPr lang="fr-FR" dirty="0"/>
              <a:t> </a:t>
            </a:r>
            <a:r>
              <a:rPr lang="fr-FR" dirty="0" err="1"/>
              <a:t>să</a:t>
            </a:r>
            <a:r>
              <a:rPr lang="fr-FR" dirty="0"/>
              <a:t> </a:t>
            </a:r>
            <a:r>
              <a:rPr lang="fr-FR" dirty="0" err="1"/>
              <a:t>supravegheze</a:t>
            </a:r>
            <a:r>
              <a:rPr lang="fr-FR" dirty="0"/>
              <a:t> </a:t>
            </a:r>
            <a:r>
              <a:rPr lang="fr-FR" dirty="0" err="1"/>
              <a:t>comportarea</a:t>
            </a:r>
            <a:r>
              <a:rPr lang="fr-FR" dirty="0"/>
              <a:t> </a:t>
            </a:r>
            <a:r>
              <a:rPr lang="fr-FR" dirty="0" err="1"/>
              <a:t>Metropolei</a:t>
            </a:r>
            <a:r>
              <a:rPr lang="fr-FR" dirty="0"/>
              <a:t> </a:t>
            </a:r>
            <a:r>
              <a:rPr lang="fr-FR" dirty="0" err="1"/>
              <a:t>și</a:t>
            </a:r>
            <a:r>
              <a:rPr lang="fr-FR" dirty="0"/>
              <a:t> </a:t>
            </a:r>
            <a:r>
              <a:rPr lang="fr-FR" dirty="0" err="1"/>
              <a:t>să</a:t>
            </a:r>
            <a:r>
              <a:rPr lang="fr-FR" dirty="0"/>
              <a:t> </a:t>
            </a:r>
            <a:r>
              <a:rPr lang="fr-FR" dirty="0" err="1"/>
              <a:t>stabilească</a:t>
            </a:r>
            <a:r>
              <a:rPr lang="fr-FR" dirty="0"/>
              <a:t> </a:t>
            </a:r>
            <a:r>
              <a:rPr lang="fr-FR" dirty="0" err="1"/>
              <a:t>relații</a:t>
            </a:r>
            <a:r>
              <a:rPr lang="fr-FR" dirty="0"/>
              <a:t> </a:t>
            </a:r>
            <a:r>
              <a:rPr lang="fr-FR" dirty="0" err="1"/>
              <a:t>și</a:t>
            </a:r>
            <a:r>
              <a:rPr lang="fr-FR" dirty="0"/>
              <a:t> </a:t>
            </a:r>
            <a:r>
              <a:rPr lang="fr-FR" dirty="0" err="1"/>
              <a:t>cu</a:t>
            </a:r>
            <a:r>
              <a:rPr lang="fr-FR" dirty="0"/>
              <a:t> </a:t>
            </a:r>
            <a:r>
              <a:rPr lang="fr-FR" dirty="0" err="1"/>
              <a:t>alte</a:t>
            </a:r>
            <a:r>
              <a:rPr lang="fr-FR" dirty="0"/>
              <a:t> </a:t>
            </a:r>
            <a:r>
              <a:rPr lang="fr-FR" dirty="0" err="1"/>
              <a:t>comitete</a:t>
            </a:r>
            <a:r>
              <a:rPr lang="fr-FR" dirty="0"/>
              <a:t> </a:t>
            </a:r>
            <a:r>
              <a:rPr lang="fr-FR" dirty="0" err="1"/>
              <a:t>din</a:t>
            </a:r>
            <a:r>
              <a:rPr lang="fr-FR" dirty="0"/>
              <a:t> </a:t>
            </a:r>
            <a:r>
              <a:rPr lang="fr-FR" dirty="0" err="1"/>
              <a:t>alte</a:t>
            </a:r>
            <a:r>
              <a:rPr lang="fr-FR" dirty="0"/>
              <a:t> state.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978" y="3322320"/>
            <a:ext cx="2604822" cy="2926080"/>
          </a:xfrm>
          <a:prstGeom prst="rect">
            <a:avLst/>
          </a:prstGeom>
        </p:spPr>
      </p:pic>
      <p:sp>
        <p:nvSpPr>
          <p:cNvPr id="8" name="TextBox 7"/>
          <p:cNvSpPr txBox="1"/>
          <p:nvPr/>
        </p:nvSpPr>
        <p:spPr>
          <a:xfrm>
            <a:off x="6615378" y="2907268"/>
            <a:ext cx="2681022" cy="369332"/>
          </a:xfrm>
          <a:prstGeom prst="rect">
            <a:avLst/>
          </a:prstGeom>
          <a:noFill/>
        </p:spPr>
        <p:txBody>
          <a:bodyPr wrap="square" rtlCol="0">
            <a:spAutoFit/>
          </a:bodyPr>
          <a:lstStyle/>
          <a:p>
            <a:pPr algn="ctr"/>
            <a:r>
              <a:rPr lang="ro-RO" dirty="0" smtClean="0"/>
              <a:t>Charles Townshend</a:t>
            </a:r>
            <a:endParaRPr lang="en-US" dirty="0"/>
          </a:p>
        </p:txBody>
      </p:sp>
      <p:sp>
        <p:nvSpPr>
          <p:cNvPr id="9" name="TextBox 8"/>
          <p:cNvSpPr txBox="1"/>
          <p:nvPr/>
        </p:nvSpPr>
        <p:spPr>
          <a:xfrm>
            <a:off x="6462978" y="6248400"/>
            <a:ext cx="2604822" cy="369332"/>
          </a:xfrm>
          <a:prstGeom prst="rect">
            <a:avLst/>
          </a:prstGeom>
          <a:noFill/>
        </p:spPr>
        <p:txBody>
          <a:bodyPr wrap="square" rtlCol="0">
            <a:spAutoFit/>
          </a:bodyPr>
          <a:lstStyle/>
          <a:p>
            <a:pPr algn="ctr"/>
            <a:r>
              <a:rPr lang="ro-RO" dirty="0" smtClean="0"/>
              <a:t>Masacrul de la Boston</a:t>
            </a:r>
            <a:endParaRPr lang="en-US" dirty="0"/>
          </a:p>
        </p:txBody>
      </p:sp>
    </p:spTree>
    <p:extLst>
      <p:ext uri="{BB962C8B-B14F-4D97-AF65-F5344CB8AC3E}">
        <p14:creationId xmlns:p14="http://schemas.microsoft.com/office/powerpoint/2010/main" val="3578933902"/>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d. LEGEA CEAIULUI</a:t>
            </a:r>
            <a:r>
              <a:rPr lang="ro-RO" dirty="0"/>
              <a:t/>
            </a:r>
            <a:br>
              <a:rPr lang="ro-RO" dirty="0"/>
            </a:br>
            <a:endParaRPr lang="en-US" dirty="0"/>
          </a:p>
        </p:txBody>
      </p:sp>
      <p:sp>
        <p:nvSpPr>
          <p:cNvPr id="4" name="Text Placeholder 3"/>
          <p:cNvSpPr>
            <a:spLocks noGrp="1"/>
          </p:cNvSpPr>
          <p:nvPr>
            <p:ph type="body" sz="half" idx="2"/>
          </p:nvPr>
        </p:nvSpPr>
        <p:spPr>
          <a:xfrm>
            <a:off x="0" y="1435100"/>
            <a:ext cx="5257800" cy="5411232"/>
          </a:xfrm>
        </p:spPr>
        <p:txBody>
          <a:bodyPr>
            <a:noAutofit/>
          </a:bodyPr>
          <a:lstStyle/>
          <a:p>
            <a:pPr algn="just"/>
            <a:r>
              <a:rPr lang="fr-FR" sz="1450" dirty="0" smtClean="0"/>
              <a:t>	</a:t>
            </a:r>
            <a:r>
              <a:rPr lang="fr-FR" sz="1450" dirty="0" err="1" smtClean="0"/>
              <a:t>În</a:t>
            </a:r>
            <a:r>
              <a:rPr lang="fr-FR" sz="1450" dirty="0" smtClean="0"/>
              <a:t> mai 1773, </a:t>
            </a:r>
            <a:r>
              <a:rPr lang="fr-FR" sz="1450" dirty="0" err="1" smtClean="0"/>
              <a:t>Parlamentul</a:t>
            </a:r>
            <a:r>
              <a:rPr lang="fr-FR" sz="1450" dirty="0" smtClean="0"/>
              <a:t> </a:t>
            </a:r>
            <a:r>
              <a:rPr lang="fr-FR" sz="1450" dirty="0" err="1" smtClean="0"/>
              <a:t>britanic</a:t>
            </a:r>
            <a:r>
              <a:rPr lang="fr-FR" sz="1450" dirty="0" smtClean="0"/>
              <a:t> a </a:t>
            </a:r>
            <a:r>
              <a:rPr lang="fr-FR" sz="1450" dirty="0" err="1" smtClean="0"/>
              <a:t>adoptat</a:t>
            </a:r>
            <a:r>
              <a:rPr lang="fr-FR" sz="1450" dirty="0" smtClean="0"/>
              <a:t> </a:t>
            </a:r>
            <a:r>
              <a:rPr lang="fr-FR" sz="1450" dirty="0" err="1" smtClean="0"/>
              <a:t>Legea</a:t>
            </a:r>
            <a:r>
              <a:rPr lang="fr-FR" sz="1450" dirty="0" smtClean="0"/>
              <a:t> </a:t>
            </a:r>
            <a:r>
              <a:rPr lang="fr-FR" sz="1450" dirty="0" err="1" smtClean="0"/>
              <a:t>Ceaiului</a:t>
            </a:r>
            <a:r>
              <a:rPr lang="fr-FR" sz="1450" dirty="0" smtClean="0"/>
              <a:t> (</a:t>
            </a:r>
            <a:r>
              <a:rPr lang="fr-FR" sz="1450" dirty="0" err="1" smtClean="0"/>
              <a:t>Tea</a:t>
            </a:r>
            <a:r>
              <a:rPr lang="fr-FR" sz="1450" dirty="0" smtClean="0"/>
              <a:t> </a:t>
            </a:r>
            <a:r>
              <a:rPr lang="fr-FR" sz="1450" dirty="0" err="1" smtClean="0"/>
              <a:t>Act</a:t>
            </a:r>
            <a:r>
              <a:rPr lang="fr-FR" sz="1450" dirty="0" smtClean="0"/>
              <a:t>), </a:t>
            </a:r>
            <a:r>
              <a:rPr lang="fr-FR" sz="1450" dirty="0" err="1" smtClean="0"/>
              <a:t>conform</a:t>
            </a:r>
            <a:r>
              <a:rPr lang="fr-FR" sz="1450" dirty="0" smtClean="0"/>
              <a:t> </a:t>
            </a:r>
            <a:r>
              <a:rPr lang="fr-FR" sz="1450" dirty="0" err="1" smtClean="0"/>
              <a:t>căreia</a:t>
            </a:r>
            <a:r>
              <a:rPr lang="fr-FR" sz="1450" dirty="0" smtClean="0"/>
              <a:t> </a:t>
            </a:r>
            <a:r>
              <a:rPr lang="fr-FR" sz="1450" dirty="0" err="1" smtClean="0"/>
              <a:t>Compania</a:t>
            </a:r>
            <a:r>
              <a:rPr lang="fr-FR" sz="1450" dirty="0" smtClean="0"/>
              <a:t> </a:t>
            </a:r>
            <a:r>
              <a:rPr lang="fr-FR" sz="1450" dirty="0" err="1" smtClean="0"/>
              <a:t>Indiilor</a:t>
            </a:r>
            <a:r>
              <a:rPr lang="fr-FR" sz="1450" dirty="0" smtClean="0"/>
              <a:t> de </a:t>
            </a:r>
            <a:r>
              <a:rPr lang="fr-FR" sz="1450" dirty="0" err="1" smtClean="0"/>
              <a:t>Vest</a:t>
            </a:r>
            <a:r>
              <a:rPr lang="fr-FR" sz="1450" dirty="0" smtClean="0"/>
              <a:t> </a:t>
            </a:r>
            <a:r>
              <a:rPr lang="fr-FR" sz="1450" dirty="0" err="1" smtClean="0"/>
              <a:t>capătă</a:t>
            </a:r>
            <a:r>
              <a:rPr lang="fr-FR" sz="1450" dirty="0" smtClean="0"/>
              <a:t> </a:t>
            </a:r>
            <a:r>
              <a:rPr lang="fr-FR" sz="1450" dirty="0" err="1" smtClean="0"/>
              <a:t>dreptul</a:t>
            </a:r>
            <a:r>
              <a:rPr lang="fr-FR" sz="1450" dirty="0" smtClean="0"/>
              <a:t> de export a </a:t>
            </a:r>
            <a:r>
              <a:rPr lang="fr-FR" sz="1450" dirty="0" err="1" smtClean="0"/>
              <a:t>ceaiului</a:t>
            </a:r>
            <a:r>
              <a:rPr lang="fr-FR" sz="1450" dirty="0" smtClean="0"/>
              <a:t> </a:t>
            </a:r>
            <a:r>
              <a:rPr lang="fr-FR" sz="1450" dirty="0" err="1" smtClean="0"/>
              <a:t>fără</a:t>
            </a:r>
            <a:r>
              <a:rPr lang="fr-FR" sz="1450" dirty="0" smtClean="0"/>
              <a:t> </a:t>
            </a:r>
            <a:r>
              <a:rPr lang="fr-FR" sz="1450" dirty="0" err="1" smtClean="0"/>
              <a:t>vamǎ</a:t>
            </a:r>
            <a:r>
              <a:rPr lang="fr-FR" sz="1450" dirty="0" smtClean="0"/>
              <a:t>, </a:t>
            </a:r>
            <a:r>
              <a:rPr lang="fr-FR" sz="1450" dirty="0" err="1" smtClean="0"/>
              <a:t>ceaiul</a:t>
            </a:r>
            <a:r>
              <a:rPr lang="fr-FR" sz="1450" dirty="0" smtClean="0"/>
              <a:t> </a:t>
            </a:r>
            <a:r>
              <a:rPr lang="fr-FR" sz="1450" dirty="0" err="1" smtClean="0"/>
              <a:t>fiind</a:t>
            </a:r>
            <a:r>
              <a:rPr lang="fr-FR" sz="1450" dirty="0" smtClean="0"/>
              <a:t> </a:t>
            </a:r>
            <a:r>
              <a:rPr lang="fr-FR" sz="1450" dirty="0" err="1" smtClean="0"/>
              <a:t>desfăcut</a:t>
            </a:r>
            <a:r>
              <a:rPr lang="fr-FR" sz="1450" dirty="0" smtClean="0"/>
              <a:t> </a:t>
            </a:r>
            <a:r>
              <a:rPr lang="fr-FR" sz="1450" dirty="0" err="1" smtClean="0"/>
              <a:t>în</a:t>
            </a:r>
            <a:r>
              <a:rPr lang="fr-FR" sz="1450" dirty="0" smtClean="0"/>
              <a:t> </a:t>
            </a:r>
            <a:r>
              <a:rPr lang="fr-FR" sz="1450" dirty="0" err="1" smtClean="0"/>
              <a:t>America</a:t>
            </a:r>
            <a:r>
              <a:rPr lang="fr-FR" sz="1450" dirty="0" smtClean="0"/>
              <a:t> </a:t>
            </a:r>
            <a:r>
              <a:rPr lang="fr-FR" sz="1450" dirty="0" err="1" smtClean="0"/>
              <a:t>prin</a:t>
            </a:r>
            <a:r>
              <a:rPr lang="fr-FR" sz="1450" dirty="0" smtClean="0"/>
              <a:t> </a:t>
            </a:r>
            <a:r>
              <a:rPr lang="fr-FR" sz="1450" dirty="0" err="1" smtClean="0"/>
              <a:t>agenții</a:t>
            </a:r>
            <a:r>
              <a:rPr lang="fr-FR" sz="1450" dirty="0" smtClean="0"/>
              <a:t> </a:t>
            </a:r>
            <a:r>
              <a:rPr lang="fr-FR" sz="1450" dirty="0" err="1" smtClean="0"/>
              <a:t>proprii</a:t>
            </a:r>
            <a:r>
              <a:rPr lang="fr-FR" sz="1450" dirty="0" smtClean="0"/>
              <a:t>. </a:t>
            </a:r>
            <a:r>
              <a:rPr lang="fr-FR" sz="1450" dirty="0" err="1" smtClean="0"/>
              <a:t>Fiind</a:t>
            </a:r>
            <a:r>
              <a:rPr lang="fr-FR" sz="1450" dirty="0" smtClean="0"/>
              <a:t> o </a:t>
            </a:r>
            <a:r>
              <a:rPr lang="fr-FR" sz="1450" dirty="0" err="1" smtClean="0"/>
              <a:t>lovitură</a:t>
            </a:r>
            <a:r>
              <a:rPr lang="fr-FR" sz="1450" dirty="0" smtClean="0"/>
              <a:t> </a:t>
            </a:r>
            <a:r>
              <a:rPr lang="fr-FR" sz="1450" dirty="0" err="1" smtClean="0"/>
              <a:t>dată</a:t>
            </a:r>
            <a:r>
              <a:rPr lang="fr-FR" sz="1450" dirty="0" smtClean="0"/>
              <a:t> </a:t>
            </a:r>
            <a:r>
              <a:rPr lang="fr-FR" sz="1450" dirty="0" err="1" smtClean="0"/>
              <a:t>contrabandistilor</a:t>
            </a:r>
            <a:r>
              <a:rPr lang="fr-FR" sz="1450" dirty="0" smtClean="0"/>
              <a:t> </a:t>
            </a:r>
            <a:r>
              <a:rPr lang="fr-FR" sz="1450" dirty="0" err="1" smtClean="0"/>
              <a:t>coloniali</a:t>
            </a:r>
            <a:r>
              <a:rPr lang="fr-FR" sz="1450" dirty="0" smtClean="0"/>
              <a:t> </a:t>
            </a:r>
            <a:r>
              <a:rPr lang="fr-FR" sz="1450" dirty="0" err="1" smtClean="0"/>
              <a:t>și</a:t>
            </a:r>
            <a:r>
              <a:rPr lang="fr-FR" sz="1450" dirty="0" smtClean="0"/>
              <a:t> </a:t>
            </a:r>
            <a:r>
              <a:rPr lang="fr-FR" sz="1450" dirty="0" err="1" smtClean="0"/>
              <a:t>negustorilor</a:t>
            </a:r>
            <a:r>
              <a:rPr lang="fr-FR" sz="1450" dirty="0" smtClean="0"/>
              <a:t>, </a:t>
            </a:r>
            <a:r>
              <a:rPr lang="fr-FR" sz="1450" dirty="0" err="1" smtClean="0"/>
              <a:t>comitetele</a:t>
            </a:r>
            <a:r>
              <a:rPr lang="fr-FR" sz="1450" dirty="0" smtClean="0"/>
              <a:t> de </a:t>
            </a:r>
            <a:r>
              <a:rPr lang="fr-FR" sz="1450" dirty="0" err="1" smtClean="0"/>
              <a:t>corespondență</a:t>
            </a:r>
            <a:r>
              <a:rPr lang="fr-FR" sz="1450" dirty="0" smtClean="0"/>
              <a:t> au </a:t>
            </a:r>
            <a:r>
              <a:rPr lang="fr-FR" sz="1450" dirty="0" err="1" smtClean="0"/>
              <a:t>intrat</a:t>
            </a:r>
            <a:r>
              <a:rPr lang="fr-FR" sz="1450" dirty="0" smtClean="0"/>
              <a:t> </a:t>
            </a:r>
            <a:r>
              <a:rPr lang="fr-FR" sz="1450" dirty="0" err="1" smtClean="0"/>
              <a:t>în</a:t>
            </a:r>
            <a:r>
              <a:rPr lang="fr-FR" sz="1450" dirty="0" smtClean="0"/>
              <a:t> </a:t>
            </a:r>
            <a:r>
              <a:rPr lang="fr-FR" sz="1450" dirty="0" err="1" smtClean="0"/>
              <a:t>stare</a:t>
            </a:r>
            <a:r>
              <a:rPr lang="fr-FR" sz="1450" dirty="0" smtClean="0"/>
              <a:t> de </a:t>
            </a:r>
            <a:r>
              <a:rPr lang="fr-FR" sz="1450" dirty="0" err="1" smtClean="0"/>
              <a:t>alertă</a:t>
            </a:r>
            <a:r>
              <a:rPr lang="fr-FR" sz="1450" dirty="0" smtClean="0"/>
              <a:t>, </a:t>
            </a:r>
            <a:r>
              <a:rPr lang="fr-FR" sz="1450" dirty="0" err="1" smtClean="0"/>
              <a:t>iar</a:t>
            </a:r>
            <a:r>
              <a:rPr lang="fr-FR" sz="1450" dirty="0" smtClean="0"/>
              <a:t> </a:t>
            </a:r>
            <a:r>
              <a:rPr lang="fr-FR" sz="1450" dirty="0" err="1" smtClean="0"/>
              <a:t>călăreții</a:t>
            </a:r>
            <a:r>
              <a:rPr lang="fr-FR" sz="1450" dirty="0" smtClean="0"/>
              <a:t> </a:t>
            </a:r>
            <a:r>
              <a:rPr lang="fr-FR" sz="1450" dirty="0" err="1" smtClean="0"/>
              <a:t>voluntari</a:t>
            </a:r>
            <a:r>
              <a:rPr lang="fr-FR" sz="1450" dirty="0" smtClean="0"/>
              <a:t> </a:t>
            </a:r>
            <a:r>
              <a:rPr lang="fr-FR" sz="1450" dirty="0" err="1" smtClean="0"/>
              <a:t>selectați</a:t>
            </a:r>
            <a:r>
              <a:rPr lang="fr-FR" sz="1450" dirty="0" smtClean="0"/>
              <a:t> </a:t>
            </a:r>
            <a:r>
              <a:rPr lang="fr-FR" sz="1450" dirty="0" err="1" smtClean="0"/>
              <a:t>transmiteau</a:t>
            </a:r>
            <a:r>
              <a:rPr lang="fr-FR" sz="1450" dirty="0" smtClean="0"/>
              <a:t> </a:t>
            </a:r>
            <a:r>
              <a:rPr lang="fr-FR" sz="1450" dirty="0" err="1" smtClean="0"/>
              <a:t>corespondență</a:t>
            </a:r>
            <a:r>
              <a:rPr lang="fr-FR" sz="1450" dirty="0" smtClean="0"/>
              <a:t> </a:t>
            </a:r>
            <a:r>
              <a:rPr lang="fr-FR" sz="1450" dirty="0" err="1" smtClean="0"/>
              <a:t>în</a:t>
            </a:r>
            <a:r>
              <a:rPr lang="fr-FR" sz="1450" dirty="0" smtClean="0"/>
              <a:t> </a:t>
            </a:r>
            <a:r>
              <a:rPr lang="fr-FR" sz="1450" dirty="0" err="1" smtClean="0"/>
              <a:t>colonii</a:t>
            </a:r>
            <a:r>
              <a:rPr lang="fr-FR" sz="1450" dirty="0" smtClean="0"/>
              <a:t>, </a:t>
            </a:r>
            <a:r>
              <a:rPr lang="fr-FR" sz="1450" dirty="0" err="1" smtClean="0"/>
              <a:t>iar</a:t>
            </a:r>
            <a:r>
              <a:rPr lang="fr-FR" sz="1450" dirty="0" smtClean="0"/>
              <a:t> </a:t>
            </a:r>
            <a:r>
              <a:rPr lang="fr-FR" sz="1450" dirty="0" err="1" smtClean="0"/>
              <a:t>în</a:t>
            </a:r>
            <a:r>
              <a:rPr lang="fr-FR" sz="1450" dirty="0" smtClean="0"/>
              <a:t> New York </a:t>
            </a:r>
            <a:r>
              <a:rPr lang="fr-FR" sz="1450" dirty="0" err="1" smtClean="0"/>
              <a:t>și</a:t>
            </a:r>
            <a:r>
              <a:rPr lang="fr-FR" sz="1450" dirty="0" smtClean="0"/>
              <a:t> Philadelphia se </a:t>
            </a:r>
            <a:r>
              <a:rPr lang="fr-FR" sz="1450" dirty="0" err="1" smtClean="0"/>
              <a:t>desfășurau</a:t>
            </a:r>
            <a:r>
              <a:rPr lang="fr-FR" sz="1450" dirty="0" smtClean="0"/>
              <a:t> </a:t>
            </a:r>
            <a:r>
              <a:rPr lang="fr-FR" sz="1450" dirty="0" err="1" smtClean="0"/>
              <a:t>demonstrații</a:t>
            </a:r>
            <a:r>
              <a:rPr lang="fr-FR" sz="1450" dirty="0" smtClean="0"/>
              <a:t> </a:t>
            </a:r>
            <a:r>
              <a:rPr lang="fr-FR" sz="1450" dirty="0" err="1" smtClean="0"/>
              <a:t>populare</a:t>
            </a:r>
            <a:r>
              <a:rPr lang="fr-FR" sz="1450" dirty="0" smtClean="0"/>
              <a:t> </a:t>
            </a:r>
            <a:r>
              <a:rPr lang="fr-FR" sz="1450" dirty="0" err="1" smtClean="0"/>
              <a:t>forțând</a:t>
            </a:r>
            <a:r>
              <a:rPr lang="fr-FR" sz="1450" dirty="0" smtClean="0"/>
              <a:t> </a:t>
            </a:r>
            <a:r>
              <a:rPr lang="fr-FR" sz="1450" dirty="0" err="1" smtClean="0"/>
              <a:t>comandorii</a:t>
            </a:r>
            <a:r>
              <a:rPr lang="fr-FR" sz="1450" dirty="0" smtClean="0"/>
              <a:t> </a:t>
            </a:r>
            <a:r>
              <a:rPr lang="fr-FR" sz="1450" dirty="0" err="1" smtClean="0"/>
              <a:t>vaselor</a:t>
            </a:r>
            <a:r>
              <a:rPr lang="fr-FR" sz="1450" dirty="0" smtClean="0"/>
              <a:t> de </a:t>
            </a:r>
            <a:r>
              <a:rPr lang="fr-FR" sz="1450" dirty="0" err="1" smtClean="0"/>
              <a:t>ceai</a:t>
            </a:r>
            <a:r>
              <a:rPr lang="fr-FR" sz="1450" dirty="0" smtClean="0"/>
              <a:t> </a:t>
            </a:r>
            <a:r>
              <a:rPr lang="fr-FR" sz="1450" dirty="0" err="1" smtClean="0"/>
              <a:t>să</a:t>
            </a:r>
            <a:r>
              <a:rPr lang="fr-FR" sz="1450" dirty="0" smtClean="0"/>
              <a:t> se </a:t>
            </a:r>
            <a:r>
              <a:rPr lang="fr-FR" sz="1450" dirty="0" err="1" smtClean="0"/>
              <a:t>întoarcă</a:t>
            </a:r>
            <a:r>
              <a:rPr lang="fr-FR" sz="1450" dirty="0" smtClean="0"/>
              <a:t> </a:t>
            </a:r>
            <a:r>
              <a:rPr lang="fr-FR" sz="1450" dirty="0" err="1" smtClean="0"/>
              <a:t>în</a:t>
            </a:r>
            <a:r>
              <a:rPr lang="fr-FR" sz="1450" dirty="0" smtClean="0"/>
              <a:t> </a:t>
            </a:r>
            <a:r>
              <a:rPr lang="fr-FR" sz="1450" dirty="0" err="1" smtClean="0"/>
              <a:t>Anglia</a:t>
            </a:r>
            <a:r>
              <a:rPr lang="fr-FR" sz="1450" dirty="0" smtClean="0"/>
              <a:t> </a:t>
            </a:r>
            <a:r>
              <a:rPr lang="fr-FR" sz="1450" dirty="0" err="1" smtClean="0"/>
              <a:t>cu</a:t>
            </a:r>
            <a:r>
              <a:rPr lang="fr-FR" sz="1450" dirty="0" smtClean="0"/>
              <a:t> </a:t>
            </a:r>
            <a:r>
              <a:rPr lang="fr-FR" sz="1450" dirty="0" err="1" smtClean="0"/>
              <a:t>mărfurile</a:t>
            </a:r>
            <a:r>
              <a:rPr lang="fr-FR" sz="1450" dirty="0" smtClean="0"/>
              <a:t> </a:t>
            </a:r>
            <a:r>
              <a:rPr lang="fr-FR" sz="1450" dirty="0" err="1" smtClean="0"/>
              <a:t>lor</a:t>
            </a:r>
            <a:r>
              <a:rPr lang="fr-FR" sz="1450" dirty="0" smtClean="0"/>
              <a:t>. La Charleston, </a:t>
            </a:r>
            <a:r>
              <a:rPr lang="fr-FR" sz="1450" dirty="0" err="1" smtClean="0"/>
              <a:t>lăzile</a:t>
            </a:r>
            <a:r>
              <a:rPr lang="fr-FR" sz="1450" dirty="0" smtClean="0"/>
              <a:t> </a:t>
            </a:r>
            <a:r>
              <a:rPr lang="fr-FR" sz="1450" dirty="0" err="1" smtClean="0"/>
              <a:t>cu</a:t>
            </a:r>
            <a:r>
              <a:rPr lang="fr-FR" sz="1450" dirty="0" smtClean="0"/>
              <a:t> </a:t>
            </a:r>
            <a:r>
              <a:rPr lang="fr-FR" sz="1450" dirty="0" err="1" smtClean="0"/>
              <a:t>ceai</a:t>
            </a:r>
            <a:r>
              <a:rPr lang="fr-FR" sz="1450" dirty="0" smtClean="0"/>
              <a:t> au </a:t>
            </a:r>
            <a:r>
              <a:rPr lang="fr-FR" sz="1450" dirty="0" err="1" smtClean="0"/>
              <a:t>fost</a:t>
            </a:r>
            <a:r>
              <a:rPr lang="fr-FR" sz="1450" dirty="0" smtClean="0"/>
              <a:t> </a:t>
            </a:r>
            <a:r>
              <a:rPr lang="fr-FR" sz="1450" dirty="0" err="1" smtClean="0"/>
              <a:t>depozitate</a:t>
            </a:r>
            <a:r>
              <a:rPr lang="fr-FR" sz="1450" dirty="0" smtClean="0"/>
              <a:t> </a:t>
            </a:r>
            <a:r>
              <a:rPr lang="fr-FR" sz="1450" dirty="0" err="1" smtClean="0"/>
              <a:t>sub</a:t>
            </a:r>
            <a:r>
              <a:rPr lang="fr-FR" sz="1450" dirty="0" smtClean="0"/>
              <a:t> </a:t>
            </a:r>
            <a:r>
              <a:rPr lang="fr-FR" sz="1450" dirty="0" err="1" smtClean="0"/>
              <a:t>lacăt</a:t>
            </a:r>
            <a:r>
              <a:rPr lang="fr-FR" sz="1450" dirty="0" smtClean="0"/>
              <a:t> </a:t>
            </a:r>
            <a:r>
              <a:rPr lang="fr-FR" sz="1450" dirty="0" err="1" smtClean="0"/>
              <a:t>într</a:t>
            </a:r>
            <a:r>
              <a:rPr lang="fr-FR" sz="1450" dirty="0" smtClean="0"/>
              <a:t>-o magazine, </a:t>
            </a:r>
            <a:r>
              <a:rPr lang="fr-FR" sz="1450" dirty="0" err="1" smtClean="0"/>
              <a:t>rămânând</a:t>
            </a:r>
            <a:r>
              <a:rPr lang="fr-FR" sz="1450" dirty="0" smtClean="0"/>
              <a:t> </a:t>
            </a:r>
            <a:r>
              <a:rPr lang="fr-FR" sz="1450" dirty="0" err="1" smtClean="0"/>
              <a:t>acolo</a:t>
            </a:r>
            <a:r>
              <a:rPr lang="fr-FR" sz="1450" dirty="0" smtClean="0"/>
              <a:t> </a:t>
            </a:r>
            <a:r>
              <a:rPr lang="fr-FR" sz="1450" dirty="0" err="1" smtClean="0"/>
              <a:t>trei</a:t>
            </a:r>
            <a:r>
              <a:rPr lang="fr-FR" sz="1450" dirty="0" smtClean="0"/>
              <a:t> </a:t>
            </a:r>
            <a:r>
              <a:rPr lang="fr-FR" sz="1450" dirty="0" err="1" smtClean="0"/>
              <a:t>ani</a:t>
            </a:r>
            <a:r>
              <a:rPr lang="fr-FR" sz="1450" dirty="0" smtClean="0"/>
              <a:t> </a:t>
            </a:r>
            <a:r>
              <a:rPr lang="fr-FR" sz="1450" dirty="0" err="1" smtClean="0"/>
              <a:t>până</a:t>
            </a:r>
            <a:r>
              <a:rPr lang="fr-FR" sz="1450" dirty="0" smtClean="0"/>
              <a:t> </a:t>
            </a:r>
            <a:r>
              <a:rPr lang="fr-FR" sz="1450" dirty="0" err="1" smtClean="0"/>
              <a:t>când</a:t>
            </a:r>
            <a:r>
              <a:rPr lang="fr-FR" sz="1450" dirty="0" smtClean="0"/>
              <a:t> au </a:t>
            </a:r>
            <a:r>
              <a:rPr lang="fr-FR" sz="1450" dirty="0" err="1" smtClean="0"/>
              <a:t>fost</a:t>
            </a:r>
            <a:r>
              <a:rPr lang="fr-FR" sz="1450" dirty="0" smtClean="0"/>
              <a:t> </a:t>
            </a:r>
            <a:r>
              <a:rPr lang="fr-FR" sz="1450" dirty="0" err="1" smtClean="0"/>
              <a:t>rechiziționate</a:t>
            </a:r>
            <a:r>
              <a:rPr lang="fr-FR" sz="1450" dirty="0" smtClean="0"/>
              <a:t> </a:t>
            </a:r>
            <a:r>
              <a:rPr lang="fr-FR" sz="1450" dirty="0" err="1" smtClean="0"/>
              <a:t>în</a:t>
            </a:r>
            <a:r>
              <a:rPr lang="fr-FR" sz="1450" dirty="0" smtClean="0"/>
              <a:t> </a:t>
            </a:r>
            <a:r>
              <a:rPr lang="fr-FR" sz="1450" dirty="0" err="1" smtClean="0"/>
              <a:t>folosul</a:t>
            </a:r>
            <a:r>
              <a:rPr lang="fr-FR" sz="1450" dirty="0" smtClean="0"/>
              <a:t> </a:t>
            </a:r>
            <a:r>
              <a:rPr lang="fr-FR" sz="1450" dirty="0" err="1" smtClean="0"/>
              <a:t>revoluției</a:t>
            </a:r>
            <a:r>
              <a:rPr lang="fr-FR" sz="1450" dirty="0" smtClean="0"/>
              <a:t>. La </a:t>
            </a:r>
            <a:r>
              <a:rPr lang="fr-FR" sz="1450" dirty="0" err="1" smtClean="0"/>
              <a:t>sfârșitul</a:t>
            </a:r>
            <a:r>
              <a:rPr lang="fr-FR" sz="1450" dirty="0" smtClean="0"/>
              <a:t> </a:t>
            </a:r>
            <a:r>
              <a:rPr lang="fr-FR" sz="1450" dirty="0" err="1" smtClean="0"/>
              <a:t>lunii</a:t>
            </a:r>
            <a:r>
              <a:rPr lang="fr-FR" sz="1450" dirty="0" smtClean="0"/>
              <a:t> </a:t>
            </a:r>
            <a:r>
              <a:rPr lang="fr-FR" sz="1450" dirty="0" err="1" smtClean="0"/>
              <a:t>noiembrie</a:t>
            </a:r>
            <a:r>
              <a:rPr lang="fr-FR" sz="1450" dirty="0" smtClean="0"/>
              <a:t> au </a:t>
            </a:r>
            <a:r>
              <a:rPr lang="fr-FR" sz="1450" dirty="0" err="1" smtClean="0"/>
              <a:t>sosit</a:t>
            </a:r>
            <a:r>
              <a:rPr lang="fr-FR" sz="1450" dirty="0" smtClean="0"/>
              <a:t> </a:t>
            </a:r>
            <a:r>
              <a:rPr lang="fr-FR" sz="1450" dirty="0" err="1" smtClean="0"/>
              <a:t>în</a:t>
            </a:r>
            <a:r>
              <a:rPr lang="fr-FR" sz="1450" dirty="0" smtClean="0"/>
              <a:t> port </a:t>
            </a:r>
            <a:r>
              <a:rPr lang="fr-FR" sz="1450" dirty="0" err="1" smtClean="0"/>
              <a:t>trei</a:t>
            </a:r>
            <a:r>
              <a:rPr lang="fr-FR" sz="1450" dirty="0" smtClean="0"/>
              <a:t> vase </a:t>
            </a:r>
            <a:r>
              <a:rPr lang="fr-FR" sz="1450" dirty="0" err="1" smtClean="0"/>
              <a:t>încărcate</a:t>
            </a:r>
            <a:r>
              <a:rPr lang="fr-FR" sz="1450" dirty="0" smtClean="0"/>
              <a:t> </a:t>
            </a:r>
            <a:r>
              <a:rPr lang="fr-FR" sz="1450" dirty="0" err="1" smtClean="0"/>
              <a:t>cu</a:t>
            </a:r>
            <a:r>
              <a:rPr lang="fr-FR" sz="1450" dirty="0" smtClean="0"/>
              <a:t> </a:t>
            </a:r>
            <a:r>
              <a:rPr lang="fr-FR" sz="1450" dirty="0" err="1" smtClean="0"/>
              <a:t>ceai</a:t>
            </a:r>
            <a:r>
              <a:rPr lang="fr-FR" sz="1450" dirty="0" smtClean="0"/>
              <a:t>. 	</a:t>
            </a:r>
            <a:r>
              <a:rPr lang="fr-FR" sz="1450" dirty="0" err="1" smtClean="0"/>
              <a:t>În</a:t>
            </a:r>
            <a:r>
              <a:rPr lang="fr-FR" sz="1450" dirty="0" smtClean="0"/>
              <a:t> </a:t>
            </a:r>
            <a:r>
              <a:rPr lang="fr-FR" sz="1450" dirty="0" err="1" smtClean="0"/>
              <a:t>noaptea</a:t>
            </a:r>
            <a:r>
              <a:rPr lang="fr-FR" sz="1450" dirty="0" smtClean="0"/>
              <a:t> de 16 </a:t>
            </a:r>
            <a:r>
              <a:rPr lang="fr-FR" sz="1450" dirty="0" err="1" smtClean="0"/>
              <a:t>decembrie</a:t>
            </a:r>
            <a:r>
              <a:rPr lang="fr-FR" sz="1450" dirty="0" smtClean="0"/>
              <a:t> 1773, un </a:t>
            </a:r>
            <a:r>
              <a:rPr lang="fr-FR" sz="1450" dirty="0" err="1" smtClean="0"/>
              <a:t>grup</a:t>
            </a:r>
            <a:r>
              <a:rPr lang="fr-FR" sz="1450" dirty="0" smtClean="0"/>
              <a:t> de </a:t>
            </a:r>
            <a:r>
              <a:rPr lang="fr-FR" sz="1450" dirty="0" err="1" smtClean="0"/>
              <a:t>oameni</a:t>
            </a:r>
            <a:r>
              <a:rPr lang="fr-FR" sz="1450" dirty="0" smtClean="0"/>
              <a:t> </a:t>
            </a:r>
            <a:r>
              <a:rPr lang="fr-FR" sz="1450" dirty="0" err="1" smtClean="0"/>
              <a:t>deghizați</a:t>
            </a:r>
            <a:r>
              <a:rPr lang="fr-FR" sz="1450" dirty="0" smtClean="0"/>
              <a:t> </a:t>
            </a:r>
            <a:r>
              <a:rPr lang="fr-FR" sz="1450" dirty="0" err="1" smtClean="0"/>
              <a:t>în</a:t>
            </a:r>
            <a:r>
              <a:rPr lang="fr-FR" sz="1450" dirty="0" smtClean="0"/>
              <a:t> </a:t>
            </a:r>
            <a:r>
              <a:rPr lang="fr-FR" sz="1450" dirty="0" err="1" smtClean="0"/>
              <a:t>indigeni</a:t>
            </a:r>
            <a:r>
              <a:rPr lang="fr-FR" sz="1450" dirty="0" smtClean="0"/>
              <a:t>, </a:t>
            </a:r>
            <a:r>
              <a:rPr lang="fr-FR" sz="1450" dirty="0" err="1" smtClean="0"/>
              <a:t>sprijiniți</a:t>
            </a:r>
            <a:r>
              <a:rPr lang="fr-FR" sz="1450" dirty="0" smtClean="0"/>
              <a:t> de un cordon </a:t>
            </a:r>
            <a:r>
              <a:rPr lang="fr-FR" sz="1450" dirty="0" err="1" smtClean="0"/>
              <a:t>masiv</a:t>
            </a:r>
            <a:r>
              <a:rPr lang="fr-FR" sz="1450" dirty="0" smtClean="0"/>
              <a:t> de </a:t>
            </a:r>
            <a:r>
              <a:rPr lang="fr-FR" sz="1450" dirty="0" err="1" smtClean="0"/>
              <a:t>cetățeni</a:t>
            </a:r>
            <a:r>
              <a:rPr lang="fr-FR" sz="1450" dirty="0" smtClean="0"/>
              <a:t> </a:t>
            </a:r>
            <a:r>
              <a:rPr lang="fr-FR" sz="1450" dirty="0" err="1" smtClean="0"/>
              <a:t>s-au</a:t>
            </a:r>
            <a:r>
              <a:rPr lang="fr-FR" sz="1450" dirty="0" smtClean="0"/>
              <a:t> </a:t>
            </a:r>
            <a:r>
              <a:rPr lang="fr-FR" sz="1450" dirty="0" err="1" smtClean="0"/>
              <a:t>urcat</a:t>
            </a:r>
            <a:r>
              <a:rPr lang="fr-FR" sz="1450" dirty="0" smtClean="0"/>
              <a:t> </a:t>
            </a:r>
            <a:r>
              <a:rPr lang="fr-FR" sz="1450" dirty="0" err="1" smtClean="0"/>
              <a:t>în</a:t>
            </a:r>
            <a:r>
              <a:rPr lang="fr-FR" sz="1450" dirty="0" smtClean="0"/>
              <a:t> </a:t>
            </a:r>
            <a:r>
              <a:rPr lang="fr-FR" sz="1450" dirty="0" err="1" smtClean="0"/>
              <a:t>cele</a:t>
            </a:r>
            <a:r>
              <a:rPr lang="fr-FR" sz="1450" dirty="0" smtClean="0"/>
              <a:t> </a:t>
            </a:r>
            <a:r>
              <a:rPr lang="fr-FR" sz="1450" dirty="0" err="1" smtClean="0"/>
              <a:t>trei</a:t>
            </a:r>
            <a:r>
              <a:rPr lang="fr-FR" sz="1450" dirty="0" smtClean="0"/>
              <a:t> vase, au </a:t>
            </a:r>
            <a:r>
              <a:rPr lang="fr-FR" sz="1450" dirty="0" err="1" smtClean="0"/>
              <a:t>sfărâmat</a:t>
            </a:r>
            <a:r>
              <a:rPr lang="fr-FR" sz="1450" dirty="0" smtClean="0"/>
              <a:t> </a:t>
            </a:r>
            <a:r>
              <a:rPr lang="fr-FR" sz="1450" dirty="0" err="1" smtClean="0"/>
              <a:t>lăzile</a:t>
            </a:r>
            <a:r>
              <a:rPr lang="fr-FR" sz="1450" dirty="0" smtClean="0"/>
              <a:t> </a:t>
            </a:r>
            <a:r>
              <a:rPr lang="fr-FR" sz="1450" dirty="0" err="1" smtClean="0"/>
              <a:t>și</a:t>
            </a:r>
            <a:r>
              <a:rPr lang="fr-FR" sz="1450" dirty="0" smtClean="0"/>
              <a:t> au </a:t>
            </a:r>
            <a:r>
              <a:rPr lang="fr-FR" sz="1450" dirty="0" err="1" smtClean="0"/>
              <a:t>aruncat</a:t>
            </a:r>
            <a:r>
              <a:rPr lang="fr-FR" sz="1450" dirty="0" smtClean="0"/>
              <a:t> </a:t>
            </a:r>
            <a:r>
              <a:rPr lang="fr-FR" sz="1450" dirty="0" err="1" smtClean="0"/>
              <a:t>ceaiul</a:t>
            </a:r>
            <a:r>
              <a:rPr lang="fr-FR" sz="1450" dirty="0" smtClean="0"/>
              <a:t> </a:t>
            </a:r>
            <a:r>
              <a:rPr lang="fr-FR" sz="1450" dirty="0" err="1" smtClean="0"/>
              <a:t>în</a:t>
            </a:r>
            <a:r>
              <a:rPr lang="fr-FR" sz="1450" dirty="0" smtClean="0"/>
              <a:t> </a:t>
            </a:r>
            <a:r>
              <a:rPr lang="fr-FR" sz="1450" dirty="0" err="1" smtClean="0"/>
              <a:t>apele</a:t>
            </a:r>
            <a:r>
              <a:rPr lang="fr-FR" sz="1450" dirty="0" smtClean="0"/>
              <a:t> </a:t>
            </a:r>
            <a:r>
              <a:rPr lang="fr-FR" sz="1450" dirty="0" err="1" smtClean="0"/>
              <a:t>golfului</a:t>
            </a:r>
            <a:r>
              <a:rPr lang="fr-FR" sz="1450" dirty="0" smtClean="0"/>
              <a:t>, </a:t>
            </a:r>
            <a:r>
              <a:rPr lang="fr-FR" sz="1450" dirty="0" err="1" smtClean="0"/>
              <a:t>evenimentul</a:t>
            </a:r>
            <a:r>
              <a:rPr lang="fr-FR" sz="1450" dirty="0" smtClean="0"/>
              <a:t> </a:t>
            </a:r>
            <a:r>
              <a:rPr lang="fr-FR" sz="1450" dirty="0" err="1" smtClean="0"/>
              <a:t>rămânând</a:t>
            </a:r>
            <a:r>
              <a:rPr lang="fr-FR" sz="1450" dirty="0" smtClean="0"/>
              <a:t> </a:t>
            </a:r>
            <a:r>
              <a:rPr lang="fr-FR" sz="1450" dirty="0" err="1" smtClean="0"/>
              <a:t>în</a:t>
            </a:r>
            <a:r>
              <a:rPr lang="fr-FR" sz="1450" dirty="0" smtClean="0"/>
              <a:t> </a:t>
            </a:r>
            <a:r>
              <a:rPr lang="fr-FR" sz="1450" dirty="0" err="1" smtClean="0"/>
              <a:t>istorie</a:t>
            </a:r>
            <a:r>
              <a:rPr lang="fr-FR" sz="1450" dirty="0" smtClean="0"/>
              <a:t> </a:t>
            </a:r>
            <a:r>
              <a:rPr lang="fr-FR" sz="1450" dirty="0" err="1" smtClean="0"/>
              <a:t>drept</a:t>
            </a:r>
            <a:r>
              <a:rPr lang="fr-FR" sz="1450" dirty="0" smtClean="0"/>
              <a:t> “</a:t>
            </a:r>
            <a:r>
              <a:rPr lang="fr-FR" sz="1450" dirty="0" err="1" smtClean="0"/>
              <a:t>Partida</a:t>
            </a:r>
            <a:r>
              <a:rPr lang="fr-FR" sz="1450" dirty="0" smtClean="0"/>
              <a:t> de </a:t>
            </a:r>
            <a:r>
              <a:rPr lang="fr-FR" sz="1450" dirty="0" err="1" smtClean="0"/>
              <a:t>Ceai</a:t>
            </a:r>
            <a:r>
              <a:rPr lang="fr-FR" sz="1450" dirty="0" smtClean="0"/>
              <a:t> de la Boston” ce s-a </a:t>
            </a:r>
            <a:r>
              <a:rPr lang="fr-FR" sz="1450" dirty="0" err="1" smtClean="0"/>
              <a:t>propagat</a:t>
            </a:r>
            <a:r>
              <a:rPr lang="fr-FR" sz="1450" dirty="0" smtClean="0"/>
              <a:t> </a:t>
            </a:r>
            <a:r>
              <a:rPr lang="fr-FR" sz="1450" dirty="0" err="1" smtClean="0"/>
              <a:t>de-a</a:t>
            </a:r>
            <a:r>
              <a:rPr lang="fr-FR" sz="1450" dirty="0" smtClean="0"/>
              <a:t> </a:t>
            </a:r>
            <a:r>
              <a:rPr lang="fr-FR" sz="1450" dirty="0" err="1" smtClean="0"/>
              <a:t>lungul</a:t>
            </a:r>
            <a:r>
              <a:rPr lang="fr-FR" sz="1450" dirty="0" smtClean="0"/>
              <a:t> </a:t>
            </a:r>
            <a:r>
              <a:rPr lang="fr-FR" sz="1450" dirty="0" err="1" smtClean="0"/>
              <a:t>coastei</a:t>
            </a:r>
            <a:r>
              <a:rPr lang="fr-FR" sz="1450" dirty="0" smtClean="0"/>
              <a:t> </a:t>
            </a:r>
            <a:r>
              <a:rPr lang="fr-FR" sz="1450" dirty="0" err="1" smtClean="0"/>
              <a:t>Atlanticului</a:t>
            </a:r>
            <a:r>
              <a:rPr lang="fr-FR" sz="1450" dirty="0" smtClean="0"/>
              <a:t>. </a:t>
            </a:r>
            <a:r>
              <a:rPr lang="fr-FR" sz="1450" dirty="0" err="1" smtClean="0"/>
              <a:t>Pe</a:t>
            </a:r>
            <a:r>
              <a:rPr lang="fr-FR" sz="1450" dirty="0" smtClean="0"/>
              <a:t> 25 </a:t>
            </a:r>
            <a:r>
              <a:rPr lang="fr-FR" sz="1450" dirty="0" err="1" smtClean="0"/>
              <a:t>decembrie</a:t>
            </a:r>
            <a:r>
              <a:rPr lang="fr-FR" sz="1450" dirty="0" smtClean="0"/>
              <a:t> , </a:t>
            </a:r>
            <a:r>
              <a:rPr lang="fr-FR" sz="1450" dirty="0" err="1" smtClean="0"/>
              <a:t>Vasul</a:t>
            </a:r>
            <a:r>
              <a:rPr lang="fr-FR" sz="1450" dirty="0" smtClean="0"/>
              <a:t> Polly a </a:t>
            </a:r>
            <a:r>
              <a:rPr lang="fr-FR" sz="1450" dirty="0" err="1" smtClean="0"/>
              <a:t>întâmpinat</a:t>
            </a:r>
            <a:r>
              <a:rPr lang="fr-FR" sz="1450" dirty="0" smtClean="0"/>
              <a:t> o </a:t>
            </a:r>
            <a:r>
              <a:rPr lang="fr-FR" sz="1450" dirty="0" err="1" smtClean="0"/>
              <a:t>mulțime</a:t>
            </a:r>
            <a:r>
              <a:rPr lang="fr-FR" sz="1450" dirty="0" smtClean="0"/>
              <a:t> de 8000 de </a:t>
            </a:r>
            <a:r>
              <a:rPr lang="fr-FR" sz="1450" dirty="0" err="1" smtClean="0"/>
              <a:t>oameni</a:t>
            </a:r>
            <a:r>
              <a:rPr lang="fr-FR" sz="1450" dirty="0" smtClean="0"/>
              <a:t> ce </a:t>
            </a:r>
            <a:r>
              <a:rPr lang="fr-FR" sz="1450" dirty="0" err="1" smtClean="0"/>
              <a:t>l-au</a:t>
            </a:r>
            <a:r>
              <a:rPr lang="fr-FR" sz="1450" dirty="0" smtClean="0"/>
              <a:t> convins </a:t>
            </a:r>
            <a:r>
              <a:rPr lang="fr-FR" sz="1450" dirty="0" err="1" smtClean="0"/>
              <a:t>pe</a:t>
            </a:r>
            <a:r>
              <a:rPr lang="fr-FR" sz="1450" dirty="0" smtClean="0"/>
              <a:t> </a:t>
            </a:r>
            <a:r>
              <a:rPr lang="fr-FR" sz="1450" dirty="0" err="1" smtClean="0"/>
              <a:t>căpitan</a:t>
            </a:r>
            <a:r>
              <a:rPr lang="fr-FR" sz="1450" dirty="0" smtClean="0"/>
              <a:t> </a:t>
            </a:r>
            <a:r>
              <a:rPr lang="fr-FR" sz="1450" dirty="0" err="1" smtClean="0"/>
              <a:t>să</a:t>
            </a:r>
            <a:r>
              <a:rPr lang="fr-FR" sz="1450" dirty="0" smtClean="0"/>
              <a:t> se </a:t>
            </a:r>
            <a:r>
              <a:rPr lang="fr-FR" sz="1450" dirty="0" err="1" smtClean="0"/>
              <a:t>întoarcă</a:t>
            </a:r>
            <a:r>
              <a:rPr lang="fr-FR" sz="1450" dirty="0" smtClean="0"/>
              <a:t> </a:t>
            </a:r>
            <a:r>
              <a:rPr lang="fr-FR" sz="1450" dirty="0" err="1" smtClean="0"/>
              <a:t>cu</a:t>
            </a:r>
            <a:r>
              <a:rPr lang="fr-FR" sz="1450" dirty="0" smtClean="0"/>
              <a:t> </a:t>
            </a:r>
            <a:r>
              <a:rPr lang="fr-FR" sz="1450" dirty="0" err="1" smtClean="0"/>
              <a:t>încărcătură</a:t>
            </a:r>
            <a:r>
              <a:rPr lang="fr-FR" sz="1450" dirty="0" smtClean="0"/>
              <a:t>. </a:t>
            </a:r>
            <a:r>
              <a:rPr lang="fr-FR" sz="1450" dirty="0" err="1" smtClean="0"/>
              <a:t>Nereușind</a:t>
            </a:r>
            <a:r>
              <a:rPr lang="fr-FR" sz="1450" dirty="0" smtClean="0"/>
              <a:t> </a:t>
            </a:r>
            <a:r>
              <a:rPr lang="fr-FR" sz="1450" dirty="0" err="1" smtClean="0"/>
              <a:t>să</a:t>
            </a:r>
            <a:r>
              <a:rPr lang="fr-FR" sz="1450" dirty="0" smtClean="0"/>
              <a:t> </a:t>
            </a:r>
            <a:r>
              <a:rPr lang="fr-FR" sz="1450" dirty="0" err="1" smtClean="0"/>
              <a:t>negocieze</a:t>
            </a:r>
            <a:r>
              <a:rPr lang="fr-FR" sz="1450" dirty="0" smtClean="0"/>
              <a:t>, </a:t>
            </a:r>
            <a:r>
              <a:rPr lang="fr-FR" sz="1450" dirty="0" err="1" smtClean="0"/>
              <a:t>mulțimea</a:t>
            </a:r>
            <a:r>
              <a:rPr lang="fr-FR" sz="1450" dirty="0" smtClean="0"/>
              <a:t> s-a </a:t>
            </a:r>
            <a:r>
              <a:rPr lang="fr-FR" sz="1450" dirty="0" err="1" smtClean="0"/>
              <a:t>urcat</a:t>
            </a:r>
            <a:r>
              <a:rPr lang="fr-FR" sz="1450" dirty="0" smtClean="0"/>
              <a:t> </a:t>
            </a:r>
            <a:r>
              <a:rPr lang="fr-FR" sz="1450" dirty="0" err="1" smtClean="0"/>
              <a:t>pe</a:t>
            </a:r>
            <a:r>
              <a:rPr lang="fr-FR" sz="1450" dirty="0" smtClean="0"/>
              <a:t> vas </a:t>
            </a:r>
            <a:r>
              <a:rPr lang="fr-FR" sz="1450" dirty="0" err="1" smtClean="0"/>
              <a:t>și</a:t>
            </a:r>
            <a:r>
              <a:rPr lang="fr-FR" sz="1450" dirty="0" smtClean="0"/>
              <a:t> a </a:t>
            </a:r>
            <a:r>
              <a:rPr lang="fr-FR" sz="1450" dirty="0" err="1" smtClean="0"/>
              <a:t>aruncat</a:t>
            </a:r>
            <a:r>
              <a:rPr lang="fr-FR" sz="1450" dirty="0" smtClean="0"/>
              <a:t> </a:t>
            </a:r>
            <a:r>
              <a:rPr lang="fr-FR" sz="1450" dirty="0" err="1" smtClean="0"/>
              <a:t>lăzile</a:t>
            </a:r>
            <a:r>
              <a:rPr lang="fr-FR" sz="1450" dirty="0" smtClean="0"/>
              <a:t> </a:t>
            </a:r>
            <a:r>
              <a:rPr lang="fr-FR" sz="1450" dirty="0" err="1" smtClean="0"/>
              <a:t>cu</a:t>
            </a:r>
            <a:r>
              <a:rPr lang="fr-FR" sz="1450" dirty="0" smtClean="0"/>
              <a:t> </a:t>
            </a:r>
            <a:r>
              <a:rPr lang="fr-FR" sz="1450" dirty="0" err="1" smtClean="0"/>
              <a:t>ceai</a:t>
            </a:r>
            <a:r>
              <a:rPr lang="fr-FR" sz="1450" dirty="0" smtClean="0"/>
              <a:t> </a:t>
            </a:r>
            <a:r>
              <a:rPr lang="fr-FR" sz="1450" dirty="0" err="1" smtClean="0"/>
              <a:t>în</a:t>
            </a:r>
            <a:r>
              <a:rPr lang="fr-FR" sz="1450" dirty="0" smtClean="0"/>
              <a:t> </a:t>
            </a:r>
            <a:r>
              <a:rPr lang="fr-FR" sz="1450" dirty="0" err="1" smtClean="0"/>
              <a:t>apă</a:t>
            </a:r>
            <a:r>
              <a:rPr lang="fr-FR" sz="1450" dirty="0" smtClean="0"/>
              <a:t>. </a:t>
            </a:r>
            <a:r>
              <a:rPr lang="fr-FR" sz="1450" dirty="0" err="1" smtClean="0"/>
              <a:t>Vasele</a:t>
            </a:r>
            <a:r>
              <a:rPr lang="fr-FR" sz="1450" dirty="0" smtClean="0"/>
              <a:t> </a:t>
            </a:r>
            <a:r>
              <a:rPr lang="fr-FR" sz="1450" dirty="0" err="1" smtClean="0"/>
              <a:t>încărcate</a:t>
            </a:r>
            <a:r>
              <a:rPr lang="fr-FR" sz="1450" dirty="0" smtClean="0"/>
              <a:t> </a:t>
            </a:r>
            <a:r>
              <a:rPr lang="fr-FR" sz="1450" dirty="0" err="1" smtClean="0"/>
              <a:t>cu</a:t>
            </a:r>
            <a:r>
              <a:rPr lang="fr-FR" sz="1450" dirty="0" smtClean="0"/>
              <a:t> </a:t>
            </a:r>
            <a:r>
              <a:rPr lang="fr-FR" sz="1450" dirty="0" err="1" smtClean="0"/>
              <a:t>ceai</a:t>
            </a:r>
            <a:r>
              <a:rPr lang="fr-FR" sz="1450" dirty="0" smtClean="0"/>
              <a:t> au </a:t>
            </a:r>
            <a:r>
              <a:rPr lang="fr-FR" sz="1450" dirty="0" err="1" smtClean="0"/>
              <a:t>fost</a:t>
            </a:r>
            <a:r>
              <a:rPr lang="fr-FR" sz="1450" dirty="0" smtClean="0"/>
              <a:t> </a:t>
            </a:r>
            <a:r>
              <a:rPr lang="fr-FR" sz="1450" dirty="0" err="1" smtClean="0"/>
              <a:t>incendiate</a:t>
            </a:r>
            <a:r>
              <a:rPr lang="fr-FR" sz="1450" dirty="0" smtClean="0"/>
              <a:t> la Annapolis </a:t>
            </a:r>
            <a:r>
              <a:rPr lang="fr-FR" sz="1450" dirty="0" err="1" smtClean="0"/>
              <a:t>și</a:t>
            </a:r>
            <a:r>
              <a:rPr lang="fr-FR" sz="1450" dirty="0" smtClean="0"/>
              <a:t> Greenwich, </a:t>
            </a:r>
            <a:r>
              <a:rPr lang="fr-FR" sz="1450" dirty="0" err="1" smtClean="0"/>
              <a:t>Dacă</a:t>
            </a:r>
            <a:r>
              <a:rPr lang="fr-FR" sz="1450" dirty="0" smtClean="0"/>
              <a:t> </a:t>
            </a:r>
            <a:r>
              <a:rPr lang="fr-FR" sz="1450" dirty="0" err="1" smtClean="0"/>
              <a:t>Compania</a:t>
            </a:r>
            <a:r>
              <a:rPr lang="fr-FR" sz="1450" dirty="0" smtClean="0"/>
              <a:t> nu </a:t>
            </a:r>
            <a:r>
              <a:rPr lang="fr-FR" sz="1450" dirty="0" err="1" smtClean="0"/>
              <a:t>avea</a:t>
            </a:r>
            <a:r>
              <a:rPr lang="fr-FR" sz="1450" dirty="0" smtClean="0"/>
              <a:t> </a:t>
            </a:r>
            <a:r>
              <a:rPr lang="fr-FR" sz="1450" dirty="0" err="1" smtClean="0"/>
              <a:t>să</a:t>
            </a:r>
            <a:r>
              <a:rPr lang="fr-FR" sz="1450" dirty="0" smtClean="0"/>
              <a:t> fie </a:t>
            </a:r>
            <a:r>
              <a:rPr lang="fr-FR" sz="1450" dirty="0" err="1" smtClean="0"/>
              <a:t>despăgubită</a:t>
            </a:r>
            <a:r>
              <a:rPr lang="fr-FR" sz="1450" dirty="0" smtClean="0"/>
              <a:t> </a:t>
            </a:r>
            <a:r>
              <a:rPr lang="fr-FR" sz="1450" dirty="0" err="1" smtClean="0"/>
              <a:t>cu</a:t>
            </a:r>
            <a:r>
              <a:rPr lang="fr-FR" sz="1450" dirty="0" smtClean="0"/>
              <a:t> </a:t>
            </a:r>
            <a:r>
              <a:rPr lang="fr-FR" sz="1450" dirty="0" err="1" smtClean="0"/>
              <a:t>contravaloarea</a:t>
            </a:r>
            <a:r>
              <a:rPr lang="fr-FR" sz="1450" dirty="0" smtClean="0"/>
              <a:t> </a:t>
            </a:r>
            <a:r>
              <a:rPr lang="fr-FR" sz="1450" dirty="0" err="1" smtClean="0"/>
              <a:t>ceaiului</a:t>
            </a:r>
            <a:r>
              <a:rPr lang="fr-FR" sz="1450" dirty="0" smtClean="0"/>
              <a:t> distrus-15 000 de lire, </a:t>
            </a:r>
            <a:r>
              <a:rPr lang="fr-FR" sz="1450" dirty="0" err="1" smtClean="0"/>
              <a:t>Parlamentul</a:t>
            </a:r>
            <a:r>
              <a:rPr lang="fr-FR" sz="1450" dirty="0" smtClean="0"/>
              <a:t> </a:t>
            </a:r>
            <a:r>
              <a:rPr lang="fr-FR" sz="1450" dirty="0" err="1" smtClean="0"/>
              <a:t>trebuia</a:t>
            </a:r>
            <a:r>
              <a:rPr lang="fr-FR" sz="1450" dirty="0" smtClean="0"/>
              <a:t> </a:t>
            </a:r>
            <a:r>
              <a:rPr lang="fr-FR" sz="1450" dirty="0" err="1" smtClean="0"/>
              <a:t>să</a:t>
            </a:r>
            <a:r>
              <a:rPr lang="fr-FR" sz="1450" dirty="0" smtClean="0"/>
              <a:t> </a:t>
            </a:r>
            <a:r>
              <a:rPr lang="fr-FR" sz="1450" dirty="0" err="1" smtClean="0"/>
              <a:t>admită</a:t>
            </a:r>
            <a:r>
              <a:rPr lang="fr-FR" sz="1450" dirty="0" smtClean="0"/>
              <a:t> </a:t>
            </a:r>
            <a:r>
              <a:rPr lang="fr-FR" sz="1450" dirty="0" err="1" smtClean="0"/>
              <a:t>că</a:t>
            </a:r>
            <a:r>
              <a:rPr lang="fr-FR" sz="1450" dirty="0" smtClean="0"/>
              <a:t> a </a:t>
            </a:r>
            <a:r>
              <a:rPr lang="fr-FR" sz="1450" dirty="0" err="1" smtClean="0"/>
              <a:t>pierdut</a:t>
            </a:r>
            <a:r>
              <a:rPr lang="fr-FR" sz="1450" dirty="0" smtClean="0"/>
              <a:t> </a:t>
            </a:r>
            <a:r>
              <a:rPr lang="fr-FR" sz="1450" dirty="0" err="1" smtClean="0"/>
              <a:t>controlul</a:t>
            </a:r>
            <a:r>
              <a:rPr lang="fr-FR" sz="1450" dirty="0" smtClean="0"/>
              <a:t> </a:t>
            </a:r>
            <a:r>
              <a:rPr lang="fr-FR" sz="1450" dirty="0" err="1" smtClean="0"/>
              <a:t>asupra</a:t>
            </a:r>
            <a:r>
              <a:rPr lang="fr-FR" sz="1450" dirty="0" smtClean="0"/>
              <a:t> </a:t>
            </a:r>
            <a:r>
              <a:rPr lang="fr-FR" sz="1450" dirty="0" err="1" smtClean="0"/>
              <a:t>coloniilor</a:t>
            </a:r>
            <a:r>
              <a:rPr lang="fr-FR" sz="1450" dirty="0" smtClean="0"/>
              <a:t>.</a:t>
            </a:r>
            <a:endParaRPr lang="en-US" sz="1450" dirty="0" smtClean="0"/>
          </a:p>
          <a:p>
            <a:pPr algn="just"/>
            <a:r>
              <a:rPr lang="fr-FR" sz="1450" dirty="0" smtClean="0"/>
              <a:t> </a:t>
            </a:r>
            <a:r>
              <a:rPr lang="en-US" sz="1450" dirty="0" smtClean="0"/>
              <a:t> </a:t>
            </a:r>
          </a:p>
          <a:p>
            <a:pPr algn="just"/>
            <a:endParaRPr lang="en-US" sz="1450"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3600" y="76200"/>
            <a:ext cx="2455548" cy="3200400"/>
          </a:xfrm>
        </p:spPr>
      </p:pic>
      <p:sp>
        <p:nvSpPr>
          <p:cNvPr id="10" name="TextBox 9"/>
          <p:cNvSpPr txBox="1"/>
          <p:nvPr/>
        </p:nvSpPr>
        <p:spPr>
          <a:xfrm>
            <a:off x="5486400" y="3286780"/>
            <a:ext cx="3505200" cy="523220"/>
          </a:xfrm>
          <a:prstGeom prst="rect">
            <a:avLst/>
          </a:prstGeom>
          <a:noFill/>
        </p:spPr>
        <p:txBody>
          <a:bodyPr wrap="square" rtlCol="0">
            <a:spAutoFit/>
          </a:bodyPr>
          <a:lstStyle/>
          <a:p>
            <a:pPr algn="ctr"/>
            <a:r>
              <a:rPr lang="en-US" sz="1400" dirty="0" err="1"/>
              <a:t>Locuitorii</a:t>
            </a:r>
            <a:r>
              <a:rPr lang="en-US" sz="1400" dirty="0"/>
              <a:t> </a:t>
            </a:r>
            <a:r>
              <a:rPr lang="en-US" sz="1400" dirty="0" err="1"/>
              <a:t>Bostonului</a:t>
            </a:r>
            <a:r>
              <a:rPr lang="en-US" sz="1400" dirty="0"/>
              <a:t> l-au </a:t>
            </a:r>
            <a:r>
              <a:rPr lang="en-US" sz="1400" dirty="0" err="1"/>
              <a:t>acoperit</a:t>
            </a:r>
            <a:r>
              <a:rPr lang="en-US" sz="1400" dirty="0"/>
              <a:t> cu </a:t>
            </a:r>
            <a:r>
              <a:rPr lang="en-US" sz="1400" dirty="0" err="1" smtClean="0"/>
              <a:t>catran</a:t>
            </a:r>
            <a:endParaRPr lang="ro-RO" sz="1400" dirty="0" smtClean="0"/>
          </a:p>
          <a:p>
            <a:pPr algn="ctr"/>
            <a:r>
              <a:rPr lang="en-US" sz="1400" dirty="0" err="1" smtClean="0"/>
              <a:t>și</a:t>
            </a:r>
            <a:r>
              <a:rPr lang="en-US" sz="1400" dirty="0" smtClean="0"/>
              <a:t> </a:t>
            </a:r>
            <a:r>
              <a:rPr lang="en-US" sz="1400" dirty="0"/>
              <a:t>cu </a:t>
            </a:r>
            <a:r>
              <a:rPr lang="en-US" sz="1400" dirty="0" err="1" smtClean="0"/>
              <a:t>fulgi</a:t>
            </a:r>
            <a:r>
              <a:rPr lang="ro-RO" sz="1400" dirty="0"/>
              <a:t> </a:t>
            </a:r>
            <a:r>
              <a:rPr lang="en-US" sz="1400" dirty="0" err="1" smtClean="0"/>
              <a:t>pe</a:t>
            </a:r>
            <a:r>
              <a:rPr lang="en-US" sz="1400" dirty="0" smtClean="0"/>
              <a:t> </a:t>
            </a:r>
            <a:r>
              <a:rPr lang="en-US" sz="1400" dirty="0"/>
              <a:t>un </a:t>
            </a:r>
            <a:r>
              <a:rPr lang="en-US" sz="1400" dirty="0" err="1"/>
              <a:t>colector</a:t>
            </a:r>
            <a:r>
              <a:rPr lang="en-US" sz="1400" dirty="0"/>
              <a:t> de </a:t>
            </a:r>
            <a:r>
              <a:rPr lang="en-US" sz="1400" dirty="0" err="1"/>
              <a:t>taxe</a:t>
            </a:r>
            <a:endParaRPr lang="en-US" sz="1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771900"/>
            <a:ext cx="3810000" cy="2705100"/>
          </a:xfrm>
          <a:prstGeom prst="rect">
            <a:avLst/>
          </a:prstGeom>
        </p:spPr>
      </p:pic>
      <p:sp>
        <p:nvSpPr>
          <p:cNvPr id="12" name="TextBox 11"/>
          <p:cNvSpPr txBox="1"/>
          <p:nvPr/>
        </p:nvSpPr>
        <p:spPr>
          <a:xfrm>
            <a:off x="5257800" y="6477000"/>
            <a:ext cx="3810000" cy="369332"/>
          </a:xfrm>
          <a:prstGeom prst="rect">
            <a:avLst/>
          </a:prstGeom>
          <a:noFill/>
        </p:spPr>
        <p:txBody>
          <a:bodyPr wrap="square" rtlCol="0">
            <a:spAutoFit/>
          </a:bodyPr>
          <a:lstStyle/>
          <a:p>
            <a:pPr algn="ctr"/>
            <a:r>
              <a:rPr lang="ro-RO" dirty="0" smtClean="0"/>
              <a:t>Partida de Ceai de la Boston</a:t>
            </a:r>
            <a:endParaRPr lang="en-US" dirty="0"/>
          </a:p>
        </p:txBody>
      </p:sp>
    </p:spTree>
    <p:extLst>
      <p:ext uri="{BB962C8B-B14F-4D97-AF65-F5344CB8AC3E}">
        <p14:creationId xmlns:p14="http://schemas.microsoft.com/office/powerpoint/2010/main" val="4125191523"/>
      </p:ext>
    </p:extLst>
  </p:cSld>
  <p:clrMapOvr>
    <a:masterClrMapping/>
  </p:clrMapOvr>
  <p:transition spd="slow" advTm="100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dirty="0" smtClean="0"/>
              <a:t>e. </a:t>
            </a:r>
            <a:r>
              <a:rPr lang="en-US" dirty="0" smtClean="0"/>
              <a:t>LEGEA QUEBEC ȘI LEGILE REPRESIVE</a:t>
            </a:r>
            <a:r>
              <a:rPr lang="ro-RO" dirty="0" smtClean="0"/>
              <a:t> (1)</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3600" y="0"/>
            <a:ext cx="3123726" cy="2286000"/>
          </a:xfrm>
        </p:spPr>
      </p:pic>
      <p:sp>
        <p:nvSpPr>
          <p:cNvPr id="4" name="Text Placeholder 3"/>
          <p:cNvSpPr>
            <a:spLocks noGrp="1"/>
          </p:cNvSpPr>
          <p:nvPr>
            <p:ph type="body" sz="half" idx="2"/>
          </p:nvPr>
        </p:nvSpPr>
        <p:spPr>
          <a:xfrm>
            <a:off x="152400" y="1435100"/>
            <a:ext cx="5715000" cy="5422900"/>
          </a:xfrm>
        </p:spPr>
        <p:txBody>
          <a:bodyPr>
            <a:normAutofit/>
          </a:bodyPr>
          <a:lstStyle/>
          <a:p>
            <a:pPr algn="just"/>
            <a:r>
              <a:rPr lang="en-US" sz="1700" dirty="0" smtClean="0"/>
              <a:t>	</a:t>
            </a:r>
            <a:r>
              <a:rPr lang="en-US" sz="1700" dirty="0" err="1" smtClean="0"/>
              <a:t>În</a:t>
            </a:r>
            <a:r>
              <a:rPr lang="en-US" sz="1700" dirty="0" smtClean="0"/>
              <a:t> </a:t>
            </a:r>
            <a:r>
              <a:rPr lang="en-US" sz="1700" dirty="0"/>
              <a:t>1774, </a:t>
            </a:r>
            <a:r>
              <a:rPr lang="en-US" sz="1700" dirty="0" err="1"/>
              <a:t>parlamentul</a:t>
            </a:r>
            <a:r>
              <a:rPr lang="en-US" sz="1700" dirty="0"/>
              <a:t> a </a:t>
            </a:r>
            <a:r>
              <a:rPr lang="en-US" sz="1700" dirty="0" err="1"/>
              <a:t>legiferat</a:t>
            </a:r>
            <a:r>
              <a:rPr lang="en-US" sz="1700" dirty="0"/>
              <a:t> </a:t>
            </a:r>
            <a:r>
              <a:rPr lang="en-US" sz="1700" dirty="0" err="1"/>
              <a:t>Legile</a:t>
            </a:r>
            <a:r>
              <a:rPr lang="en-US" sz="1700" dirty="0"/>
              <a:t> </a:t>
            </a:r>
            <a:r>
              <a:rPr lang="en-US" sz="1700" dirty="0" err="1" smtClean="0"/>
              <a:t>represive</a:t>
            </a:r>
            <a:r>
              <a:rPr lang="en-US" sz="1700" dirty="0"/>
              <a:t>, </a:t>
            </a:r>
            <a:r>
              <a:rPr lang="en-US" sz="1700" dirty="0" err="1"/>
              <a:t>închizând</a:t>
            </a:r>
            <a:r>
              <a:rPr lang="en-US" sz="1700" dirty="0"/>
              <a:t> </a:t>
            </a:r>
            <a:r>
              <a:rPr lang="en-US" sz="1700" dirty="0" err="1"/>
              <a:t>portul</a:t>
            </a:r>
            <a:r>
              <a:rPr lang="en-US" sz="1700" dirty="0"/>
              <a:t> Boston </a:t>
            </a:r>
            <a:r>
              <a:rPr lang="en-US" sz="1700" dirty="0" err="1"/>
              <a:t>și</a:t>
            </a:r>
            <a:r>
              <a:rPr lang="en-US" sz="1700" dirty="0"/>
              <a:t> </a:t>
            </a:r>
            <a:r>
              <a:rPr lang="en-US" sz="1700" dirty="0" err="1"/>
              <a:t>instituind</a:t>
            </a:r>
            <a:r>
              <a:rPr lang="en-US" sz="1700" dirty="0"/>
              <a:t> </a:t>
            </a:r>
            <a:r>
              <a:rPr lang="en-US" sz="1700" dirty="0" err="1"/>
              <a:t>blocada</a:t>
            </a:r>
            <a:r>
              <a:rPr lang="en-US" sz="1700" dirty="0"/>
              <a:t>. </a:t>
            </a:r>
            <a:r>
              <a:rPr lang="en-US" sz="1700" dirty="0" err="1"/>
              <a:t>Persoanele</a:t>
            </a:r>
            <a:r>
              <a:rPr lang="en-US" sz="1700" dirty="0"/>
              <a:t> </a:t>
            </a:r>
            <a:r>
              <a:rPr lang="en-US" sz="1700" dirty="0" err="1"/>
              <a:t>învinuite</a:t>
            </a:r>
            <a:r>
              <a:rPr lang="en-US" sz="1700" dirty="0"/>
              <a:t> de </a:t>
            </a:r>
            <a:r>
              <a:rPr lang="en-US" sz="1700" dirty="0" err="1"/>
              <a:t>ofense</a:t>
            </a:r>
            <a:r>
              <a:rPr lang="en-US" sz="1700" dirty="0"/>
              <a:t> </a:t>
            </a:r>
            <a:r>
              <a:rPr lang="en-US" sz="1700" dirty="0" err="1"/>
              <a:t>și</a:t>
            </a:r>
            <a:r>
              <a:rPr lang="en-US" sz="1700" dirty="0"/>
              <a:t> de </a:t>
            </a:r>
            <a:r>
              <a:rPr lang="en-US" sz="1700" dirty="0" err="1"/>
              <a:t>împotrivire</a:t>
            </a:r>
            <a:r>
              <a:rPr lang="en-US" sz="1700" dirty="0"/>
              <a:t> </a:t>
            </a:r>
            <a:r>
              <a:rPr lang="en-US" sz="1700" dirty="0" err="1"/>
              <a:t>puteau</a:t>
            </a:r>
            <a:r>
              <a:rPr lang="en-US" sz="1700" dirty="0"/>
              <a:t> fi </a:t>
            </a:r>
            <a:r>
              <a:rPr lang="en-US" sz="1700" dirty="0" err="1"/>
              <a:t>judecate</a:t>
            </a:r>
            <a:r>
              <a:rPr lang="en-US" sz="1700" dirty="0"/>
              <a:t> </a:t>
            </a:r>
            <a:r>
              <a:rPr lang="en-US" sz="1700" dirty="0" err="1"/>
              <a:t>în</a:t>
            </a:r>
            <a:r>
              <a:rPr lang="en-US" sz="1700" dirty="0"/>
              <a:t> America. </a:t>
            </a:r>
            <a:r>
              <a:rPr lang="fr-FR" sz="1700" dirty="0"/>
              <a:t>Se </a:t>
            </a:r>
            <a:r>
              <a:rPr lang="fr-FR" sz="1700" dirty="0" err="1"/>
              <a:t>anula</a:t>
            </a:r>
            <a:r>
              <a:rPr lang="fr-FR" sz="1700" dirty="0"/>
              <a:t> patenta </a:t>
            </a:r>
            <a:r>
              <a:rPr lang="fr-FR" sz="1700" dirty="0" err="1"/>
              <a:t>coloniei</a:t>
            </a:r>
            <a:r>
              <a:rPr lang="fr-FR" sz="1700" dirty="0"/>
              <a:t> Massachusetts. </a:t>
            </a:r>
            <a:r>
              <a:rPr lang="fr-FR" sz="1700" dirty="0" err="1"/>
              <a:t>Membrii</a:t>
            </a:r>
            <a:r>
              <a:rPr lang="fr-FR" sz="1700" dirty="0"/>
              <a:t> </a:t>
            </a:r>
            <a:r>
              <a:rPr lang="fr-FR" sz="1700" dirty="0" err="1"/>
              <a:t>Consiliuluii</a:t>
            </a:r>
            <a:r>
              <a:rPr lang="fr-FR" sz="1700" dirty="0"/>
              <a:t>, ce </a:t>
            </a:r>
            <a:r>
              <a:rPr lang="fr-FR" sz="1700" dirty="0" err="1"/>
              <a:t>erau</a:t>
            </a:r>
            <a:r>
              <a:rPr lang="fr-FR" sz="1700" dirty="0"/>
              <a:t> </a:t>
            </a:r>
            <a:r>
              <a:rPr lang="fr-FR" sz="1700" dirty="0" err="1"/>
              <a:t>aleși</a:t>
            </a:r>
            <a:r>
              <a:rPr lang="fr-FR" sz="1700" dirty="0"/>
              <a:t> </a:t>
            </a:r>
            <a:r>
              <a:rPr lang="fr-FR" sz="1700" dirty="0" err="1"/>
              <a:t>până</a:t>
            </a:r>
            <a:r>
              <a:rPr lang="fr-FR" sz="1700" dirty="0"/>
              <a:t> </a:t>
            </a:r>
            <a:r>
              <a:rPr lang="fr-FR" sz="1700" dirty="0" err="1"/>
              <a:t>atunci</a:t>
            </a:r>
            <a:r>
              <a:rPr lang="fr-FR" sz="1700" dirty="0"/>
              <a:t> de </a:t>
            </a:r>
            <a:r>
              <a:rPr lang="fr-FR" sz="1700" dirty="0" err="1"/>
              <a:t>Adunarea</a:t>
            </a:r>
            <a:r>
              <a:rPr lang="fr-FR" sz="1700" dirty="0"/>
              <a:t> </a:t>
            </a:r>
            <a:r>
              <a:rPr lang="fr-FR" sz="1700" dirty="0" err="1"/>
              <a:t>Legislativă</a:t>
            </a:r>
            <a:r>
              <a:rPr lang="fr-FR" sz="1700" dirty="0"/>
              <a:t>, </a:t>
            </a:r>
            <a:r>
              <a:rPr lang="fr-FR" sz="1700" dirty="0" err="1"/>
              <a:t>aveau</a:t>
            </a:r>
            <a:r>
              <a:rPr lang="fr-FR" sz="1700" dirty="0"/>
              <a:t> </a:t>
            </a:r>
            <a:r>
              <a:rPr lang="fr-FR" sz="1700" dirty="0" err="1"/>
              <a:t>să</a:t>
            </a:r>
            <a:r>
              <a:rPr lang="fr-FR" sz="1700" dirty="0"/>
              <a:t> fie </a:t>
            </a:r>
            <a:r>
              <a:rPr lang="fr-FR" sz="1700" dirty="0" err="1"/>
              <a:t>numiți</a:t>
            </a:r>
            <a:r>
              <a:rPr lang="fr-FR" sz="1700" dirty="0"/>
              <a:t> </a:t>
            </a:r>
            <a:r>
              <a:rPr lang="fr-FR" sz="1700" dirty="0" err="1"/>
              <a:t>numai</a:t>
            </a:r>
            <a:r>
              <a:rPr lang="fr-FR" sz="1700" dirty="0"/>
              <a:t> de </a:t>
            </a:r>
            <a:r>
              <a:rPr lang="fr-FR" sz="1700" dirty="0" err="1"/>
              <a:t>rege</a:t>
            </a:r>
            <a:r>
              <a:rPr lang="fr-FR" sz="1700" dirty="0"/>
              <a:t>. </a:t>
            </a:r>
            <a:r>
              <a:rPr lang="en-US" sz="1700" dirty="0" err="1"/>
              <a:t>În</a:t>
            </a:r>
            <a:r>
              <a:rPr lang="en-US" sz="1700" dirty="0"/>
              <a:t> </a:t>
            </a:r>
            <a:r>
              <a:rPr lang="en-US" sz="1700" dirty="0" err="1"/>
              <a:t>cele</a:t>
            </a:r>
            <a:r>
              <a:rPr lang="en-US" sz="1700" dirty="0"/>
              <a:t> din </a:t>
            </a:r>
            <a:r>
              <a:rPr lang="en-US" sz="1700" dirty="0" err="1"/>
              <a:t>urmă</a:t>
            </a:r>
            <a:r>
              <a:rPr lang="en-US" sz="1700" dirty="0"/>
              <a:t>, s-a </a:t>
            </a:r>
            <a:r>
              <a:rPr lang="en-US" sz="1700" dirty="0" err="1"/>
              <a:t>emis</a:t>
            </a:r>
            <a:r>
              <a:rPr lang="en-US" sz="1700" dirty="0"/>
              <a:t> Quebec Act care </a:t>
            </a:r>
            <a:r>
              <a:rPr lang="en-US" sz="1700" dirty="0" err="1"/>
              <a:t>prevedea</a:t>
            </a:r>
            <a:r>
              <a:rPr lang="en-US" sz="1700" dirty="0"/>
              <a:t> </a:t>
            </a:r>
            <a:r>
              <a:rPr lang="en-US" sz="1700" dirty="0" err="1"/>
              <a:t>privilegii</a:t>
            </a:r>
            <a:r>
              <a:rPr lang="en-US" sz="1700" dirty="0"/>
              <a:t> </a:t>
            </a:r>
            <a:r>
              <a:rPr lang="en-US" sz="1700" dirty="0" err="1"/>
              <a:t>speciale</a:t>
            </a:r>
            <a:r>
              <a:rPr lang="en-US" sz="1700" dirty="0"/>
              <a:t> </a:t>
            </a:r>
            <a:r>
              <a:rPr lang="en-US" sz="1700" dirty="0" err="1"/>
              <a:t>pentru</a:t>
            </a:r>
            <a:r>
              <a:rPr lang="en-US" sz="1700" dirty="0"/>
              <a:t> </a:t>
            </a:r>
            <a:r>
              <a:rPr lang="en-US" sz="1700" dirty="0" err="1"/>
              <a:t>biserica</a:t>
            </a:r>
            <a:r>
              <a:rPr lang="en-US" sz="1700" dirty="0"/>
              <a:t> </a:t>
            </a:r>
            <a:r>
              <a:rPr lang="en-US" sz="1700" dirty="0" err="1"/>
              <a:t>catolică</a:t>
            </a:r>
            <a:r>
              <a:rPr lang="en-US" sz="1700" dirty="0"/>
              <a:t> </a:t>
            </a:r>
            <a:r>
              <a:rPr lang="en-US" sz="1700" dirty="0" err="1"/>
              <a:t>și</a:t>
            </a:r>
            <a:r>
              <a:rPr lang="en-US" sz="1700" dirty="0"/>
              <a:t> </a:t>
            </a:r>
            <a:r>
              <a:rPr lang="en-US" sz="1700" dirty="0" err="1"/>
              <a:t>populației</a:t>
            </a:r>
            <a:r>
              <a:rPr lang="en-US" sz="1700" dirty="0"/>
              <a:t> </a:t>
            </a:r>
            <a:r>
              <a:rPr lang="en-US" sz="1700" dirty="0" err="1"/>
              <a:t>franci-canadiene</a:t>
            </a:r>
            <a:r>
              <a:rPr lang="en-US" sz="1700" dirty="0"/>
              <a:t> </a:t>
            </a:r>
            <a:r>
              <a:rPr lang="en-US" sz="1700" dirty="0" err="1"/>
              <a:t>și</a:t>
            </a:r>
            <a:r>
              <a:rPr lang="en-US" sz="1700" dirty="0"/>
              <a:t> </a:t>
            </a:r>
            <a:r>
              <a:rPr lang="en-US" sz="1700" dirty="0" err="1"/>
              <a:t>pentru</a:t>
            </a:r>
            <a:r>
              <a:rPr lang="en-US" sz="1700" dirty="0"/>
              <a:t> </a:t>
            </a:r>
            <a:r>
              <a:rPr lang="en-US" sz="1700" dirty="0" err="1"/>
              <a:t>alipirea</a:t>
            </a:r>
            <a:r>
              <a:rPr lang="en-US" sz="1700" dirty="0"/>
              <a:t> </a:t>
            </a:r>
            <a:r>
              <a:rPr lang="en-US" sz="1700" dirty="0" err="1"/>
              <a:t>Canadei</a:t>
            </a:r>
            <a:r>
              <a:rPr lang="en-US" sz="1700" dirty="0"/>
              <a:t> cu </a:t>
            </a:r>
            <a:r>
              <a:rPr lang="en-US" sz="1700" dirty="0" err="1"/>
              <a:t>teritoriul</a:t>
            </a:r>
            <a:r>
              <a:rPr lang="en-US" sz="1700" dirty="0"/>
              <a:t> </a:t>
            </a:r>
            <a:r>
              <a:rPr lang="en-US" sz="1700" dirty="0" err="1"/>
              <a:t>coloniilor</a:t>
            </a:r>
            <a:r>
              <a:rPr lang="en-US" sz="1700" dirty="0"/>
              <a:t>. </a:t>
            </a:r>
            <a:r>
              <a:rPr lang="fr-FR" sz="1700" dirty="0" err="1"/>
              <a:t>Având</a:t>
            </a:r>
            <a:r>
              <a:rPr lang="fr-FR" sz="1700" dirty="0"/>
              <a:t> </a:t>
            </a:r>
            <a:r>
              <a:rPr lang="fr-FR" sz="1700" dirty="0" err="1"/>
              <a:t>aceste</a:t>
            </a:r>
            <a:r>
              <a:rPr lang="fr-FR" sz="1700" dirty="0"/>
              <a:t> </a:t>
            </a:r>
            <a:r>
              <a:rPr lang="fr-FR" sz="1700" dirty="0" err="1"/>
              <a:t>drepturi</a:t>
            </a:r>
            <a:r>
              <a:rPr lang="fr-FR" sz="1700" dirty="0"/>
              <a:t>, </a:t>
            </a:r>
            <a:r>
              <a:rPr lang="fr-FR" sz="1700" dirty="0" err="1"/>
              <a:t>cei</a:t>
            </a:r>
            <a:r>
              <a:rPr lang="fr-FR" sz="1700" dirty="0"/>
              <a:t> </a:t>
            </a:r>
            <a:r>
              <a:rPr lang="fr-FR" sz="1700" dirty="0" err="1"/>
              <a:t>din</a:t>
            </a:r>
            <a:r>
              <a:rPr lang="fr-FR" sz="1700" dirty="0"/>
              <a:t> </a:t>
            </a:r>
            <a:r>
              <a:rPr lang="fr-FR" sz="1700" dirty="0" err="1"/>
              <a:t>Quebec</a:t>
            </a:r>
            <a:r>
              <a:rPr lang="fr-FR" sz="1700" dirty="0"/>
              <a:t> nu se vor </a:t>
            </a:r>
            <a:r>
              <a:rPr lang="fr-FR" sz="1700" dirty="0" err="1"/>
              <a:t>alătura</a:t>
            </a:r>
            <a:r>
              <a:rPr lang="fr-FR" sz="1700" dirty="0"/>
              <a:t> </a:t>
            </a:r>
            <a:r>
              <a:rPr lang="fr-FR" sz="1700" dirty="0" err="1"/>
              <a:t>Revoluției</a:t>
            </a:r>
            <a:r>
              <a:rPr lang="fr-FR" sz="1700" dirty="0"/>
              <a:t> </a:t>
            </a:r>
            <a:r>
              <a:rPr lang="fr-FR" sz="1700" dirty="0" err="1"/>
              <a:t>Americane</a:t>
            </a:r>
            <a:r>
              <a:rPr lang="fr-FR" sz="1700" dirty="0"/>
              <a:t>. Se va </a:t>
            </a:r>
            <a:r>
              <a:rPr lang="fr-FR" sz="1700" dirty="0" err="1"/>
              <a:t>așeza</a:t>
            </a:r>
            <a:r>
              <a:rPr lang="fr-FR" sz="1700" dirty="0"/>
              <a:t> </a:t>
            </a:r>
            <a:r>
              <a:rPr lang="fr-FR" sz="1700" dirty="0" err="1"/>
              <a:t>pe</a:t>
            </a:r>
            <a:r>
              <a:rPr lang="fr-FR" sz="1700" dirty="0"/>
              <a:t> </a:t>
            </a:r>
            <a:r>
              <a:rPr lang="fr-FR" sz="1700" dirty="0" err="1"/>
              <a:t>poziții</a:t>
            </a:r>
            <a:r>
              <a:rPr lang="fr-FR" sz="1700" dirty="0"/>
              <a:t> de </a:t>
            </a:r>
            <a:r>
              <a:rPr lang="fr-FR" sz="1700" dirty="0" err="1"/>
              <a:t>relativă</a:t>
            </a:r>
            <a:r>
              <a:rPr lang="fr-FR" sz="1700" dirty="0"/>
              <a:t> </a:t>
            </a:r>
            <a:r>
              <a:rPr lang="fr-FR" sz="1700" dirty="0" err="1"/>
              <a:t>neutralitate</a:t>
            </a:r>
            <a:r>
              <a:rPr lang="fr-FR" sz="1700" dirty="0"/>
              <a:t>. </a:t>
            </a:r>
            <a:r>
              <a:rPr lang="fr-FR" sz="1700" dirty="0" err="1"/>
              <a:t>Tot</a:t>
            </a:r>
            <a:r>
              <a:rPr lang="fr-FR" sz="1700" dirty="0"/>
              <a:t> </a:t>
            </a:r>
            <a:r>
              <a:rPr lang="fr-FR" sz="1700" dirty="0" err="1"/>
              <a:t>prin</a:t>
            </a:r>
            <a:r>
              <a:rPr lang="fr-FR" sz="1700" dirty="0"/>
              <a:t> </a:t>
            </a:r>
            <a:r>
              <a:rPr lang="fr-FR" sz="1700" dirty="0" err="1"/>
              <a:t>Quebec</a:t>
            </a:r>
            <a:r>
              <a:rPr lang="fr-FR" sz="1700" dirty="0"/>
              <a:t> </a:t>
            </a:r>
            <a:r>
              <a:rPr lang="fr-FR" sz="1700" dirty="0" err="1"/>
              <a:t>Act</a:t>
            </a:r>
            <a:r>
              <a:rPr lang="fr-FR" sz="1700" dirty="0"/>
              <a:t> a </a:t>
            </a:r>
            <a:r>
              <a:rPr lang="fr-FR" sz="1700" dirty="0" err="1"/>
              <a:t>fost</a:t>
            </a:r>
            <a:r>
              <a:rPr lang="fr-FR" sz="1700" dirty="0"/>
              <a:t> </a:t>
            </a:r>
            <a:r>
              <a:rPr lang="fr-FR" sz="1700" dirty="0" err="1"/>
              <a:t>stabilită</a:t>
            </a:r>
            <a:r>
              <a:rPr lang="fr-FR" sz="1700" dirty="0"/>
              <a:t> </a:t>
            </a:r>
            <a:r>
              <a:rPr lang="fr-FR" sz="1700" dirty="0" err="1"/>
              <a:t>frontiera</a:t>
            </a:r>
            <a:r>
              <a:rPr lang="fr-FR" sz="1700" dirty="0"/>
              <a:t> </a:t>
            </a:r>
            <a:r>
              <a:rPr lang="fr-FR" sz="1700" dirty="0" err="1"/>
              <a:t>dintre</a:t>
            </a:r>
            <a:r>
              <a:rPr lang="fr-FR" sz="1700" dirty="0"/>
              <a:t> Canada </a:t>
            </a:r>
            <a:r>
              <a:rPr lang="fr-FR" sz="1700" dirty="0" err="1"/>
              <a:t>britanică</a:t>
            </a:r>
            <a:r>
              <a:rPr lang="fr-FR" sz="1700" dirty="0"/>
              <a:t> </a:t>
            </a:r>
            <a:r>
              <a:rPr lang="fr-FR" sz="1700" dirty="0" err="1"/>
              <a:t>și</a:t>
            </a:r>
            <a:r>
              <a:rPr lang="fr-FR" sz="1700" dirty="0"/>
              <a:t> </a:t>
            </a:r>
            <a:r>
              <a:rPr lang="fr-FR" sz="1700" dirty="0" err="1"/>
              <a:t>celelalte</a:t>
            </a:r>
            <a:r>
              <a:rPr lang="fr-FR" sz="1700" dirty="0"/>
              <a:t> </a:t>
            </a:r>
            <a:r>
              <a:rPr lang="fr-FR" sz="1700" dirty="0" err="1"/>
              <a:t>colonii</a:t>
            </a:r>
            <a:r>
              <a:rPr lang="fr-FR" sz="1700" dirty="0"/>
              <a:t>.</a:t>
            </a:r>
            <a:endParaRPr lang="en-US" sz="1700" dirty="0"/>
          </a:p>
          <a:p>
            <a:pPr algn="just"/>
            <a:r>
              <a:rPr lang="fr-FR" sz="1700" dirty="0"/>
              <a:t> </a:t>
            </a:r>
            <a:endParaRPr lang="en-US" sz="1700" dirty="0"/>
          </a:p>
          <a:p>
            <a:pPr algn="just"/>
            <a:r>
              <a:rPr lang="fr-FR" sz="1700" dirty="0" smtClean="0"/>
              <a:t>	</a:t>
            </a:r>
            <a:r>
              <a:rPr lang="fr-FR" sz="1700" dirty="0" err="1" smtClean="0"/>
              <a:t>Guvernul</a:t>
            </a:r>
            <a:r>
              <a:rPr lang="fr-FR" sz="1700" dirty="0" smtClean="0"/>
              <a:t> </a:t>
            </a:r>
            <a:r>
              <a:rPr lang="fr-FR" sz="1700" dirty="0" err="1"/>
              <a:t>britanic</a:t>
            </a:r>
            <a:r>
              <a:rPr lang="fr-FR" sz="1700" dirty="0"/>
              <a:t> l-a </a:t>
            </a:r>
            <a:r>
              <a:rPr lang="fr-FR" sz="1700" dirty="0" err="1"/>
              <a:t>numit</a:t>
            </a:r>
            <a:r>
              <a:rPr lang="fr-FR" sz="1700" dirty="0"/>
              <a:t> </a:t>
            </a:r>
            <a:r>
              <a:rPr lang="fr-FR" sz="1700" dirty="0" err="1"/>
              <a:t>guvernator</a:t>
            </a:r>
            <a:r>
              <a:rPr lang="fr-FR" sz="1700" dirty="0"/>
              <a:t> </a:t>
            </a:r>
            <a:r>
              <a:rPr lang="fr-FR" sz="1700" dirty="0" err="1"/>
              <a:t>în</a:t>
            </a:r>
            <a:r>
              <a:rPr lang="fr-FR" sz="1700" dirty="0"/>
              <a:t> Massachusetts </a:t>
            </a:r>
            <a:r>
              <a:rPr lang="fr-FR" sz="1700" dirty="0" err="1"/>
              <a:t>pe</a:t>
            </a:r>
            <a:r>
              <a:rPr lang="fr-FR" sz="1700" dirty="0"/>
              <a:t> </a:t>
            </a:r>
            <a:r>
              <a:rPr lang="fr-FR" sz="1700" dirty="0" err="1"/>
              <a:t>generalul</a:t>
            </a:r>
            <a:r>
              <a:rPr lang="fr-FR" sz="1700" dirty="0"/>
              <a:t> Gage, </a:t>
            </a:r>
            <a:r>
              <a:rPr lang="fr-FR" sz="1700" dirty="0" err="1" smtClean="0"/>
              <a:t>înlocuindu</a:t>
            </a:r>
            <a:r>
              <a:rPr lang="fr-FR" sz="1700" dirty="0" smtClean="0"/>
              <a:t>-l </a:t>
            </a:r>
            <a:r>
              <a:rPr lang="fr-FR" sz="1700" dirty="0" err="1"/>
              <a:t>pe</a:t>
            </a:r>
            <a:r>
              <a:rPr lang="fr-FR" sz="1700" dirty="0"/>
              <a:t> Thomas Hutchinson . Dar </a:t>
            </a:r>
            <a:r>
              <a:rPr lang="fr-FR" sz="1700" dirty="0" err="1"/>
              <a:t>valul</a:t>
            </a:r>
            <a:r>
              <a:rPr lang="fr-FR" sz="1700" dirty="0"/>
              <a:t> de </a:t>
            </a:r>
            <a:r>
              <a:rPr lang="fr-FR" sz="1700" dirty="0" err="1"/>
              <a:t>solidaritate</a:t>
            </a:r>
            <a:r>
              <a:rPr lang="fr-FR" sz="1700" dirty="0"/>
              <a:t> </a:t>
            </a:r>
            <a:r>
              <a:rPr lang="fr-FR" sz="1700" dirty="0" err="1"/>
              <a:t>cu</a:t>
            </a:r>
            <a:r>
              <a:rPr lang="fr-FR" sz="1700" dirty="0"/>
              <a:t> Boston a </a:t>
            </a:r>
            <a:r>
              <a:rPr lang="fr-FR" sz="1700" dirty="0" err="1"/>
              <a:t>străbătut</a:t>
            </a:r>
            <a:r>
              <a:rPr lang="fr-FR" sz="1700" dirty="0"/>
              <a:t> </a:t>
            </a:r>
            <a:r>
              <a:rPr lang="fr-FR" sz="1700" dirty="0" err="1"/>
              <a:t>America</a:t>
            </a:r>
            <a:r>
              <a:rPr lang="fr-FR" sz="1700" dirty="0"/>
              <a:t>, Virginia, Carolina de Nord, Maryland </a:t>
            </a:r>
            <a:r>
              <a:rPr lang="fr-FR" sz="1700" dirty="0" err="1"/>
              <a:t>și</a:t>
            </a:r>
            <a:r>
              <a:rPr lang="fr-FR" sz="1700" dirty="0"/>
              <a:t> Connecticut </a:t>
            </a:r>
            <a:r>
              <a:rPr lang="fr-FR" sz="1700" dirty="0" err="1"/>
              <a:t>expediind</a:t>
            </a:r>
            <a:r>
              <a:rPr lang="fr-FR" sz="1700" dirty="0"/>
              <a:t> </a:t>
            </a:r>
            <a:r>
              <a:rPr lang="fr-FR" sz="1700" dirty="0" err="1"/>
              <a:t>spre</a:t>
            </a:r>
            <a:r>
              <a:rPr lang="fr-FR" sz="1700" dirty="0"/>
              <a:t> Boston </a:t>
            </a:r>
            <a:r>
              <a:rPr lang="fr-FR" sz="1700" dirty="0" err="1"/>
              <a:t>cantități</a:t>
            </a:r>
            <a:r>
              <a:rPr lang="fr-FR" sz="1700" dirty="0"/>
              <a:t> de </a:t>
            </a:r>
            <a:r>
              <a:rPr lang="fr-FR" sz="1700" dirty="0" err="1"/>
              <a:t>cereale</a:t>
            </a:r>
            <a:r>
              <a:rPr lang="fr-FR" sz="1700" dirty="0"/>
              <a:t>, </a:t>
            </a:r>
            <a:r>
              <a:rPr lang="fr-FR" sz="1700" dirty="0" err="1"/>
              <a:t>orez</a:t>
            </a:r>
            <a:r>
              <a:rPr lang="fr-FR" sz="1700" dirty="0"/>
              <a:t> </a:t>
            </a:r>
            <a:r>
              <a:rPr lang="fr-FR" sz="1700" dirty="0" err="1"/>
              <a:t>și</a:t>
            </a:r>
            <a:r>
              <a:rPr lang="fr-FR" sz="1700" dirty="0"/>
              <a:t> alimente</a:t>
            </a:r>
            <a:r>
              <a:rPr lang="fr-FR" sz="1700" dirty="0" smtClean="0"/>
              <a:t>.</a:t>
            </a:r>
            <a:endParaRPr lang="en-US" sz="1700" dirty="0"/>
          </a:p>
        </p:txBody>
      </p:sp>
      <p:sp>
        <p:nvSpPr>
          <p:cNvPr id="8" name="TextBox 7"/>
          <p:cNvSpPr txBox="1"/>
          <p:nvPr/>
        </p:nvSpPr>
        <p:spPr>
          <a:xfrm>
            <a:off x="5638800" y="2286000"/>
            <a:ext cx="3632200" cy="523220"/>
          </a:xfrm>
          <a:prstGeom prst="rect">
            <a:avLst/>
          </a:prstGeom>
          <a:noFill/>
        </p:spPr>
        <p:txBody>
          <a:bodyPr wrap="square" rtlCol="0">
            <a:spAutoFit/>
          </a:bodyPr>
          <a:lstStyle/>
          <a:p>
            <a:pPr algn="ctr"/>
            <a:r>
              <a:rPr lang="en-US" sz="1400" dirty="0" err="1" smtClean="0"/>
              <a:t>Caricatura</a:t>
            </a:r>
            <a:r>
              <a:rPr lang="en-US" sz="1400" dirty="0" smtClean="0"/>
              <a:t>:</a:t>
            </a:r>
            <a:r>
              <a:rPr lang="ro-RO" sz="1400" dirty="0"/>
              <a:t> </a:t>
            </a:r>
            <a:r>
              <a:rPr lang="en-US" sz="1400" dirty="0" err="1" smtClean="0"/>
              <a:t>Lordul</a:t>
            </a:r>
            <a:r>
              <a:rPr lang="en-US" sz="1400" dirty="0" smtClean="0"/>
              <a:t> </a:t>
            </a:r>
            <a:r>
              <a:rPr lang="en-US" sz="1400" dirty="0"/>
              <a:t>North, William </a:t>
            </a:r>
            <a:r>
              <a:rPr lang="en-US" sz="1400" dirty="0" smtClean="0"/>
              <a:t>Murray</a:t>
            </a:r>
            <a:endParaRPr lang="ro-RO" sz="1400" dirty="0" smtClean="0"/>
          </a:p>
          <a:p>
            <a:pPr algn="ctr"/>
            <a:r>
              <a:rPr lang="ro-RO" sz="1400" dirty="0" smtClean="0"/>
              <a:t>ș</a:t>
            </a:r>
            <a:r>
              <a:rPr lang="en-US" sz="1400" dirty="0" err="1" smtClean="0"/>
              <a:t>i</a:t>
            </a:r>
            <a:r>
              <a:rPr lang="en-US" sz="1400" dirty="0" smtClean="0"/>
              <a:t> John</a:t>
            </a:r>
            <a:r>
              <a:rPr lang="ro-RO" sz="1400" dirty="0" smtClean="0"/>
              <a:t> </a:t>
            </a:r>
            <a:r>
              <a:rPr lang="en-US" sz="1400" dirty="0" smtClean="0"/>
              <a:t>Montagu </a:t>
            </a:r>
            <a:r>
              <a:rPr lang="en-US" sz="1400" dirty="0" err="1"/>
              <a:t>violeaza</a:t>
            </a:r>
            <a:r>
              <a:rPr lang="en-US" sz="1400" dirty="0"/>
              <a:t> America</a:t>
            </a:r>
          </a:p>
        </p:txBody>
      </p:sp>
      <p:pic>
        <p:nvPicPr>
          <p:cNvPr id="11"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960" y="2819400"/>
            <a:ext cx="2926080" cy="3657600"/>
          </a:xfrm>
          <a:prstGeom prst="rect">
            <a:avLst/>
          </a:prstGeom>
        </p:spPr>
      </p:pic>
      <p:sp>
        <p:nvSpPr>
          <p:cNvPr id="12" name="TextBox 11"/>
          <p:cNvSpPr txBox="1"/>
          <p:nvPr/>
        </p:nvSpPr>
        <p:spPr>
          <a:xfrm>
            <a:off x="6029960" y="6477000"/>
            <a:ext cx="2926080" cy="369332"/>
          </a:xfrm>
          <a:prstGeom prst="rect">
            <a:avLst/>
          </a:prstGeom>
          <a:noFill/>
        </p:spPr>
        <p:txBody>
          <a:bodyPr wrap="square" rtlCol="0">
            <a:spAutoFit/>
          </a:bodyPr>
          <a:lstStyle/>
          <a:p>
            <a:pPr algn="ctr"/>
            <a:r>
              <a:rPr lang="ro-RO" dirty="0" smtClean="0"/>
              <a:t>Thomas Gage</a:t>
            </a:r>
            <a:endParaRPr lang="en-US" dirty="0"/>
          </a:p>
        </p:txBody>
      </p:sp>
    </p:spTree>
    <p:extLst>
      <p:ext uri="{BB962C8B-B14F-4D97-AF65-F5344CB8AC3E}">
        <p14:creationId xmlns:p14="http://schemas.microsoft.com/office/powerpoint/2010/main" val="1295905947"/>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e. </a:t>
            </a:r>
            <a:r>
              <a:rPr lang="en-US" dirty="0" smtClean="0"/>
              <a:t>LEGEA QUEBEC ȘI LEGILE REPRESIVE</a:t>
            </a:r>
            <a:r>
              <a:rPr lang="ro-RO" dirty="0" smtClean="0"/>
              <a:t> (2)</a:t>
            </a:r>
            <a:r>
              <a:rPr lang="en-US" dirty="0" smtClean="0"/>
              <a:t/>
            </a:r>
            <a:br>
              <a:rPr lang="en-US" dirty="0" smtClean="0"/>
            </a:br>
            <a:endParaRPr lang="en-US" dirty="0"/>
          </a:p>
        </p:txBody>
      </p:sp>
      <p:sp>
        <p:nvSpPr>
          <p:cNvPr id="4" name="Text Placeholder 3"/>
          <p:cNvSpPr>
            <a:spLocks noGrp="1"/>
          </p:cNvSpPr>
          <p:nvPr>
            <p:ph type="body" sz="half" idx="2"/>
          </p:nvPr>
        </p:nvSpPr>
        <p:spPr>
          <a:xfrm>
            <a:off x="228600" y="1447800"/>
            <a:ext cx="5029200" cy="5422900"/>
          </a:xfrm>
        </p:spPr>
        <p:txBody>
          <a:bodyPr>
            <a:normAutofit lnSpcReduction="10000"/>
          </a:bodyPr>
          <a:lstStyle/>
          <a:p>
            <a:pPr algn="just"/>
            <a:r>
              <a:rPr lang="fr-FR" dirty="0" smtClean="0"/>
              <a:t>	</a:t>
            </a:r>
            <a:r>
              <a:rPr lang="fr-FR" dirty="0" err="1" smtClean="0"/>
              <a:t>În</a:t>
            </a:r>
            <a:r>
              <a:rPr lang="fr-FR" dirty="0" smtClean="0"/>
              <a:t> mai 1774, </a:t>
            </a:r>
            <a:r>
              <a:rPr lang="fr-FR" dirty="0" err="1" smtClean="0"/>
              <a:t>în</a:t>
            </a:r>
            <a:r>
              <a:rPr lang="fr-FR" dirty="0" smtClean="0"/>
              <a:t> Newport </a:t>
            </a:r>
            <a:r>
              <a:rPr lang="fr-FR" dirty="0" err="1" smtClean="0"/>
              <a:t>din</a:t>
            </a:r>
            <a:r>
              <a:rPr lang="fr-FR" dirty="0" smtClean="0"/>
              <a:t> </a:t>
            </a:r>
            <a:r>
              <a:rPr lang="fr-FR" dirty="0" err="1" smtClean="0"/>
              <a:t>Rhode</a:t>
            </a:r>
            <a:r>
              <a:rPr lang="fr-FR" dirty="0" smtClean="0"/>
              <a:t> Island, a </a:t>
            </a:r>
            <a:r>
              <a:rPr lang="fr-FR" dirty="0" err="1" smtClean="0"/>
              <a:t>apărut</a:t>
            </a:r>
            <a:r>
              <a:rPr lang="fr-FR" dirty="0" smtClean="0"/>
              <a:t> </a:t>
            </a:r>
            <a:r>
              <a:rPr lang="fr-FR" dirty="0" err="1" smtClean="0"/>
              <a:t>manifestul</a:t>
            </a:r>
            <a:r>
              <a:rPr lang="fr-FR" dirty="0" smtClean="0"/>
              <a:t> “Ne </a:t>
            </a:r>
            <a:r>
              <a:rPr lang="fr-FR" dirty="0" err="1" smtClean="0"/>
              <a:t>unim</a:t>
            </a:r>
            <a:r>
              <a:rPr lang="fr-FR" dirty="0" smtClean="0"/>
              <a:t> </a:t>
            </a:r>
            <a:r>
              <a:rPr lang="fr-FR" dirty="0" err="1" smtClean="0"/>
              <a:t>sau</a:t>
            </a:r>
            <a:r>
              <a:rPr lang="fr-FR" dirty="0" smtClean="0"/>
              <a:t> </a:t>
            </a:r>
            <a:r>
              <a:rPr lang="fr-FR" dirty="0" err="1" smtClean="0"/>
              <a:t>murim</a:t>
            </a:r>
            <a:r>
              <a:rPr lang="fr-FR" dirty="0" smtClean="0"/>
              <a:t>” (</a:t>
            </a:r>
            <a:r>
              <a:rPr lang="fr-FR" dirty="0" err="1" smtClean="0"/>
              <a:t>Join</a:t>
            </a:r>
            <a:r>
              <a:rPr lang="fr-FR" dirty="0" smtClean="0"/>
              <a:t>, or Die) </a:t>
            </a:r>
            <a:r>
              <a:rPr lang="fr-FR" dirty="0" err="1" smtClean="0"/>
              <a:t>creat</a:t>
            </a:r>
            <a:r>
              <a:rPr lang="fr-FR" dirty="0" smtClean="0"/>
              <a:t> de Benjamin Franklin </a:t>
            </a:r>
            <a:r>
              <a:rPr lang="fr-FR" dirty="0" err="1" smtClean="0"/>
              <a:t>în</a:t>
            </a:r>
            <a:r>
              <a:rPr lang="fr-FR" dirty="0" smtClean="0"/>
              <a:t> 1754. </a:t>
            </a:r>
            <a:r>
              <a:rPr lang="fr-FR" dirty="0" err="1" smtClean="0"/>
              <a:t>Chiar</a:t>
            </a:r>
            <a:r>
              <a:rPr lang="fr-FR" dirty="0" smtClean="0"/>
              <a:t> </a:t>
            </a:r>
            <a:r>
              <a:rPr lang="fr-FR" dirty="0" err="1" smtClean="0"/>
              <a:t>dacă</a:t>
            </a:r>
            <a:r>
              <a:rPr lang="fr-FR" dirty="0" smtClean="0"/>
              <a:t> </a:t>
            </a:r>
            <a:r>
              <a:rPr lang="fr-FR" dirty="0" err="1" smtClean="0"/>
              <a:t>Adunarea</a:t>
            </a:r>
            <a:r>
              <a:rPr lang="fr-FR" dirty="0" smtClean="0"/>
              <a:t> </a:t>
            </a:r>
            <a:r>
              <a:rPr lang="fr-FR" dirty="0" err="1" smtClean="0"/>
              <a:t>legislative</a:t>
            </a:r>
            <a:r>
              <a:rPr lang="fr-FR" dirty="0" smtClean="0"/>
              <a:t> a </a:t>
            </a:r>
            <a:r>
              <a:rPr lang="fr-FR" dirty="0" err="1" smtClean="0"/>
              <a:t>Virginiei</a:t>
            </a:r>
            <a:r>
              <a:rPr lang="fr-FR" dirty="0" smtClean="0"/>
              <a:t> a </a:t>
            </a:r>
            <a:r>
              <a:rPr lang="fr-FR" dirty="0" err="1" smtClean="0"/>
              <a:t>fost</a:t>
            </a:r>
            <a:r>
              <a:rPr lang="fr-FR" dirty="0" smtClean="0"/>
              <a:t> </a:t>
            </a:r>
            <a:r>
              <a:rPr lang="fr-FR" dirty="0" err="1" smtClean="0"/>
              <a:t>dizolvată</a:t>
            </a:r>
            <a:r>
              <a:rPr lang="fr-FR" dirty="0" smtClean="0"/>
              <a:t> de </a:t>
            </a:r>
            <a:r>
              <a:rPr lang="fr-FR" dirty="0" err="1" smtClean="0"/>
              <a:t>guvernator</a:t>
            </a:r>
            <a:r>
              <a:rPr lang="fr-FR" dirty="0" smtClean="0"/>
              <a:t>, </a:t>
            </a:r>
            <a:r>
              <a:rPr lang="fr-FR" dirty="0" err="1" smtClean="0"/>
              <a:t>membrii</a:t>
            </a:r>
            <a:r>
              <a:rPr lang="fr-FR" dirty="0" smtClean="0"/>
              <a:t> </a:t>
            </a:r>
            <a:r>
              <a:rPr lang="fr-FR" dirty="0" err="1" smtClean="0"/>
              <a:t>s-au</a:t>
            </a:r>
            <a:r>
              <a:rPr lang="fr-FR" dirty="0" smtClean="0"/>
              <a:t> </a:t>
            </a:r>
            <a:r>
              <a:rPr lang="fr-FR" dirty="0" err="1" smtClean="0"/>
              <a:t>reunit</a:t>
            </a:r>
            <a:r>
              <a:rPr lang="fr-FR" dirty="0" smtClean="0"/>
              <a:t> </a:t>
            </a:r>
            <a:r>
              <a:rPr lang="fr-FR" dirty="0" err="1" smtClean="0"/>
              <a:t>în</a:t>
            </a:r>
            <a:r>
              <a:rPr lang="fr-FR" dirty="0" smtClean="0"/>
              <a:t> sala Apollon </a:t>
            </a:r>
            <a:r>
              <a:rPr lang="fr-FR" dirty="0" err="1" smtClean="0"/>
              <a:t>din</a:t>
            </a:r>
            <a:r>
              <a:rPr lang="fr-FR" dirty="0" smtClean="0"/>
              <a:t> </a:t>
            </a:r>
            <a:r>
              <a:rPr lang="fr-FR" dirty="0" err="1" smtClean="0"/>
              <a:t>hanul</a:t>
            </a:r>
            <a:r>
              <a:rPr lang="fr-FR" dirty="0" smtClean="0"/>
              <a:t> Raleigh </a:t>
            </a:r>
            <a:r>
              <a:rPr lang="fr-FR" dirty="0" err="1" smtClean="0"/>
              <a:t>pe</a:t>
            </a:r>
            <a:r>
              <a:rPr lang="fr-FR" dirty="0" smtClean="0"/>
              <a:t> 18 </a:t>
            </a:r>
            <a:r>
              <a:rPr lang="fr-FR" dirty="0" err="1" smtClean="0"/>
              <a:t>iunie</a:t>
            </a:r>
            <a:r>
              <a:rPr lang="fr-FR" dirty="0" smtClean="0"/>
              <a:t> 1774, </a:t>
            </a:r>
            <a:r>
              <a:rPr lang="fr-FR" dirty="0" err="1" smtClean="0"/>
              <a:t>pentru</a:t>
            </a:r>
            <a:r>
              <a:rPr lang="fr-FR" dirty="0" smtClean="0"/>
              <a:t> a invita </a:t>
            </a:r>
            <a:r>
              <a:rPr lang="fr-FR" dirty="0" err="1" smtClean="0"/>
              <a:t>coloniile</a:t>
            </a:r>
            <a:r>
              <a:rPr lang="fr-FR" dirty="0" smtClean="0"/>
              <a:t> </a:t>
            </a:r>
            <a:r>
              <a:rPr lang="fr-FR" dirty="0" err="1" smtClean="0"/>
              <a:t>să-și</a:t>
            </a:r>
            <a:r>
              <a:rPr lang="fr-FR" dirty="0" smtClean="0"/>
              <a:t> </a:t>
            </a:r>
            <a:r>
              <a:rPr lang="fr-FR" dirty="0" err="1" smtClean="0"/>
              <a:t>trimită</a:t>
            </a:r>
            <a:r>
              <a:rPr lang="fr-FR" dirty="0" smtClean="0"/>
              <a:t> </a:t>
            </a:r>
            <a:r>
              <a:rPr lang="fr-FR" dirty="0" err="1" smtClean="0"/>
              <a:t>reprezentanții</a:t>
            </a:r>
            <a:r>
              <a:rPr lang="fr-FR" dirty="0" smtClean="0"/>
              <a:t> la un </a:t>
            </a:r>
            <a:r>
              <a:rPr lang="fr-FR" dirty="0" err="1" smtClean="0"/>
              <a:t>congress</a:t>
            </a:r>
            <a:r>
              <a:rPr lang="fr-FR" dirty="0" smtClean="0"/>
              <a:t> continental. </a:t>
            </a:r>
            <a:r>
              <a:rPr lang="fr-FR" dirty="0" err="1" smtClean="0"/>
              <a:t>Comitetele</a:t>
            </a:r>
            <a:r>
              <a:rPr lang="fr-FR" dirty="0" smtClean="0"/>
              <a:t> de </a:t>
            </a:r>
            <a:r>
              <a:rPr lang="fr-FR" dirty="0" err="1" smtClean="0"/>
              <a:t>corespondență</a:t>
            </a:r>
            <a:r>
              <a:rPr lang="fr-FR" dirty="0" smtClean="0"/>
              <a:t> </a:t>
            </a:r>
            <a:r>
              <a:rPr lang="fr-FR" dirty="0" err="1" smtClean="0"/>
              <a:t>din</a:t>
            </a:r>
            <a:r>
              <a:rPr lang="fr-FR" dirty="0" smtClean="0"/>
              <a:t> Philadelphia </a:t>
            </a:r>
            <a:r>
              <a:rPr lang="fr-FR" dirty="0" err="1" smtClean="0"/>
              <a:t>și</a:t>
            </a:r>
            <a:r>
              <a:rPr lang="fr-FR" dirty="0" smtClean="0"/>
              <a:t> New York au </a:t>
            </a:r>
            <a:r>
              <a:rPr lang="fr-FR" dirty="0" err="1" smtClean="0"/>
              <a:t>răspuns</a:t>
            </a:r>
            <a:r>
              <a:rPr lang="fr-FR" dirty="0" smtClean="0"/>
              <a:t> </a:t>
            </a:r>
            <a:r>
              <a:rPr lang="fr-FR" dirty="0" err="1" smtClean="0"/>
              <a:t>propunerii</a:t>
            </a:r>
            <a:r>
              <a:rPr lang="fr-FR" dirty="0" smtClean="0"/>
              <a:t> </a:t>
            </a:r>
            <a:r>
              <a:rPr lang="fr-FR" dirty="0" err="1" smtClean="0"/>
              <a:t>făcută</a:t>
            </a:r>
            <a:r>
              <a:rPr lang="fr-FR" dirty="0" smtClean="0"/>
              <a:t> de Boston, </a:t>
            </a:r>
            <a:r>
              <a:rPr lang="fr-FR" dirty="0" err="1" smtClean="0"/>
              <a:t>pronunțându</a:t>
            </a:r>
            <a:r>
              <a:rPr lang="fr-FR" dirty="0" smtClean="0"/>
              <a:t>-se </a:t>
            </a:r>
            <a:r>
              <a:rPr lang="fr-FR" dirty="0" err="1" smtClean="0"/>
              <a:t>pentru</a:t>
            </a:r>
            <a:r>
              <a:rPr lang="fr-FR" dirty="0" smtClean="0"/>
              <a:t> </a:t>
            </a:r>
            <a:r>
              <a:rPr lang="fr-FR" dirty="0" err="1" smtClean="0"/>
              <a:t>convocarea</a:t>
            </a:r>
            <a:r>
              <a:rPr lang="fr-FR" dirty="0" smtClean="0"/>
              <a:t> </a:t>
            </a:r>
            <a:r>
              <a:rPr lang="fr-FR" dirty="0" err="1" smtClean="0"/>
              <a:t>unui</a:t>
            </a:r>
            <a:r>
              <a:rPr lang="fr-FR" dirty="0" smtClean="0"/>
              <a:t> Congres Intercontinental. </a:t>
            </a:r>
            <a:r>
              <a:rPr lang="fr-FR" dirty="0" err="1" smtClean="0"/>
              <a:t>În</a:t>
            </a:r>
            <a:r>
              <a:rPr lang="fr-FR" dirty="0" smtClean="0"/>
              <a:t> </a:t>
            </a:r>
            <a:r>
              <a:rPr lang="fr-FR" dirty="0" err="1" smtClean="0"/>
              <a:t>Rhode</a:t>
            </a:r>
            <a:r>
              <a:rPr lang="fr-FR" dirty="0" smtClean="0"/>
              <a:t> Island, Massachusetts, </a:t>
            </a:r>
            <a:r>
              <a:rPr lang="fr-FR" dirty="0" err="1" smtClean="0"/>
              <a:t>Pennsylvania</a:t>
            </a:r>
            <a:r>
              <a:rPr lang="fr-FR" dirty="0" smtClean="0"/>
              <a:t>, </a:t>
            </a:r>
            <a:r>
              <a:rPr lang="fr-FR" dirty="0" err="1" smtClean="0"/>
              <a:t>delegații</a:t>
            </a:r>
            <a:r>
              <a:rPr lang="fr-FR" dirty="0" smtClean="0"/>
              <a:t> au </a:t>
            </a:r>
            <a:r>
              <a:rPr lang="fr-FR" dirty="0" err="1" smtClean="0"/>
              <a:t>fost</a:t>
            </a:r>
            <a:r>
              <a:rPr lang="fr-FR" dirty="0" smtClean="0"/>
              <a:t> </a:t>
            </a:r>
            <a:r>
              <a:rPr lang="fr-FR" dirty="0" err="1" smtClean="0"/>
              <a:t>aleși</a:t>
            </a:r>
            <a:r>
              <a:rPr lang="fr-FR" dirty="0" smtClean="0"/>
              <a:t> </a:t>
            </a:r>
            <a:r>
              <a:rPr lang="fr-FR" dirty="0" err="1" smtClean="0"/>
              <a:t>în</a:t>
            </a:r>
            <a:r>
              <a:rPr lang="fr-FR" dirty="0" smtClean="0"/>
              <a:t> </a:t>
            </a:r>
            <a:r>
              <a:rPr lang="fr-FR" dirty="0" err="1" smtClean="0"/>
              <a:t>cadrul</a:t>
            </a:r>
            <a:r>
              <a:rPr lang="fr-FR" dirty="0" smtClean="0"/>
              <a:t> </a:t>
            </a:r>
            <a:r>
              <a:rPr lang="fr-FR" dirty="0" err="1" smtClean="0"/>
              <a:t>Adunărilor</a:t>
            </a:r>
            <a:r>
              <a:rPr lang="fr-FR" dirty="0" smtClean="0"/>
              <a:t> </a:t>
            </a:r>
            <a:r>
              <a:rPr lang="fr-FR" dirty="0" err="1" smtClean="0"/>
              <a:t>legislative</a:t>
            </a:r>
            <a:r>
              <a:rPr lang="fr-FR" dirty="0" smtClean="0"/>
              <a:t>, </a:t>
            </a:r>
            <a:r>
              <a:rPr lang="fr-FR" dirty="0" err="1" smtClean="0"/>
              <a:t>în</a:t>
            </a:r>
            <a:r>
              <a:rPr lang="fr-FR" dirty="0" smtClean="0"/>
              <a:t> New Hampshire, Maryland, New Jersey, Delaware, Virginia </a:t>
            </a:r>
            <a:r>
              <a:rPr lang="fr-FR" dirty="0" err="1" smtClean="0"/>
              <a:t>și</a:t>
            </a:r>
            <a:r>
              <a:rPr lang="fr-FR" dirty="0" smtClean="0"/>
              <a:t> Carolina de Nord de </a:t>
            </a:r>
            <a:r>
              <a:rPr lang="fr-FR" dirty="0" err="1" smtClean="0"/>
              <a:t>către</a:t>
            </a:r>
            <a:r>
              <a:rPr lang="fr-FR" dirty="0" smtClean="0"/>
              <a:t> </a:t>
            </a:r>
            <a:r>
              <a:rPr lang="fr-FR" dirty="0" err="1" smtClean="0"/>
              <a:t>convenții</a:t>
            </a:r>
            <a:r>
              <a:rPr lang="fr-FR" dirty="0" smtClean="0"/>
              <a:t> </a:t>
            </a:r>
            <a:r>
              <a:rPr lang="fr-FR" dirty="0" err="1" smtClean="0"/>
              <a:t>convocate</a:t>
            </a:r>
            <a:r>
              <a:rPr lang="fr-FR" dirty="0" smtClean="0"/>
              <a:t> </a:t>
            </a:r>
            <a:r>
              <a:rPr lang="fr-FR" dirty="0" err="1" smtClean="0"/>
              <a:t>și</a:t>
            </a:r>
            <a:r>
              <a:rPr lang="fr-FR" dirty="0" smtClean="0"/>
              <a:t> </a:t>
            </a:r>
            <a:r>
              <a:rPr lang="fr-FR" dirty="0" err="1" smtClean="0"/>
              <a:t>adunări</a:t>
            </a:r>
            <a:r>
              <a:rPr lang="fr-FR" dirty="0" smtClean="0"/>
              <a:t> </a:t>
            </a:r>
            <a:r>
              <a:rPr lang="fr-FR" dirty="0" err="1" smtClean="0"/>
              <a:t>orășenești</a:t>
            </a:r>
            <a:r>
              <a:rPr lang="fr-FR" dirty="0" smtClean="0"/>
              <a:t>, </a:t>
            </a:r>
            <a:r>
              <a:rPr lang="fr-FR" dirty="0" err="1" smtClean="0"/>
              <a:t>în</a:t>
            </a:r>
            <a:r>
              <a:rPr lang="fr-FR" dirty="0" smtClean="0"/>
              <a:t> Connecticut de </a:t>
            </a:r>
            <a:r>
              <a:rPr lang="fr-FR" dirty="0" err="1" smtClean="0"/>
              <a:t>Comitetul</a:t>
            </a:r>
            <a:r>
              <a:rPr lang="fr-FR" dirty="0" smtClean="0"/>
              <a:t> de </a:t>
            </a:r>
            <a:r>
              <a:rPr lang="fr-FR" dirty="0" err="1" smtClean="0"/>
              <a:t>corespondență</a:t>
            </a:r>
            <a:r>
              <a:rPr lang="fr-FR" dirty="0" smtClean="0"/>
              <a:t>, </a:t>
            </a:r>
            <a:r>
              <a:rPr lang="fr-FR" dirty="0" err="1" smtClean="0"/>
              <a:t>în</a:t>
            </a:r>
            <a:r>
              <a:rPr lang="fr-FR" dirty="0" smtClean="0"/>
              <a:t> Carolina de Sud de un </a:t>
            </a:r>
            <a:r>
              <a:rPr lang="fr-FR" dirty="0" err="1" smtClean="0"/>
              <a:t>miting</a:t>
            </a:r>
            <a:r>
              <a:rPr lang="fr-FR" dirty="0" smtClean="0"/>
              <a:t> de la Charleston, </a:t>
            </a:r>
            <a:r>
              <a:rPr lang="fr-FR" dirty="0" err="1" smtClean="0"/>
              <a:t>în</a:t>
            </a:r>
            <a:r>
              <a:rPr lang="fr-FR" dirty="0" smtClean="0"/>
              <a:t> New York-</a:t>
            </a:r>
            <a:r>
              <a:rPr lang="fr-FR" dirty="0" err="1" smtClean="0"/>
              <a:t>comitetele</a:t>
            </a:r>
            <a:r>
              <a:rPr lang="fr-FR" dirty="0" smtClean="0"/>
              <a:t> </a:t>
            </a:r>
            <a:r>
              <a:rPr lang="fr-FR" dirty="0" err="1" smtClean="0"/>
              <a:t>Fiilor</a:t>
            </a:r>
            <a:r>
              <a:rPr lang="fr-FR" dirty="0" smtClean="0"/>
              <a:t> </a:t>
            </a:r>
            <a:r>
              <a:rPr lang="fr-FR" dirty="0" err="1" smtClean="0"/>
              <a:t>libertății</a:t>
            </a:r>
            <a:r>
              <a:rPr lang="fr-FR" dirty="0" smtClean="0"/>
              <a:t> </a:t>
            </a:r>
            <a:r>
              <a:rPr lang="fr-FR" dirty="0" err="1" smtClean="0"/>
              <a:t>și</a:t>
            </a:r>
            <a:r>
              <a:rPr lang="fr-FR" dirty="0" smtClean="0"/>
              <a:t> </a:t>
            </a:r>
            <a:r>
              <a:rPr lang="fr-FR" dirty="0" err="1" smtClean="0"/>
              <a:t>altor</a:t>
            </a:r>
            <a:r>
              <a:rPr lang="fr-FR" dirty="0" smtClean="0"/>
              <a:t> </a:t>
            </a:r>
            <a:r>
              <a:rPr lang="fr-FR" dirty="0" err="1" smtClean="0"/>
              <a:t>organizații</a:t>
            </a:r>
            <a:r>
              <a:rPr lang="fr-FR" dirty="0" smtClean="0"/>
              <a:t>.</a:t>
            </a:r>
            <a:endParaRPr lang="en-US" dirty="0" smtClean="0"/>
          </a:p>
          <a:p>
            <a:pPr algn="just"/>
            <a:r>
              <a:rPr lang="fr-FR" dirty="0" smtClean="0"/>
              <a:t>	</a:t>
            </a:r>
            <a:r>
              <a:rPr lang="fr-FR" dirty="0" err="1" smtClean="0"/>
              <a:t>Între</a:t>
            </a:r>
            <a:r>
              <a:rPr lang="fr-FR" dirty="0" smtClean="0"/>
              <a:t> </a:t>
            </a:r>
            <a:r>
              <a:rPr lang="fr-FR" dirty="0" err="1" smtClean="0"/>
              <a:t>noiembrie</a:t>
            </a:r>
            <a:r>
              <a:rPr lang="fr-FR" dirty="0" smtClean="0"/>
              <a:t> 1774-august 1775, s-a </a:t>
            </a:r>
            <a:r>
              <a:rPr lang="fr-FR" dirty="0" err="1" smtClean="0"/>
              <a:t>elaborate</a:t>
            </a:r>
            <a:r>
              <a:rPr lang="fr-FR" dirty="0" smtClean="0"/>
              <a:t> o </a:t>
            </a:r>
            <a:r>
              <a:rPr lang="fr-FR" dirty="0" err="1" smtClean="0"/>
              <a:t>rezoluție</a:t>
            </a:r>
            <a:r>
              <a:rPr lang="fr-FR" dirty="0" smtClean="0"/>
              <a:t> </a:t>
            </a:r>
            <a:r>
              <a:rPr lang="fr-FR" dirty="0" err="1" smtClean="0"/>
              <a:t>privind</a:t>
            </a:r>
            <a:r>
              <a:rPr lang="fr-FR" dirty="0" smtClean="0"/>
              <a:t> </a:t>
            </a:r>
            <a:r>
              <a:rPr lang="fr-FR" dirty="0" err="1" smtClean="0"/>
              <a:t>interzicerea</a:t>
            </a:r>
            <a:r>
              <a:rPr lang="fr-FR" dirty="0" smtClean="0"/>
              <a:t> </a:t>
            </a:r>
            <a:r>
              <a:rPr lang="fr-FR" dirty="0" err="1" smtClean="0"/>
              <a:t>importului</a:t>
            </a:r>
            <a:r>
              <a:rPr lang="fr-FR" dirty="0" smtClean="0"/>
              <a:t> de </a:t>
            </a:r>
            <a:r>
              <a:rPr lang="fr-FR" dirty="0" err="1" smtClean="0"/>
              <a:t>produse</a:t>
            </a:r>
            <a:r>
              <a:rPr lang="fr-FR" dirty="0" smtClean="0"/>
              <a:t> </a:t>
            </a:r>
            <a:r>
              <a:rPr lang="fr-FR" dirty="0" err="1" smtClean="0"/>
              <a:t>engleze</a:t>
            </a:r>
            <a:r>
              <a:rPr lang="fr-FR" dirty="0" smtClean="0"/>
              <a:t> </a:t>
            </a:r>
            <a:r>
              <a:rPr lang="fr-FR" dirty="0" err="1" smtClean="0"/>
              <a:t>și</a:t>
            </a:r>
            <a:r>
              <a:rPr lang="fr-FR" dirty="0" smtClean="0"/>
              <a:t> a </a:t>
            </a:r>
            <a:r>
              <a:rPr lang="fr-FR" dirty="0" err="1" smtClean="0"/>
              <a:t>tutunului</a:t>
            </a:r>
            <a:r>
              <a:rPr lang="fr-FR" dirty="0" smtClean="0"/>
              <a:t>. Thomas Jefferson a </a:t>
            </a:r>
            <a:r>
              <a:rPr lang="fr-FR" dirty="0" err="1" smtClean="0"/>
              <a:t>elaborat</a:t>
            </a:r>
            <a:r>
              <a:rPr lang="fr-FR" dirty="0" smtClean="0"/>
              <a:t> un </a:t>
            </a:r>
            <a:r>
              <a:rPr lang="fr-FR" dirty="0" err="1" smtClean="0"/>
              <a:t>proiect</a:t>
            </a:r>
            <a:r>
              <a:rPr lang="fr-FR" dirty="0" smtClean="0"/>
              <a:t> </a:t>
            </a:r>
            <a:r>
              <a:rPr lang="fr-FR" dirty="0" err="1" smtClean="0"/>
              <a:t>pe</a:t>
            </a:r>
            <a:r>
              <a:rPr lang="fr-FR" dirty="0" smtClean="0"/>
              <a:t> care </a:t>
            </a:r>
            <a:r>
              <a:rPr lang="fr-FR" dirty="0" err="1" smtClean="0"/>
              <a:t>avea</a:t>
            </a:r>
            <a:r>
              <a:rPr lang="fr-FR" dirty="0" smtClean="0"/>
              <a:t> </a:t>
            </a:r>
            <a:r>
              <a:rPr lang="fr-FR" dirty="0" err="1" smtClean="0"/>
              <a:t>să-l</a:t>
            </a:r>
            <a:r>
              <a:rPr lang="fr-FR" dirty="0" smtClean="0"/>
              <a:t> </a:t>
            </a:r>
            <a:r>
              <a:rPr lang="fr-FR" dirty="0" err="1" smtClean="0"/>
              <a:t>prezinte</a:t>
            </a:r>
            <a:r>
              <a:rPr lang="fr-FR" dirty="0" smtClean="0"/>
              <a:t> </a:t>
            </a:r>
            <a:r>
              <a:rPr lang="fr-FR" dirty="0" err="1" smtClean="0"/>
              <a:t>Connvenției</a:t>
            </a:r>
            <a:r>
              <a:rPr lang="fr-FR" dirty="0" smtClean="0"/>
              <a:t>, </a:t>
            </a:r>
            <a:r>
              <a:rPr lang="fr-FR" dirty="0" err="1" smtClean="0"/>
              <a:t>iar</a:t>
            </a:r>
            <a:r>
              <a:rPr lang="fr-FR" dirty="0" smtClean="0"/>
              <a:t> </a:t>
            </a:r>
            <a:r>
              <a:rPr lang="fr-FR" dirty="0" err="1" smtClean="0"/>
              <a:t>prietenii</a:t>
            </a:r>
            <a:r>
              <a:rPr lang="fr-FR" dirty="0" smtClean="0"/>
              <a:t> </a:t>
            </a:r>
            <a:r>
              <a:rPr lang="fr-FR" dirty="0" err="1" smtClean="0"/>
              <a:t>săi</a:t>
            </a:r>
            <a:r>
              <a:rPr lang="fr-FR" dirty="0" smtClean="0"/>
              <a:t> </a:t>
            </a:r>
            <a:r>
              <a:rPr lang="fr-FR" dirty="0" err="1" smtClean="0"/>
              <a:t>l-au</a:t>
            </a:r>
            <a:r>
              <a:rPr lang="fr-FR" dirty="0" smtClean="0"/>
              <a:t> </a:t>
            </a:r>
            <a:r>
              <a:rPr lang="fr-FR" dirty="0" err="1" smtClean="0"/>
              <a:t>tipărit</a:t>
            </a:r>
            <a:r>
              <a:rPr lang="fr-FR" dirty="0" smtClean="0"/>
              <a:t> </a:t>
            </a:r>
            <a:r>
              <a:rPr lang="fr-FR" dirty="0" err="1" smtClean="0"/>
              <a:t>sub</a:t>
            </a:r>
            <a:r>
              <a:rPr lang="fr-FR" dirty="0" smtClean="0"/>
              <a:t> </a:t>
            </a:r>
            <a:r>
              <a:rPr lang="fr-FR" dirty="0" err="1" smtClean="0"/>
              <a:t>aspectul</a:t>
            </a:r>
            <a:r>
              <a:rPr lang="fr-FR" dirty="0" smtClean="0"/>
              <a:t> </a:t>
            </a:r>
            <a:r>
              <a:rPr lang="fr-FR" dirty="0" err="1" smtClean="0"/>
              <a:t>unui</a:t>
            </a:r>
            <a:r>
              <a:rPr lang="fr-FR" dirty="0" smtClean="0"/>
              <a:t> pamphlet: O </a:t>
            </a:r>
            <a:r>
              <a:rPr lang="fr-FR" dirty="0" err="1" smtClean="0"/>
              <a:t>privire</a:t>
            </a:r>
            <a:r>
              <a:rPr lang="fr-FR" dirty="0" smtClean="0"/>
              <a:t> </a:t>
            </a:r>
            <a:r>
              <a:rPr lang="fr-FR" dirty="0" err="1" smtClean="0"/>
              <a:t>sumară</a:t>
            </a:r>
            <a:r>
              <a:rPr lang="fr-FR" dirty="0" smtClean="0"/>
              <a:t> </a:t>
            </a:r>
            <a:r>
              <a:rPr lang="fr-FR" dirty="0" err="1" smtClean="0"/>
              <a:t>asupra</a:t>
            </a:r>
            <a:r>
              <a:rPr lang="fr-FR" dirty="0" smtClean="0"/>
              <a:t> </a:t>
            </a:r>
            <a:r>
              <a:rPr lang="fr-FR" dirty="0" err="1" smtClean="0"/>
              <a:t>drepturilor</a:t>
            </a:r>
            <a:r>
              <a:rPr lang="fr-FR" dirty="0" smtClean="0"/>
              <a:t> </a:t>
            </a:r>
            <a:r>
              <a:rPr lang="fr-FR" dirty="0" err="1" smtClean="0"/>
              <a:t>Americii</a:t>
            </a:r>
            <a:r>
              <a:rPr lang="fr-FR" dirty="0" smtClean="0"/>
              <a:t> </a:t>
            </a:r>
            <a:r>
              <a:rPr lang="fr-FR" dirty="0" err="1" smtClean="0"/>
              <a:t>Britanice</a:t>
            </a:r>
            <a:r>
              <a:rPr lang="fr-FR" dirty="0" smtClean="0"/>
              <a:t>. Thomas Jefferson a </a:t>
            </a:r>
            <a:r>
              <a:rPr lang="fr-FR" dirty="0" err="1" smtClean="0"/>
              <a:t>denunțat</a:t>
            </a:r>
            <a:r>
              <a:rPr lang="fr-FR" dirty="0" smtClean="0"/>
              <a:t> </a:t>
            </a:r>
            <a:r>
              <a:rPr lang="fr-FR" dirty="0" err="1" smtClean="0"/>
              <a:t>legile</a:t>
            </a:r>
            <a:r>
              <a:rPr lang="fr-FR" dirty="0" smtClean="0"/>
              <a:t> </a:t>
            </a:r>
            <a:r>
              <a:rPr lang="fr-FR" dirty="0" err="1" smtClean="0"/>
              <a:t>parlamentului</a:t>
            </a:r>
            <a:r>
              <a:rPr lang="fr-FR" dirty="0" smtClean="0"/>
              <a:t> </a:t>
            </a:r>
            <a:r>
              <a:rPr lang="fr-FR" dirty="0" err="1" smtClean="0"/>
              <a:t>privind</a:t>
            </a:r>
            <a:r>
              <a:rPr lang="fr-FR" dirty="0" smtClean="0"/>
              <a:t> </a:t>
            </a:r>
            <a:r>
              <a:rPr lang="fr-FR" dirty="0" err="1" smtClean="0"/>
              <a:t>comerțul</a:t>
            </a:r>
            <a:r>
              <a:rPr lang="fr-FR" dirty="0" smtClean="0"/>
              <a:t> </a:t>
            </a:r>
            <a:r>
              <a:rPr lang="fr-FR" dirty="0" err="1" smtClean="0"/>
              <a:t>și</a:t>
            </a:r>
            <a:r>
              <a:rPr lang="fr-FR" dirty="0" smtClean="0"/>
              <a:t> </a:t>
            </a:r>
            <a:r>
              <a:rPr lang="fr-FR" dirty="0" err="1" smtClean="0"/>
              <a:t>navigația</a:t>
            </a:r>
            <a:r>
              <a:rPr lang="fr-FR" dirty="0" smtClean="0"/>
              <a:t>.</a:t>
            </a:r>
            <a:endParaRPr lang="en-US" dirty="0" smtClean="0"/>
          </a:p>
          <a:p>
            <a:pPr algn="just"/>
            <a:r>
              <a:rPr lang="fr-FR" dirty="0" smtClean="0"/>
              <a:t>	</a:t>
            </a:r>
            <a:r>
              <a:rPr lang="fr-FR" dirty="0" err="1" smtClean="0"/>
              <a:t>În</a:t>
            </a:r>
            <a:r>
              <a:rPr lang="fr-FR" dirty="0" smtClean="0"/>
              <a:t> </a:t>
            </a:r>
            <a:r>
              <a:rPr lang="fr-FR" dirty="0" err="1" smtClean="0"/>
              <a:t>august</a:t>
            </a:r>
            <a:r>
              <a:rPr lang="fr-FR" dirty="0" smtClean="0"/>
              <a:t> 1775, a </a:t>
            </a:r>
            <a:r>
              <a:rPr lang="fr-FR" dirty="0" err="1" smtClean="0"/>
              <a:t>apărut</a:t>
            </a:r>
            <a:r>
              <a:rPr lang="fr-FR" dirty="0" smtClean="0"/>
              <a:t> </a:t>
            </a:r>
            <a:r>
              <a:rPr lang="fr-FR" dirty="0" err="1" smtClean="0"/>
              <a:t>pamfletul</a:t>
            </a:r>
            <a:r>
              <a:rPr lang="fr-FR" dirty="0" smtClean="0"/>
              <a:t> lui James Wilson, militant radical </a:t>
            </a:r>
            <a:r>
              <a:rPr lang="fr-FR" dirty="0" err="1" smtClean="0"/>
              <a:t>din</a:t>
            </a:r>
            <a:r>
              <a:rPr lang="fr-FR" dirty="0" smtClean="0"/>
              <a:t> Philadelphia: </a:t>
            </a:r>
            <a:r>
              <a:rPr lang="fr-FR" dirty="0" err="1" smtClean="0"/>
              <a:t>Considerații</a:t>
            </a:r>
            <a:r>
              <a:rPr lang="fr-FR" dirty="0" smtClean="0"/>
              <a:t> </a:t>
            </a:r>
            <a:r>
              <a:rPr lang="fr-FR" dirty="0" err="1" smtClean="0"/>
              <a:t>despre</a:t>
            </a:r>
            <a:r>
              <a:rPr lang="fr-FR" dirty="0" smtClean="0"/>
              <a:t> </a:t>
            </a:r>
            <a:r>
              <a:rPr lang="fr-FR" dirty="0" err="1" smtClean="0"/>
              <a:t>natură</a:t>
            </a:r>
            <a:r>
              <a:rPr lang="fr-FR" dirty="0" smtClean="0"/>
              <a:t> </a:t>
            </a:r>
            <a:r>
              <a:rPr lang="fr-FR" dirty="0" err="1" smtClean="0"/>
              <a:t>și</a:t>
            </a:r>
            <a:r>
              <a:rPr lang="fr-FR" dirty="0" smtClean="0"/>
              <a:t> </a:t>
            </a:r>
            <a:r>
              <a:rPr lang="fr-FR" dirty="0" err="1" smtClean="0"/>
              <a:t>extinderea</a:t>
            </a:r>
            <a:r>
              <a:rPr lang="fr-FR" dirty="0" smtClean="0"/>
              <a:t> </a:t>
            </a:r>
            <a:r>
              <a:rPr lang="fr-FR" dirty="0" err="1" smtClean="0"/>
              <a:t>autorității</a:t>
            </a:r>
            <a:r>
              <a:rPr lang="fr-FR" dirty="0" smtClean="0"/>
              <a:t> </a:t>
            </a:r>
            <a:r>
              <a:rPr lang="fr-FR" dirty="0" err="1" smtClean="0"/>
              <a:t>legislative</a:t>
            </a:r>
            <a:r>
              <a:rPr lang="fr-FR" dirty="0" smtClean="0"/>
              <a:t> a </a:t>
            </a:r>
            <a:r>
              <a:rPr lang="fr-FR" dirty="0" err="1" smtClean="0"/>
              <a:t>Parlamentului</a:t>
            </a:r>
            <a:r>
              <a:rPr lang="fr-FR" dirty="0" smtClean="0"/>
              <a:t> </a:t>
            </a:r>
            <a:r>
              <a:rPr lang="fr-FR" dirty="0" err="1" smtClean="0"/>
              <a:t>britanic</a:t>
            </a:r>
            <a:r>
              <a:rPr lang="fr-FR" dirty="0" smtClean="0"/>
              <a:t>.</a:t>
            </a:r>
            <a:endParaRPr lang="en-US" dirty="0" smtClean="0"/>
          </a:p>
          <a:p>
            <a:pPr algn="just"/>
            <a:endParaRPr lang="en-US" dirty="0" smtClean="0"/>
          </a:p>
          <a:p>
            <a:pPr algn="just"/>
            <a:endParaRPr lang="en-US" dirty="0"/>
          </a:p>
        </p:txBody>
      </p:sp>
      <p:sp>
        <p:nvSpPr>
          <p:cNvPr id="6" name="TextBox 5"/>
          <p:cNvSpPr txBox="1"/>
          <p:nvPr/>
        </p:nvSpPr>
        <p:spPr>
          <a:xfrm>
            <a:off x="5410200" y="4964668"/>
            <a:ext cx="3581400" cy="369332"/>
          </a:xfrm>
          <a:prstGeom prst="rect">
            <a:avLst/>
          </a:prstGeom>
          <a:noFill/>
        </p:spPr>
        <p:txBody>
          <a:bodyPr wrap="square" rtlCol="0">
            <a:spAutoFit/>
          </a:bodyPr>
          <a:lstStyle/>
          <a:p>
            <a:pPr algn="ctr"/>
            <a:r>
              <a:rPr lang="ro-RO" dirty="0" smtClean="0"/>
              <a:t>Manifestul lui Benjamin Franklin</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22900" y="2087880"/>
            <a:ext cx="3556000" cy="2560320"/>
          </a:xfrm>
          <a:prstGeom prst="rect">
            <a:avLst/>
          </a:prstGeom>
        </p:spPr>
      </p:pic>
    </p:spTree>
    <p:extLst>
      <p:ext uri="{BB962C8B-B14F-4D97-AF65-F5344CB8AC3E}">
        <p14:creationId xmlns:p14="http://schemas.microsoft.com/office/powerpoint/2010/main" val="2349108694"/>
      </p:ext>
    </p:extLst>
  </p:cSld>
  <p:clrMapOvr>
    <a:masterClrMapping/>
  </p:clrMapOvr>
  <mc:AlternateContent xmlns:mc="http://schemas.openxmlformats.org/markup-compatibility/2006" xmlns:p14="http://schemas.microsoft.com/office/powerpoint/2010/main">
    <mc:Choice Requires="p14">
      <p:transition spd="slow" p14:dur="3400" advTm="10000">
        <p14:reveal/>
      </p:transition>
    </mc:Choice>
    <mc:Fallback xmlns="">
      <p:transition spd="slow" advTm="1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normAutofit/>
          </a:bodyPr>
          <a:lstStyle/>
          <a:p>
            <a:r>
              <a:rPr lang="ro-RO" sz="4000" b="1" dirty="0" smtClean="0">
                <a:latin typeface="Bahnschrift" pitchFamily="34" charset="0"/>
              </a:rPr>
              <a:t>II. PRIMUL CONGRES CONTINENTAL</a:t>
            </a:r>
            <a:endParaRPr lang="en-US" sz="4000" b="1" dirty="0">
              <a:latin typeface="Bahnschrift" pitchFamily="34" charset="0"/>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362" y="1600200"/>
            <a:ext cx="6495277" cy="5029200"/>
          </a:xfrm>
          <a:prstGeom prst="rect">
            <a:avLst/>
          </a:prstGeom>
        </p:spPr>
      </p:pic>
    </p:spTree>
    <p:extLst>
      <p:ext uri="{BB962C8B-B14F-4D97-AF65-F5344CB8AC3E}">
        <p14:creationId xmlns:p14="http://schemas.microsoft.com/office/powerpoint/2010/main" val="1159704824"/>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PRIMUL CONGRES CONTINENTAL</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7839" y="152400"/>
            <a:ext cx="3413761" cy="2560320"/>
          </a:xfrm>
        </p:spPr>
      </p:pic>
      <p:sp>
        <p:nvSpPr>
          <p:cNvPr id="4" name="Text Placeholder 3"/>
          <p:cNvSpPr>
            <a:spLocks noGrp="1"/>
          </p:cNvSpPr>
          <p:nvPr>
            <p:ph type="body" sz="half" idx="2"/>
          </p:nvPr>
        </p:nvSpPr>
        <p:spPr>
          <a:xfrm>
            <a:off x="457200" y="1435100"/>
            <a:ext cx="5105400" cy="5118100"/>
          </a:xfrm>
        </p:spPr>
        <p:txBody>
          <a:bodyPr>
            <a:normAutofit lnSpcReduction="10000"/>
          </a:bodyPr>
          <a:lstStyle/>
          <a:p>
            <a:pPr algn="just"/>
            <a:r>
              <a:rPr lang="fr-FR" dirty="0" smtClean="0"/>
              <a:t>	55 de </a:t>
            </a:r>
            <a:r>
              <a:rPr lang="fr-FR" dirty="0" err="1" smtClean="0"/>
              <a:t>bărbați</a:t>
            </a:r>
            <a:r>
              <a:rPr lang="fr-FR" dirty="0" smtClean="0"/>
              <a:t>, ce </a:t>
            </a:r>
            <a:r>
              <a:rPr lang="fr-FR" dirty="0" err="1" smtClean="0"/>
              <a:t>reprezentau</a:t>
            </a:r>
            <a:r>
              <a:rPr lang="fr-FR" dirty="0" smtClean="0"/>
              <a:t> 13 </a:t>
            </a:r>
            <a:r>
              <a:rPr lang="fr-FR" dirty="0" err="1" smtClean="0"/>
              <a:t>colonii</a:t>
            </a:r>
            <a:r>
              <a:rPr lang="fr-FR" dirty="0" smtClean="0"/>
              <a:t>, </a:t>
            </a:r>
            <a:r>
              <a:rPr lang="fr-FR" dirty="0" err="1" smtClean="0"/>
              <a:t>s-au</a:t>
            </a:r>
            <a:r>
              <a:rPr lang="fr-FR" dirty="0" smtClean="0"/>
              <a:t> dus </a:t>
            </a:r>
            <a:r>
              <a:rPr lang="fr-FR" dirty="0" err="1" smtClean="0"/>
              <a:t>în</a:t>
            </a:r>
            <a:r>
              <a:rPr lang="fr-FR" dirty="0" smtClean="0"/>
              <a:t> Philadelphia </a:t>
            </a:r>
            <a:r>
              <a:rPr lang="fr-FR" dirty="0" err="1" smtClean="0"/>
              <a:t>în</a:t>
            </a:r>
            <a:r>
              <a:rPr lang="fr-FR" dirty="0" smtClean="0"/>
              <a:t> </a:t>
            </a:r>
            <a:r>
              <a:rPr lang="fr-FR" dirty="0" err="1" smtClean="0"/>
              <a:t>septembrie</a:t>
            </a:r>
            <a:r>
              <a:rPr lang="fr-FR" dirty="0" smtClean="0"/>
              <a:t> 1774, </a:t>
            </a:r>
            <a:r>
              <a:rPr lang="fr-FR" dirty="0" err="1" smtClean="0"/>
              <a:t>jumătate</a:t>
            </a:r>
            <a:r>
              <a:rPr lang="fr-FR" dirty="0" smtClean="0"/>
              <a:t> </a:t>
            </a:r>
            <a:r>
              <a:rPr lang="fr-FR" dirty="0" err="1" smtClean="0"/>
              <a:t>fiind</a:t>
            </a:r>
            <a:r>
              <a:rPr lang="fr-FR" dirty="0" smtClean="0"/>
              <a:t> </a:t>
            </a:r>
            <a:r>
              <a:rPr lang="fr-FR" dirty="0" err="1" smtClean="0"/>
              <a:t>avocați</a:t>
            </a:r>
            <a:r>
              <a:rPr lang="fr-FR" dirty="0" smtClean="0"/>
              <a:t>, </a:t>
            </a:r>
            <a:r>
              <a:rPr lang="fr-FR" dirty="0" err="1" smtClean="0"/>
              <a:t>plantatori</a:t>
            </a:r>
            <a:r>
              <a:rPr lang="fr-FR" dirty="0" smtClean="0"/>
              <a:t>, </a:t>
            </a:r>
            <a:r>
              <a:rPr lang="fr-FR" dirty="0" err="1" smtClean="0"/>
              <a:t>negustori</a:t>
            </a:r>
            <a:r>
              <a:rPr lang="fr-FR" dirty="0" smtClean="0"/>
              <a:t>, </a:t>
            </a:r>
            <a:r>
              <a:rPr lang="fr-FR" dirty="0" err="1" smtClean="0"/>
              <a:t>funcționari</a:t>
            </a:r>
            <a:r>
              <a:rPr lang="fr-FR" dirty="0" smtClean="0"/>
              <a:t>, </a:t>
            </a:r>
            <a:r>
              <a:rPr lang="fr-FR" dirty="0" err="1" smtClean="0"/>
              <a:t>morari</a:t>
            </a:r>
            <a:r>
              <a:rPr lang="fr-FR" dirty="0" smtClean="0"/>
              <a:t>, </a:t>
            </a:r>
            <a:r>
              <a:rPr lang="fr-FR" dirty="0" err="1" smtClean="0"/>
              <a:t>hotarnici</a:t>
            </a:r>
            <a:r>
              <a:rPr lang="fr-FR" dirty="0" smtClean="0"/>
              <a:t> </a:t>
            </a:r>
            <a:r>
              <a:rPr lang="fr-FR" dirty="0" err="1" smtClean="0"/>
              <a:t>și</a:t>
            </a:r>
            <a:r>
              <a:rPr lang="fr-FR" dirty="0" smtClean="0"/>
              <a:t> </a:t>
            </a:r>
            <a:r>
              <a:rPr lang="fr-FR" dirty="0" err="1" smtClean="0"/>
              <a:t>dulgheri</a:t>
            </a:r>
            <a:r>
              <a:rPr lang="fr-FR" dirty="0" smtClean="0"/>
              <a:t>. </a:t>
            </a:r>
            <a:r>
              <a:rPr lang="fr-FR" dirty="0" err="1" smtClean="0"/>
              <a:t>Congresul</a:t>
            </a:r>
            <a:r>
              <a:rPr lang="fr-FR" dirty="0" smtClean="0"/>
              <a:t> </a:t>
            </a:r>
            <a:r>
              <a:rPr lang="fr-FR" dirty="0" err="1" smtClean="0"/>
              <a:t>și</a:t>
            </a:r>
            <a:r>
              <a:rPr lang="fr-FR" dirty="0" smtClean="0"/>
              <a:t>-a </a:t>
            </a:r>
            <a:r>
              <a:rPr lang="fr-FR" dirty="0" err="1" smtClean="0"/>
              <a:t>deschis</a:t>
            </a:r>
            <a:r>
              <a:rPr lang="fr-FR" dirty="0" smtClean="0"/>
              <a:t> </a:t>
            </a:r>
            <a:r>
              <a:rPr lang="fr-FR" dirty="0" err="1" smtClean="0"/>
              <a:t>lucrările</a:t>
            </a:r>
            <a:r>
              <a:rPr lang="fr-FR" dirty="0" smtClean="0"/>
              <a:t> </a:t>
            </a:r>
            <a:r>
              <a:rPr lang="fr-FR" dirty="0" err="1" smtClean="0"/>
              <a:t>pe</a:t>
            </a:r>
            <a:r>
              <a:rPr lang="fr-FR" dirty="0" smtClean="0"/>
              <a:t> 5 </a:t>
            </a:r>
            <a:r>
              <a:rPr lang="fr-FR" dirty="0" err="1" smtClean="0"/>
              <a:t>septembrie</a:t>
            </a:r>
            <a:r>
              <a:rPr lang="fr-FR" dirty="0" smtClean="0"/>
              <a:t> 1774, la </a:t>
            </a:r>
            <a:r>
              <a:rPr lang="fr-FR" dirty="0" err="1" smtClean="0"/>
              <a:t>Carpenters</a:t>
            </a:r>
            <a:r>
              <a:rPr lang="fr-FR" dirty="0" smtClean="0"/>
              <a:t> Hall.</a:t>
            </a:r>
            <a:endParaRPr lang="en-US" dirty="0" smtClean="0"/>
          </a:p>
          <a:p>
            <a:pPr algn="just"/>
            <a:r>
              <a:rPr lang="fr-FR" dirty="0" err="1" smtClean="0"/>
              <a:t>Congresiștii</a:t>
            </a:r>
            <a:r>
              <a:rPr lang="fr-FR" dirty="0" smtClean="0"/>
              <a:t> </a:t>
            </a:r>
            <a:r>
              <a:rPr lang="fr-FR" dirty="0" err="1" smtClean="0"/>
              <a:t>erau</a:t>
            </a:r>
            <a:r>
              <a:rPr lang="fr-FR" dirty="0" smtClean="0"/>
              <a:t> </a:t>
            </a:r>
            <a:r>
              <a:rPr lang="fr-FR" dirty="0" err="1" smtClean="0"/>
              <a:t>divizați</a:t>
            </a:r>
            <a:r>
              <a:rPr lang="fr-FR" dirty="0" smtClean="0"/>
              <a:t> </a:t>
            </a:r>
            <a:r>
              <a:rPr lang="fr-FR" dirty="0" err="1" smtClean="0"/>
              <a:t>în</a:t>
            </a:r>
            <a:r>
              <a:rPr lang="fr-FR" dirty="0" smtClean="0"/>
              <a:t> </a:t>
            </a:r>
            <a:r>
              <a:rPr lang="fr-FR" dirty="0" err="1" smtClean="0"/>
              <a:t>două</a:t>
            </a:r>
            <a:r>
              <a:rPr lang="fr-FR" dirty="0" smtClean="0"/>
              <a:t> </a:t>
            </a:r>
            <a:r>
              <a:rPr lang="fr-FR" dirty="0" err="1" smtClean="0"/>
              <a:t>partide</a:t>
            </a:r>
            <a:r>
              <a:rPr lang="fr-FR" dirty="0" smtClean="0"/>
              <a:t>: </a:t>
            </a:r>
            <a:r>
              <a:rPr lang="fr-FR" dirty="0" err="1" smtClean="0"/>
              <a:t>radicalii</a:t>
            </a:r>
            <a:r>
              <a:rPr lang="fr-FR" dirty="0" smtClean="0"/>
              <a:t> ce </a:t>
            </a:r>
            <a:r>
              <a:rPr lang="fr-FR" dirty="0" err="1" smtClean="0"/>
              <a:t>doreau</a:t>
            </a:r>
            <a:r>
              <a:rPr lang="fr-FR" dirty="0" smtClean="0"/>
              <a:t> </a:t>
            </a:r>
            <a:r>
              <a:rPr lang="fr-FR" dirty="0" err="1" smtClean="0"/>
              <a:t>independența</a:t>
            </a:r>
            <a:r>
              <a:rPr lang="fr-FR" dirty="0" smtClean="0"/>
              <a:t> </a:t>
            </a:r>
            <a:r>
              <a:rPr lang="fr-FR" dirty="0" err="1" smtClean="0"/>
              <a:t>și</a:t>
            </a:r>
            <a:r>
              <a:rPr lang="fr-FR" dirty="0" smtClean="0"/>
              <a:t> </a:t>
            </a:r>
            <a:r>
              <a:rPr lang="fr-FR" dirty="0" err="1" smtClean="0"/>
              <a:t>conservatori-moderați</a:t>
            </a:r>
            <a:r>
              <a:rPr lang="fr-FR" dirty="0" smtClean="0"/>
              <a:t> ce </a:t>
            </a:r>
            <a:r>
              <a:rPr lang="fr-FR" dirty="0" err="1" smtClean="0"/>
              <a:t>predominau</a:t>
            </a:r>
            <a:r>
              <a:rPr lang="fr-FR" dirty="0" smtClean="0"/>
              <a:t> </a:t>
            </a:r>
            <a:r>
              <a:rPr lang="fr-FR" dirty="0" err="1" smtClean="0"/>
              <a:t>și</a:t>
            </a:r>
            <a:r>
              <a:rPr lang="fr-FR" dirty="0" smtClean="0"/>
              <a:t> </a:t>
            </a:r>
            <a:r>
              <a:rPr lang="fr-FR" dirty="0" err="1" smtClean="0"/>
              <a:t>doreau</a:t>
            </a:r>
            <a:r>
              <a:rPr lang="fr-FR" dirty="0" smtClean="0"/>
              <a:t> o </a:t>
            </a:r>
            <a:r>
              <a:rPr lang="fr-FR" dirty="0" err="1" smtClean="0"/>
              <a:t>conciliere</a:t>
            </a:r>
            <a:r>
              <a:rPr lang="fr-FR" dirty="0" smtClean="0"/>
              <a:t> </a:t>
            </a:r>
            <a:r>
              <a:rPr lang="fr-FR" dirty="0" err="1" smtClean="0"/>
              <a:t>cu</a:t>
            </a:r>
            <a:r>
              <a:rPr lang="fr-FR" dirty="0" smtClean="0"/>
              <a:t> </a:t>
            </a:r>
            <a:r>
              <a:rPr lang="fr-FR" dirty="0" err="1" smtClean="0"/>
              <a:t>Marea</a:t>
            </a:r>
            <a:r>
              <a:rPr lang="fr-FR" dirty="0" smtClean="0"/>
              <a:t> </a:t>
            </a:r>
            <a:r>
              <a:rPr lang="fr-FR" dirty="0" err="1" smtClean="0"/>
              <a:t>Britanie</a:t>
            </a:r>
            <a:r>
              <a:rPr lang="fr-FR" dirty="0" smtClean="0"/>
              <a:t>. </a:t>
            </a:r>
            <a:r>
              <a:rPr lang="fr-FR" dirty="0" err="1" smtClean="0"/>
              <a:t>Lucrările</a:t>
            </a:r>
            <a:r>
              <a:rPr lang="fr-FR" dirty="0" smtClean="0"/>
              <a:t> au </a:t>
            </a:r>
            <a:r>
              <a:rPr lang="fr-FR" dirty="0" err="1" smtClean="0"/>
              <a:t>fost</a:t>
            </a:r>
            <a:r>
              <a:rPr lang="fr-FR" dirty="0" smtClean="0"/>
              <a:t> </a:t>
            </a:r>
            <a:r>
              <a:rPr lang="fr-FR" dirty="0" err="1" smtClean="0"/>
              <a:t>influențate</a:t>
            </a:r>
            <a:r>
              <a:rPr lang="fr-FR" dirty="0" smtClean="0"/>
              <a:t> de </a:t>
            </a:r>
            <a:r>
              <a:rPr lang="fr-FR" dirty="0" err="1" smtClean="0"/>
              <a:t>Rezoluțiile</a:t>
            </a:r>
            <a:r>
              <a:rPr lang="fr-FR" dirty="0" smtClean="0"/>
              <a:t> de la Suffolk, </a:t>
            </a:r>
            <a:r>
              <a:rPr lang="fr-FR" dirty="0" err="1" smtClean="0"/>
              <a:t>adoptate</a:t>
            </a:r>
            <a:r>
              <a:rPr lang="fr-FR" dirty="0" smtClean="0"/>
              <a:t> la </a:t>
            </a:r>
            <a:r>
              <a:rPr lang="fr-FR" dirty="0" err="1" smtClean="0"/>
              <a:t>mitingurile</a:t>
            </a:r>
            <a:r>
              <a:rPr lang="fr-FR" dirty="0" smtClean="0"/>
              <a:t> </a:t>
            </a:r>
            <a:r>
              <a:rPr lang="fr-FR" dirty="0" err="1" smtClean="0"/>
              <a:t>organizate</a:t>
            </a:r>
            <a:r>
              <a:rPr lang="fr-FR" dirty="0" smtClean="0"/>
              <a:t> </a:t>
            </a:r>
            <a:r>
              <a:rPr lang="fr-FR" dirty="0" err="1" smtClean="0"/>
              <a:t>illegal</a:t>
            </a:r>
            <a:r>
              <a:rPr lang="fr-FR" dirty="0" smtClean="0"/>
              <a:t> </a:t>
            </a:r>
            <a:r>
              <a:rPr lang="fr-FR" dirty="0" err="1" smtClean="0"/>
              <a:t>în</a:t>
            </a:r>
            <a:r>
              <a:rPr lang="fr-FR" dirty="0" smtClean="0"/>
              <a:t> </a:t>
            </a:r>
            <a:r>
              <a:rPr lang="fr-FR" dirty="0" err="1" smtClean="0"/>
              <a:t>comitatele</a:t>
            </a:r>
            <a:r>
              <a:rPr lang="fr-FR" dirty="0" smtClean="0"/>
              <a:t> Milton </a:t>
            </a:r>
            <a:r>
              <a:rPr lang="fr-FR" dirty="0" err="1" smtClean="0"/>
              <a:t>și</a:t>
            </a:r>
            <a:r>
              <a:rPr lang="fr-FR" dirty="0" smtClean="0"/>
              <a:t> Suffolk, </a:t>
            </a:r>
            <a:r>
              <a:rPr lang="fr-FR" dirty="0" err="1" smtClean="0"/>
              <a:t>elaborate</a:t>
            </a:r>
            <a:r>
              <a:rPr lang="fr-FR" dirty="0" smtClean="0"/>
              <a:t> de Dr. Joseph Warren, </a:t>
            </a:r>
            <a:r>
              <a:rPr lang="fr-FR" dirty="0" err="1" smtClean="0"/>
              <a:t>colaboratorul</a:t>
            </a:r>
            <a:r>
              <a:rPr lang="fr-FR" dirty="0" smtClean="0"/>
              <a:t> lui Samuel Adams, ce </a:t>
            </a:r>
            <a:r>
              <a:rPr lang="fr-FR" dirty="0" err="1" smtClean="0"/>
              <a:t>declarau</a:t>
            </a:r>
            <a:r>
              <a:rPr lang="fr-FR" dirty="0" smtClean="0"/>
              <a:t> </a:t>
            </a:r>
            <a:r>
              <a:rPr lang="fr-FR" dirty="0" err="1" smtClean="0"/>
              <a:t>că</a:t>
            </a:r>
            <a:r>
              <a:rPr lang="fr-FR" dirty="0" smtClean="0"/>
              <a:t> </a:t>
            </a:r>
            <a:r>
              <a:rPr lang="fr-FR" dirty="0" err="1" smtClean="0"/>
              <a:t>America</a:t>
            </a:r>
            <a:r>
              <a:rPr lang="fr-FR" dirty="0" smtClean="0"/>
              <a:t> nu </a:t>
            </a:r>
            <a:r>
              <a:rPr lang="fr-FR" dirty="0" err="1" smtClean="0"/>
              <a:t>trebuia</a:t>
            </a:r>
            <a:r>
              <a:rPr lang="fr-FR" dirty="0" smtClean="0"/>
              <a:t> </a:t>
            </a:r>
            <a:r>
              <a:rPr lang="fr-FR" dirty="0" err="1" smtClean="0"/>
              <a:t>să</a:t>
            </a:r>
            <a:r>
              <a:rPr lang="fr-FR" dirty="0" smtClean="0"/>
              <a:t> se </a:t>
            </a:r>
            <a:r>
              <a:rPr lang="fr-FR" dirty="0" err="1" smtClean="0"/>
              <a:t>supună</a:t>
            </a:r>
            <a:r>
              <a:rPr lang="fr-FR" dirty="0" smtClean="0"/>
              <a:t> </a:t>
            </a:r>
            <a:r>
              <a:rPr lang="fr-FR" dirty="0" err="1" smtClean="0"/>
              <a:t>legilor</a:t>
            </a:r>
            <a:r>
              <a:rPr lang="fr-FR" dirty="0" smtClean="0"/>
              <a:t> </a:t>
            </a:r>
            <a:r>
              <a:rPr lang="fr-FR" dirty="0" err="1" smtClean="0"/>
              <a:t>represive</a:t>
            </a:r>
            <a:r>
              <a:rPr lang="fr-FR" dirty="0" smtClean="0"/>
              <a:t> </a:t>
            </a:r>
            <a:r>
              <a:rPr lang="fr-FR" dirty="0" err="1" smtClean="0"/>
              <a:t>britanice</a:t>
            </a:r>
            <a:r>
              <a:rPr lang="fr-FR" dirty="0" smtClean="0"/>
              <a:t>, </a:t>
            </a:r>
            <a:r>
              <a:rPr lang="fr-FR" dirty="0" err="1" smtClean="0"/>
              <a:t>să</a:t>
            </a:r>
            <a:r>
              <a:rPr lang="fr-FR" dirty="0" smtClean="0"/>
              <a:t> </a:t>
            </a:r>
            <a:r>
              <a:rPr lang="fr-FR" dirty="0" err="1" smtClean="0"/>
              <a:t>rupă</a:t>
            </a:r>
            <a:r>
              <a:rPr lang="fr-FR" dirty="0" smtClean="0"/>
              <a:t> </a:t>
            </a:r>
            <a:r>
              <a:rPr lang="fr-FR" dirty="0" err="1" smtClean="0"/>
              <a:t>relațiile</a:t>
            </a:r>
            <a:r>
              <a:rPr lang="fr-FR" dirty="0" smtClean="0"/>
              <a:t> </a:t>
            </a:r>
            <a:r>
              <a:rPr lang="fr-FR" dirty="0" err="1" smtClean="0"/>
              <a:t>comerciale</a:t>
            </a:r>
            <a:r>
              <a:rPr lang="fr-FR" dirty="0" smtClean="0"/>
              <a:t> </a:t>
            </a:r>
            <a:r>
              <a:rPr lang="fr-FR" dirty="0" err="1" smtClean="0"/>
              <a:t>cu</a:t>
            </a:r>
            <a:r>
              <a:rPr lang="fr-FR" dirty="0" smtClean="0"/>
              <a:t> </a:t>
            </a:r>
            <a:r>
              <a:rPr lang="fr-FR" dirty="0" err="1" smtClean="0"/>
              <a:t>Anglia</a:t>
            </a:r>
            <a:r>
              <a:rPr lang="fr-FR" dirty="0" smtClean="0"/>
              <a:t> </a:t>
            </a:r>
            <a:r>
              <a:rPr lang="fr-FR" dirty="0" err="1" smtClean="0"/>
              <a:t>și</a:t>
            </a:r>
            <a:r>
              <a:rPr lang="fr-FR" dirty="0" smtClean="0"/>
              <a:t> </a:t>
            </a:r>
            <a:r>
              <a:rPr lang="fr-FR" dirty="0" err="1" smtClean="0"/>
              <a:t>să</a:t>
            </a:r>
            <a:r>
              <a:rPr lang="fr-FR" dirty="0" smtClean="0"/>
              <a:t> </a:t>
            </a:r>
            <a:r>
              <a:rPr lang="fr-FR" dirty="0" err="1" smtClean="0"/>
              <a:t>cheme</a:t>
            </a:r>
            <a:r>
              <a:rPr lang="fr-FR" dirty="0" smtClean="0"/>
              <a:t> </a:t>
            </a:r>
            <a:r>
              <a:rPr lang="fr-FR" dirty="0" err="1" smtClean="0"/>
              <a:t>populația</a:t>
            </a:r>
            <a:r>
              <a:rPr lang="fr-FR" dirty="0" smtClean="0"/>
              <a:t> la </a:t>
            </a:r>
            <a:r>
              <a:rPr lang="fr-FR" dirty="0" err="1" smtClean="0"/>
              <a:t>luptǎ</a:t>
            </a:r>
            <a:r>
              <a:rPr lang="fr-FR" dirty="0" smtClean="0"/>
              <a:t>. Paul </a:t>
            </a:r>
            <a:r>
              <a:rPr lang="fr-FR" dirty="0" err="1" smtClean="0"/>
              <a:t>Revere</a:t>
            </a:r>
            <a:r>
              <a:rPr lang="fr-FR" dirty="0" smtClean="0"/>
              <a:t> a </a:t>
            </a:r>
            <a:r>
              <a:rPr lang="fr-FR" dirty="0" err="1" smtClean="0"/>
              <a:t>prezentat</a:t>
            </a:r>
            <a:r>
              <a:rPr lang="fr-FR" dirty="0" smtClean="0"/>
              <a:t> </a:t>
            </a:r>
            <a:r>
              <a:rPr lang="fr-FR" dirty="0" err="1" smtClean="0"/>
              <a:t>informații</a:t>
            </a:r>
            <a:r>
              <a:rPr lang="fr-FR" dirty="0" smtClean="0"/>
              <a:t> </a:t>
            </a:r>
            <a:r>
              <a:rPr lang="fr-FR" dirty="0" err="1" smtClean="0"/>
              <a:t>despre</a:t>
            </a:r>
            <a:r>
              <a:rPr lang="fr-FR" dirty="0" smtClean="0"/>
              <a:t> </a:t>
            </a:r>
            <a:r>
              <a:rPr lang="fr-FR" dirty="0" err="1" smtClean="0"/>
              <a:t>trupele</a:t>
            </a:r>
            <a:r>
              <a:rPr lang="fr-FR" dirty="0" smtClean="0"/>
              <a:t> </a:t>
            </a:r>
            <a:r>
              <a:rPr lang="fr-FR" dirty="0" err="1" smtClean="0"/>
              <a:t>britanice</a:t>
            </a:r>
            <a:r>
              <a:rPr lang="fr-FR" dirty="0" smtClean="0"/>
              <a:t> </a:t>
            </a:r>
            <a:r>
              <a:rPr lang="fr-FR" dirty="0" err="1" smtClean="0"/>
              <a:t>din</a:t>
            </a:r>
            <a:r>
              <a:rPr lang="fr-FR" dirty="0" smtClean="0"/>
              <a:t> Boston </a:t>
            </a:r>
            <a:r>
              <a:rPr lang="fr-FR" dirty="0" err="1" smtClean="0"/>
              <a:t>și</a:t>
            </a:r>
            <a:r>
              <a:rPr lang="fr-FR" dirty="0" smtClean="0"/>
              <a:t> </a:t>
            </a:r>
            <a:r>
              <a:rPr lang="fr-FR" dirty="0" err="1" smtClean="0"/>
              <a:t>planurile</a:t>
            </a:r>
            <a:r>
              <a:rPr lang="fr-FR" dirty="0" smtClean="0"/>
              <a:t> </a:t>
            </a:r>
            <a:r>
              <a:rPr lang="fr-FR" dirty="0" err="1" smtClean="0"/>
              <a:t>britanicilor</a:t>
            </a:r>
            <a:r>
              <a:rPr lang="fr-FR" dirty="0" smtClean="0"/>
              <a:t>.</a:t>
            </a:r>
          </a:p>
          <a:p>
            <a:pPr algn="just"/>
            <a:r>
              <a:rPr lang="fr-FR" dirty="0"/>
              <a:t>	</a:t>
            </a:r>
            <a:r>
              <a:rPr lang="fr-FR" dirty="0" smtClean="0"/>
              <a:t>Patrick Henry </a:t>
            </a:r>
            <a:r>
              <a:rPr lang="fr-FR" dirty="0" err="1" smtClean="0"/>
              <a:t>susținea</a:t>
            </a:r>
            <a:r>
              <a:rPr lang="fr-FR" dirty="0" smtClean="0"/>
              <a:t> </a:t>
            </a:r>
            <a:r>
              <a:rPr lang="fr-FR" dirty="0" err="1" smtClean="0"/>
              <a:t>că</a:t>
            </a:r>
            <a:r>
              <a:rPr lang="fr-FR" dirty="0" smtClean="0"/>
              <a:t> “Noua </a:t>
            </a:r>
            <a:r>
              <a:rPr lang="fr-FR" dirty="0" err="1" smtClean="0"/>
              <a:t>Anglie</a:t>
            </a:r>
            <a:r>
              <a:rPr lang="fr-FR" dirty="0" smtClean="0"/>
              <a:t>” nu mai exista, </a:t>
            </a:r>
            <a:r>
              <a:rPr lang="fr-FR" dirty="0" err="1" smtClean="0"/>
              <a:t>susținând</a:t>
            </a:r>
            <a:r>
              <a:rPr lang="fr-FR" dirty="0" smtClean="0"/>
              <a:t> </a:t>
            </a:r>
            <a:r>
              <a:rPr lang="fr-FR" dirty="0" err="1" smtClean="0"/>
              <a:t>conceptul</a:t>
            </a:r>
            <a:r>
              <a:rPr lang="fr-FR" dirty="0" smtClean="0"/>
              <a:t> de "</a:t>
            </a:r>
            <a:r>
              <a:rPr lang="fr-FR" dirty="0" err="1" smtClean="0"/>
              <a:t>cetățean</a:t>
            </a:r>
            <a:r>
              <a:rPr lang="fr-FR" dirty="0" smtClean="0"/>
              <a:t> </a:t>
            </a:r>
            <a:r>
              <a:rPr lang="fr-FR" dirty="0" err="1" smtClean="0"/>
              <a:t>american</a:t>
            </a:r>
            <a:r>
              <a:rPr lang="fr-FR" dirty="0" smtClean="0"/>
              <a:t>". John Adams </a:t>
            </a:r>
            <a:r>
              <a:rPr lang="fr-FR" dirty="0" err="1" smtClean="0"/>
              <a:t>din</a:t>
            </a:r>
            <a:r>
              <a:rPr lang="fr-FR" dirty="0" smtClean="0"/>
              <a:t> Massachusetts </a:t>
            </a:r>
            <a:r>
              <a:rPr lang="fr-FR" dirty="0" err="1" smtClean="0"/>
              <a:t>și</a:t>
            </a:r>
            <a:r>
              <a:rPr lang="fr-FR" dirty="0" smtClean="0"/>
              <a:t> </a:t>
            </a:r>
            <a:r>
              <a:rPr lang="fr-FR" dirty="0" err="1" smtClean="0"/>
              <a:t>grupul</a:t>
            </a:r>
            <a:r>
              <a:rPr lang="fr-FR" dirty="0" smtClean="0"/>
              <a:t> de </a:t>
            </a:r>
            <a:r>
              <a:rPr lang="fr-FR" dirty="0" err="1" smtClean="0"/>
              <a:t>plantatori</a:t>
            </a:r>
            <a:r>
              <a:rPr lang="fr-FR" dirty="0" smtClean="0"/>
              <a:t> </a:t>
            </a:r>
            <a:r>
              <a:rPr lang="fr-FR" dirty="0" err="1" smtClean="0"/>
              <a:t>din</a:t>
            </a:r>
            <a:r>
              <a:rPr lang="fr-FR" dirty="0" smtClean="0"/>
              <a:t> Virginia ce </a:t>
            </a:r>
            <a:r>
              <a:rPr lang="fr-FR" dirty="0" err="1" smtClean="0"/>
              <a:t>erau</a:t>
            </a:r>
            <a:r>
              <a:rPr lang="fr-FR" dirty="0" smtClean="0"/>
              <a:t> </a:t>
            </a:r>
            <a:r>
              <a:rPr lang="fr-FR" dirty="0" err="1" smtClean="0"/>
              <a:t>conservatori</a:t>
            </a:r>
            <a:r>
              <a:rPr lang="fr-FR" dirty="0" smtClean="0"/>
              <a:t>, </a:t>
            </a:r>
            <a:r>
              <a:rPr lang="fr-FR" dirty="0" err="1" smtClean="0"/>
              <a:t>erau</a:t>
            </a:r>
            <a:r>
              <a:rPr lang="fr-FR" dirty="0" smtClean="0"/>
              <a:t> </a:t>
            </a:r>
            <a:r>
              <a:rPr lang="fr-FR" dirty="0" err="1" smtClean="0"/>
              <a:t>ostili</a:t>
            </a:r>
            <a:r>
              <a:rPr lang="fr-FR" dirty="0" smtClean="0"/>
              <a:t> </a:t>
            </a:r>
            <a:r>
              <a:rPr lang="fr-FR" dirty="0" err="1" smtClean="0"/>
              <a:t>Londrei</a:t>
            </a:r>
            <a:r>
              <a:rPr lang="fr-FR" dirty="0" smtClean="0"/>
              <a:t>. Joseph Galloway, </a:t>
            </a:r>
            <a:r>
              <a:rPr lang="fr-FR" dirty="0" err="1" smtClean="0"/>
              <a:t>conservator</a:t>
            </a:r>
            <a:r>
              <a:rPr lang="fr-FR" dirty="0" smtClean="0"/>
              <a:t>, speaker al </a:t>
            </a:r>
            <a:r>
              <a:rPr lang="fr-FR" dirty="0" err="1" smtClean="0"/>
              <a:t>Adunării</a:t>
            </a:r>
            <a:r>
              <a:rPr lang="fr-FR" dirty="0" smtClean="0"/>
              <a:t> </a:t>
            </a:r>
            <a:r>
              <a:rPr lang="fr-FR" dirty="0" err="1" smtClean="0"/>
              <a:t>legislative</a:t>
            </a:r>
            <a:r>
              <a:rPr lang="fr-FR" dirty="0" smtClean="0"/>
              <a:t> </a:t>
            </a:r>
            <a:r>
              <a:rPr lang="fr-FR" dirty="0" err="1" smtClean="0"/>
              <a:t>din</a:t>
            </a:r>
            <a:r>
              <a:rPr lang="fr-FR" dirty="0" smtClean="0"/>
              <a:t> </a:t>
            </a:r>
            <a:r>
              <a:rPr lang="fr-FR" dirty="0" err="1" smtClean="0"/>
              <a:t>Pennsylvania</a:t>
            </a:r>
            <a:r>
              <a:rPr lang="fr-FR" dirty="0" smtClean="0"/>
              <a:t>, a </a:t>
            </a:r>
            <a:r>
              <a:rPr lang="fr-FR" dirty="0" err="1" smtClean="0"/>
              <a:t>propus</a:t>
            </a:r>
            <a:r>
              <a:rPr lang="fr-FR" dirty="0" smtClean="0"/>
              <a:t> un Plan de </a:t>
            </a:r>
            <a:r>
              <a:rPr lang="fr-FR" dirty="0" err="1" smtClean="0"/>
              <a:t>uniune</a:t>
            </a:r>
            <a:r>
              <a:rPr lang="fr-FR" dirty="0" smtClean="0"/>
              <a:t> </a:t>
            </a:r>
            <a:r>
              <a:rPr lang="fr-FR" dirty="0" err="1" smtClean="0"/>
              <a:t>dintre</a:t>
            </a:r>
            <a:r>
              <a:rPr lang="fr-FR" dirty="0" smtClean="0"/>
              <a:t> </a:t>
            </a:r>
            <a:r>
              <a:rPr lang="fr-FR" dirty="0" err="1" smtClean="0"/>
              <a:t>Marea</a:t>
            </a:r>
            <a:r>
              <a:rPr lang="fr-FR" dirty="0" smtClean="0"/>
              <a:t> </a:t>
            </a:r>
            <a:r>
              <a:rPr lang="fr-FR" dirty="0" err="1" smtClean="0"/>
              <a:t>Britanie</a:t>
            </a:r>
            <a:r>
              <a:rPr lang="fr-FR" dirty="0" smtClean="0"/>
              <a:t> </a:t>
            </a:r>
            <a:r>
              <a:rPr lang="fr-FR" dirty="0" err="1" smtClean="0"/>
              <a:t>și</a:t>
            </a:r>
            <a:r>
              <a:rPr lang="fr-FR" dirty="0" smtClean="0"/>
              <a:t> </a:t>
            </a:r>
            <a:r>
              <a:rPr lang="fr-FR" dirty="0" err="1" smtClean="0"/>
              <a:t>Colonii</a:t>
            </a:r>
            <a:r>
              <a:rPr lang="fr-FR" dirty="0" smtClean="0"/>
              <a:t> </a:t>
            </a:r>
            <a:r>
              <a:rPr lang="fr-FR" dirty="0" err="1" smtClean="0"/>
              <a:t>pentru</a:t>
            </a:r>
            <a:r>
              <a:rPr lang="fr-FR" dirty="0" smtClean="0"/>
              <a:t> a </a:t>
            </a:r>
            <a:r>
              <a:rPr lang="fr-FR" dirty="0" err="1" smtClean="0"/>
              <a:t>garanta</a:t>
            </a:r>
            <a:r>
              <a:rPr lang="fr-FR" dirty="0" smtClean="0"/>
              <a:t> </a:t>
            </a:r>
            <a:r>
              <a:rPr lang="fr-FR" dirty="0" err="1" smtClean="0"/>
              <a:t>coloniilor</a:t>
            </a:r>
            <a:r>
              <a:rPr lang="fr-FR" dirty="0" smtClean="0"/>
              <a:t> </a:t>
            </a:r>
            <a:r>
              <a:rPr lang="fr-FR" dirty="0" err="1" smtClean="0"/>
              <a:t>legi</a:t>
            </a:r>
            <a:r>
              <a:rPr lang="fr-FR" dirty="0" smtClean="0"/>
              <a:t> </a:t>
            </a:r>
            <a:r>
              <a:rPr lang="fr-FR" dirty="0" err="1" smtClean="0"/>
              <a:t>proprii</a:t>
            </a:r>
            <a:r>
              <a:rPr lang="fr-FR" dirty="0" smtClean="0"/>
              <a:t> </a:t>
            </a:r>
            <a:r>
              <a:rPr lang="fr-FR" dirty="0" err="1" smtClean="0"/>
              <a:t>în</a:t>
            </a:r>
            <a:r>
              <a:rPr lang="fr-FR" dirty="0" smtClean="0"/>
              <a:t> </a:t>
            </a:r>
            <a:r>
              <a:rPr lang="fr-FR" dirty="0" err="1" smtClean="0"/>
              <a:t>cadrul</a:t>
            </a:r>
            <a:r>
              <a:rPr lang="fr-FR" dirty="0" smtClean="0"/>
              <a:t> </a:t>
            </a:r>
            <a:r>
              <a:rPr lang="fr-FR" dirty="0" err="1" smtClean="0"/>
              <a:t>imperiului</a:t>
            </a:r>
            <a:r>
              <a:rPr lang="fr-FR" dirty="0" smtClean="0"/>
              <a:t>. Se </a:t>
            </a:r>
            <a:r>
              <a:rPr lang="fr-FR" dirty="0" err="1" smtClean="0"/>
              <a:t>prevedea</a:t>
            </a:r>
            <a:r>
              <a:rPr lang="fr-FR" dirty="0" smtClean="0"/>
              <a:t> </a:t>
            </a:r>
            <a:r>
              <a:rPr lang="fr-FR" dirty="0" err="1" smtClean="0"/>
              <a:t>crearea</a:t>
            </a:r>
            <a:r>
              <a:rPr lang="fr-FR" dirty="0" smtClean="0"/>
              <a:t> </a:t>
            </a:r>
            <a:r>
              <a:rPr lang="fr-FR" dirty="0" err="1" smtClean="0"/>
              <a:t>unui</a:t>
            </a:r>
            <a:r>
              <a:rPr lang="fr-FR" dirty="0" smtClean="0"/>
              <a:t> </a:t>
            </a:r>
            <a:r>
              <a:rPr lang="fr-FR" dirty="0" err="1" smtClean="0"/>
              <a:t>parlament</a:t>
            </a:r>
            <a:r>
              <a:rPr lang="fr-FR" dirty="0" smtClean="0"/>
              <a:t> </a:t>
            </a:r>
            <a:r>
              <a:rPr lang="fr-FR" dirty="0" err="1" smtClean="0"/>
              <a:t>unicameral</a:t>
            </a:r>
            <a:r>
              <a:rPr lang="fr-FR" dirty="0" smtClean="0"/>
              <a:t> al </a:t>
            </a:r>
            <a:r>
              <a:rPr lang="fr-FR" dirty="0" err="1" smtClean="0"/>
              <a:t>tuturor</a:t>
            </a:r>
            <a:r>
              <a:rPr lang="fr-FR" dirty="0" smtClean="0"/>
              <a:t> </a:t>
            </a:r>
            <a:r>
              <a:rPr lang="fr-FR" dirty="0" err="1" smtClean="0"/>
              <a:t>coloniilor</a:t>
            </a:r>
            <a:r>
              <a:rPr lang="fr-FR" dirty="0" smtClean="0"/>
              <a:t>, </a:t>
            </a:r>
            <a:r>
              <a:rPr lang="fr-FR" dirty="0" err="1" smtClean="0"/>
              <a:t>în</a:t>
            </a:r>
            <a:r>
              <a:rPr lang="fr-FR" dirty="0" smtClean="0"/>
              <a:t> </a:t>
            </a:r>
            <a:r>
              <a:rPr lang="fr-FR" dirty="0" err="1" smtClean="0"/>
              <a:t>frunte</a:t>
            </a:r>
            <a:r>
              <a:rPr lang="fr-FR" dirty="0" smtClean="0"/>
              <a:t> </a:t>
            </a:r>
            <a:r>
              <a:rPr lang="fr-FR" dirty="0" err="1" smtClean="0"/>
              <a:t>cu</a:t>
            </a:r>
            <a:r>
              <a:rPr lang="fr-FR" dirty="0" smtClean="0"/>
              <a:t> un </a:t>
            </a:r>
            <a:r>
              <a:rPr lang="fr-FR" dirty="0" err="1" smtClean="0"/>
              <a:t>președinte</a:t>
            </a:r>
            <a:r>
              <a:rPr lang="fr-FR" dirty="0" smtClean="0"/>
              <a:t> </a:t>
            </a:r>
            <a:r>
              <a:rPr lang="fr-FR" dirty="0" err="1" smtClean="0"/>
              <a:t>general</a:t>
            </a:r>
            <a:r>
              <a:rPr lang="fr-FR" dirty="0" smtClean="0"/>
              <a:t> </a:t>
            </a:r>
            <a:r>
              <a:rPr lang="fr-FR" dirty="0" err="1" smtClean="0"/>
              <a:t>numit</a:t>
            </a:r>
            <a:r>
              <a:rPr lang="fr-FR" dirty="0" smtClean="0"/>
              <a:t> de </a:t>
            </a:r>
            <a:r>
              <a:rPr lang="fr-FR" dirty="0" err="1" smtClean="0"/>
              <a:t>rege</a:t>
            </a:r>
            <a:r>
              <a:rPr lang="fr-FR" dirty="0" smtClean="0"/>
              <a:t>, </a:t>
            </a:r>
            <a:r>
              <a:rPr lang="fr-FR" dirty="0" err="1" smtClean="0"/>
              <a:t>iar</a:t>
            </a:r>
            <a:r>
              <a:rPr lang="fr-FR" dirty="0" smtClean="0"/>
              <a:t> </a:t>
            </a:r>
            <a:r>
              <a:rPr lang="fr-FR" dirty="0" err="1" smtClean="0"/>
              <a:t>deputații</a:t>
            </a:r>
            <a:r>
              <a:rPr lang="fr-FR" dirty="0" smtClean="0"/>
              <a:t> </a:t>
            </a:r>
            <a:r>
              <a:rPr lang="fr-FR" dirty="0" err="1" smtClean="0"/>
              <a:t>să</a:t>
            </a:r>
            <a:r>
              <a:rPr lang="fr-FR" dirty="0" smtClean="0"/>
              <a:t> fie </a:t>
            </a:r>
            <a:r>
              <a:rPr lang="fr-FR" dirty="0" err="1" smtClean="0"/>
              <a:t>aleși</a:t>
            </a:r>
            <a:r>
              <a:rPr lang="fr-FR" dirty="0" smtClean="0"/>
              <a:t> de </a:t>
            </a:r>
            <a:r>
              <a:rPr lang="fr-FR" dirty="0" err="1" smtClean="0"/>
              <a:t>Adunările</a:t>
            </a:r>
            <a:r>
              <a:rPr lang="fr-FR" dirty="0" smtClean="0"/>
              <a:t> </a:t>
            </a:r>
            <a:r>
              <a:rPr lang="fr-FR" dirty="0" err="1" smtClean="0"/>
              <a:t>legislative</a:t>
            </a:r>
            <a:r>
              <a:rPr lang="fr-FR" dirty="0" smtClean="0"/>
              <a:t> coloniale. </a:t>
            </a:r>
            <a:r>
              <a:rPr lang="fr-FR" dirty="0" err="1" smtClean="0"/>
              <a:t>Planul</a:t>
            </a:r>
            <a:r>
              <a:rPr lang="fr-FR" dirty="0" smtClean="0"/>
              <a:t> a </a:t>
            </a:r>
            <a:r>
              <a:rPr lang="fr-FR" dirty="0" err="1" smtClean="0"/>
              <a:t>suscitat</a:t>
            </a:r>
            <a:r>
              <a:rPr lang="fr-FR" dirty="0" smtClean="0"/>
              <a:t> </a:t>
            </a:r>
            <a:r>
              <a:rPr lang="fr-FR" dirty="0" err="1" smtClean="0"/>
              <a:t>dezbateri</a:t>
            </a:r>
            <a:r>
              <a:rPr lang="fr-FR" dirty="0" smtClean="0"/>
              <a:t> </a:t>
            </a:r>
            <a:r>
              <a:rPr lang="fr-FR" dirty="0" err="1" smtClean="0"/>
              <a:t>aprinse</a:t>
            </a:r>
            <a:r>
              <a:rPr lang="fr-FR" dirty="0" smtClean="0"/>
              <a:t>, </a:t>
            </a:r>
            <a:r>
              <a:rPr lang="fr-FR" dirty="0" err="1" smtClean="0"/>
              <a:t>iar</a:t>
            </a:r>
            <a:r>
              <a:rPr lang="fr-FR" dirty="0" smtClean="0"/>
              <a:t> </a:t>
            </a:r>
            <a:r>
              <a:rPr lang="fr-FR" dirty="0" err="1" smtClean="0"/>
              <a:t>radicalii</a:t>
            </a:r>
            <a:r>
              <a:rPr lang="fr-FR" dirty="0" smtClean="0"/>
              <a:t> </a:t>
            </a:r>
            <a:r>
              <a:rPr lang="fr-FR" dirty="0" err="1" smtClean="0"/>
              <a:t>l-au</a:t>
            </a:r>
            <a:r>
              <a:rPr lang="fr-FR" dirty="0" smtClean="0"/>
              <a:t> </a:t>
            </a:r>
            <a:r>
              <a:rPr lang="fr-FR" dirty="0" err="1" smtClean="0"/>
              <a:t>respins</a:t>
            </a:r>
            <a:r>
              <a:rPr lang="fr-FR" dirty="0" smtClean="0"/>
              <a:t>.</a:t>
            </a: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00400"/>
            <a:ext cx="2646947" cy="3200400"/>
          </a:xfrm>
          <a:prstGeom prst="rect">
            <a:avLst/>
          </a:prstGeom>
        </p:spPr>
      </p:pic>
      <p:sp>
        <p:nvSpPr>
          <p:cNvPr id="3" name="TextBox 2"/>
          <p:cNvSpPr txBox="1"/>
          <p:nvPr/>
        </p:nvSpPr>
        <p:spPr>
          <a:xfrm>
            <a:off x="5562600" y="2743200"/>
            <a:ext cx="3429000" cy="369332"/>
          </a:xfrm>
          <a:prstGeom prst="rect">
            <a:avLst/>
          </a:prstGeom>
          <a:noFill/>
        </p:spPr>
        <p:txBody>
          <a:bodyPr wrap="square" rtlCol="0">
            <a:spAutoFit/>
          </a:bodyPr>
          <a:lstStyle/>
          <a:p>
            <a:pPr algn="ctr"/>
            <a:r>
              <a:rPr lang="ro-RO" dirty="0" smtClean="0"/>
              <a:t>Carpenters Hall</a:t>
            </a:r>
            <a:endParaRPr lang="en-US" dirty="0"/>
          </a:p>
        </p:txBody>
      </p:sp>
      <p:sp>
        <p:nvSpPr>
          <p:cNvPr id="7" name="TextBox 6"/>
          <p:cNvSpPr txBox="1"/>
          <p:nvPr/>
        </p:nvSpPr>
        <p:spPr>
          <a:xfrm>
            <a:off x="6096000" y="6412468"/>
            <a:ext cx="2646947" cy="369332"/>
          </a:xfrm>
          <a:prstGeom prst="rect">
            <a:avLst/>
          </a:prstGeom>
          <a:noFill/>
        </p:spPr>
        <p:txBody>
          <a:bodyPr wrap="square" rtlCol="0">
            <a:spAutoFit/>
          </a:bodyPr>
          <a:lstStyle/>
          <a:p>
            <a:pPr algn="ctr"/>
            <a:r>
              <a:rPr lang="ro-RO" dirty="0" smtClean="0"/>
              <a:t>P</a:t>
            </a:r>
            <a:r>
              <a:rPr lang="en-US" dirty="0" err="1" smtClean="0"/>
              <a:t>atrick</a:t>
            </a:r>
            <a:r>
              <a:rPr lang="en-US" dirty="0" smtClean="0"/>
              <a:t> </a:t>
            </a:r>
            <a:r>
              <a:rPr lang="ro-RO" dirty="0" smtClean="0"/>
              <a:t>H</a:t>
            </a:r>
            <a:r>
              <a:rPr lang="en-US" dirty="0" err="1" smtClean="0"/>
              <a:t>enry</a:t>
            </a:r>
            <a:endParaRPr lang="en-US" dirty="0"/>
          </a:p>
        </p:txBody>
      </p:sp>
    </p:spTree>
    <p:extLst>
      <p:ext uri="{BB962C8B-B14F-4D97-AF65-F5344CB8AC3E}">
        <p14:creationId xmlns:p14="http://schemas.microsoft.com/office/powerpoint/2010/main" val="356811165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spd="slow" advTm="10000">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PRIMUL CONGRES CONTINENTAL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9800" y="1447800"/>
            <a:ext cx="2823408" cy="3657600"/>
          </a:xfrm>
        </p:spPr>
      </p:pic>
      <p:sp>
        <p:nvSpPr>
          <p:cNvPr id="4" name="Text Placeholder 3"/>
          <p:cNvSpPr>
            <a:spLocks noGrp="1"/>
          </p:cNvSpPr>
          <p:nvPr>
            <p:ph type="body" sz="half" idx="2"/>
          </p:nvPr>
        </p:nvSpPr>
        <p:spPr>
          <a:xfrm>
            <a:off x="152400" y="1524000"/>
            <a:ext cx="5715000" cy="5422900"/>
          </a:xfrm>
        </p:spPr>
        <p:txBody>
          <a:bodyPr>
            <a:normAutofit/>
          </a:bodyPr>
          <a:lstStyle/>
          <a:p>
            <a:pPr algn="just"/>
            <a:r>
              <a:rPr lang="ro-RO" dirty="0" smtClean="0"/>
              <a:t>	</a:t>
            </a:r>
            <a:r>
              <a:rPr lang="fr-FR" dirty="0" err="1" smtClean="0"/>
              <a:t>Pe</a:t>
            </a:r>
            <a:r>
              <a:rPr lang="fr-FR" dirty="0" smtClean="0"/>
              <a:t> 14 </a:t>
            </a:r>
            <a:r>
              <a:rPr lang="fr-FR" dirty="0" err="1" smtClean="0"/>
              <a:t>octombrie</a:t>
            </a:r>
            <a:r>
              <a:rPr lang="fr-FR" dirty="0" smtClean="0"/>
              <a:t> 1774, </a:t>
            </a:r>
            <a:r>
              <a:rPr lang="fr-FR" dirty="0" err="1" smtClean="0"/>
              <a:t>Congresul</a:t>
            </a:r>
            <a:r>
              <a:rPr lang="fr-FR" dirty="0" smtClean="0"/>
              <a:t> a </a:t>
            </a:r>
            <a:r>
              <a:rPr lang="fr-FR" dirty="0" err="1" smtClean="0"/>
              <a:t>adptat</a:t>
            </a:r>
            <a:r>
              <a:rPr lang="fr-FR" dirty="0" smtClean="0"/>
              <a:t> “</a:t>
            </a:r>
            <a:r>
              <a:rPr lang="fr-FR" dirty="0" err="1" smtClean="0"/>
              <a:t>Declarația</a:t>
            </a:r>
            <a:r>
              <a:rPr lang="fr-FR" dirty="0" smtClean="0"/>
              <a:t> a </a:t>
            </a:r>
            <a:r>
              <a:rPr lang="fr-FR" dirty="0" err="1" smtClean="0"/>
              <a:t>drepturilor</a:t>
            </a:r>
            <a:r>
              <a:rPr lang="fr-FR" dirty="0" smtClean="0"/>
              <a:t> </a:t>
            </a:r>
            <a:r>
              <a:rPr lang="fr-FR" dirty="0" err="1" smtClean="0"/>
              <a:t>și</a:t>
            </a:r>
            <a:r>
              <a:rPr lang="fr-FR" dirty="0" smtClean="0"/>
              <a:t> </a:t>
            </a:r>
            <a:r>
              <a:rPr lang="fr-FR" dirty="0" err="1" smtClean="0"/>
              <a:t>nevoilor</a:t>
            </a:r>
            <a:r>
              <a:rPr lang="fr-FR" dirty="0" smtClean="0"/>
              <a:t> </a:t>
            </a:r>
            <a:r>
              <a:rPr lang="fr-FR" dirty="0" err="1" smtClean="0"/>
              <a:t>coloniilor</a:t>
            </a:r>
            <a:r>
              <a:rPr lang="fr-FR" dirty="0" smtClean="0"/>
              <a:t>” ce </a:t>
            </a:r>
            <a:r>
              <a:rPr lang="fr-FR" dirty="0" err="1" smtClean="0"/>
              <a:t>cuprindea</a:t>
            </a:r>
            <a:r>
              <a:rPr lang="fr-FR" dirty="0" smtClean="0"/>
              <a:t> </a:t>
            </a:r>
            <a:r>
              <a:rPr lang="fr-FR" dirty="0" err="1" smtClean="0"/>
              <a:t>teoriile</a:t>
            </a:r>
            <a:r>
              <a:rPr lang="fr-FR" dirty="0" smtClean="0"/>
              <a:t> </a:t>
            </a:r>
            <a:r>
              <a:rPr lang="fr-FR" dirty="0" err="1" smtClean="0"/>
              <a:t>constituționale</a:t>
            </a:r>
            <a:r>
              <a:rPr lang="fr-FR" dirty="0" smtClean="0"/>
              <a:t> </a:t>
            </a:r>
            <a:r>
              <a:rPr lang="fr-FR" dirty="0" err="1" smtClean="0"/>
              <a:t>susținute</a:t>
            </a:r>
            <a:r>
              <a:rPr lang="fr-FR" dirty="0" smtClean="0"/>
              <a:t> </a:t>
            </a:r>
            <a:r>
              <a:rPr lang="fr-FR" dirty="0" err="1" smtClean="0"/>
              <a:t>în</a:t>
            </a:r>
            <a:r>
              <a:rPr lang="fr-FR" dirty="0" smtClean="0"/>
              <a:t> </a:t>
            </a:r>
            <a:r>
              <a:rPr lang="fr-FR" dirty="0" err="1" smtClean="0"/>
              <a:t>pamfletele</a:t>
            </a:r>
            <a:r>
              <a:rPr lang="fr-FR" dirty="0" smtClean="0"/>
              <a:t> lui Thomas Jefferson </a:t>
            </a:r>
            <a:r>
              <a:rPr lang="fr-FR" dirty="0" err="1" smtClean="0"/>
              <a:t>și</a:t>
            </a:r>
            <a:r>
              <a:rPr lang="fr-FR" dirty="0" smtClean="0"/>
              <a:t> James Wilson. </a:t>
            </a:r>
            <a:r>
              <a:rPr lang="en-US" dirty="0" err="1" smtClean="0"/>
              <a:t>Coloniștii</a:t>
            </a:r>
            <a:r>
              <a:rPr lang="en-US" dirty="0" smtClean="0"/>
              <a:t> </a:t>
            </a:r>
            <a:r>
              <a:rPr lang="en-US" dirty="0" err="1" smtClean="0"/>
              <a:t>aveau</a:t>
            </a:r>
            <a:r>
              <a:rPr lang="en-US" dirty="0" smtClean="0"/>
              <a:t> </a:t>
            </a:r>
            <a:r>
              <a:rPr lang="en-US" dirty="0" err="1" smtClean="0"/>
              <a:t>dreptul</a:t>
            </a:r>
            <a:r>
              <a:rPr lang="en-US" dirty="0" smtClean="0"/>
              <a:t> la </a:t>
            </a:r>
            <a:r>
              <a:rPr lang="en-US" dirty="0" err="1" smtClean="0"/>
              <a:t>viață</a:t>
            </a:r>
            <a:r>
              <a:rPr lang="en-US" dirty="0" smtClean="0"/>
              <a:t>, </a:t>
            </a:r>
            <a:r>
              <a:rPr lang="en-US" dirty="0" err="1" smtClean="0"/>
              <a:t>libertate</a:t>
            </a:r>
            <a:r>
              <a:rPr lang="en-US" dirty="0" smtClean="0"/>
              <a:t> </a:t>
            </a:r>
            <a:r>
              <a:rPr lang="en-US" dirty="0" err="1" smtClean="0"/>
              <a:t>și</a:t>
            </a:r>
            <a:r>
              <a:rPr lang="en-US" dirty="0" smtClean="0"/>
              <a:t> </a:t>
            </a:r>
            <a:r>
              <a:rPr lang="en-US" dirty="0" err="1" smtClean="0"/>
              <a:t>proprietate</a:t>
            </a:r>
            <a:r>
              <a:rPr lang="en-US" dirty="0" smtClean="0"/>
              <a:t>, conform </a:t>
            </a:r>
            <a:r>
              <a:rPr lang="en-US" dirty="0" err="1" smtClean="0"/>
              <a:t>legii</a:t>
            </a:r>
            <a:r>
              <a:rPr lang="en-US" dirty="0" smtClean="0"/>
              <a:t> </a:t>
            </a:r>
            <a:r>
              <a:rPr lang="en-US" dirty="0" err="1" smtClean="0"/>
              <a:t>naturii</a:t>
            </a:r>
            <a:r>
              <a:rPr lang="en-US" dirty="0" smtClean="0"/>
              <a:t>, </a:t>
            </a:r>
            <a:r>
              <a:rPr lang="en-US" dirty="0" err="1" smtClean="0"/>
              <a:t>Constituției</a:t>
            </a:r>
            <a:r>
              <a:rPr lang="en-US" dirty="0" smtClean="0"/>
              <a:t> </a:t>
            </a:r>
            <a:r>
              <a:rPr lang="en-US" dirty="0" err="1" smtClean="0"/>
              <a:t>britanice</a:t>
            </a:r>
            <a:r>
              <a:rPr lang="en-US" dirty="0" smtClean="0"/>
              <a:t> </a:t>
            </a:r>
            <a:r>
              <a:rPr lang="en-US" dirty="0" err="1" smtClean="0"/>
              <a:t>și</a:t>
            </a:r>
            <a:r>
              <a:rPr lang="en-US" dirty="0" smtClean="0"/>
              <a:t> </a:t>
            </a:r>
            <a:r>
              <a:rPr lang="en-US" dirty="0" err="1" smtClean="0"/>
              <a:t>patentelor</a:t>
            </a:r>
            <a:r>
              <a:rPr lang="en-US" dirty="0" smtClean="0"/>
              <a:t> </a:t>
            </a:r>
            <a:r>
              <a:rPr lang="en-US" dirty="0" err="1" smtClean="0"/>
              <a:t>coloniale</a:t>
            </a:r>
            <a:r>
              <a:rPr lang="en-US" dirty="0" smtClean="0"/>
              <a:t>, </a:t>
            </a:r>
            <a:r>
              <a:rPr lang="en-US" dirty="0" err="1" smtClean="0"/>
              <a:t>nefiind</a:t>
            </a:r>
            <a:r>
              <a:rPr lang="en-US" dirty="0" smtClean="0"/>
              <a:t> </a:t>
            </a:r>
            <a:r>
              <a:rPr lang="en-US" dirty="0" err="1" smtClean="0"/>
              <a:t>și</a:t>
            </a:r>
            <a:r>
              <a:rPr lang="en-US" dirty="0" smtClean="0"/>
              <a:t> </a:t>
            </a:r>
            <a:r>
              <a:rPr lang="en-US" dirty="0" err="1" smtClean="0"/>
              <a:t>neputând</a:t>
            </a:r>
            <a:r>
              <a:rPr lang="en-US" dirty="0" smtClean="0"/>
              <a:t> fi </a:t>
            </a:r>
            <a:r>
              <a:rPr lang="en-US" dirty="0" err="1" smtClean="0"/>
              <a:t>reprezentați</a:t>
            </a:r>
            <a:r>
              <a:rPr lang="en-US" dirty="0" smtClean="0"/>
              <a:t> </a:t>
            </a:r>
            <a:r>
              <a:rPr lang="en-US" dirty="0" err="1" smtClean="0"/>
              <a:t>în</a:t>
            </a:r>
            <a:r>
              <a:rPr lang="en-US" dirty="0" smtClean="0"/>
              <a:t> </a:t>
            </a:r>
            <a:r>
              <a:rPr lang="en-US" dirty="0" err="1" smtClean="0"/>
              <a:t>Parlament</a:t>
            </a:r>
            <a:r>
              <a:rPr lang="en-US" dirty="0" smtClean="0"/>
              <a:t>. Era </a:t>
            </a:r>
            <a:r>
              <a:rPr lang="en-US" dirty="0" err="1" smtClean="0"/>
              <a:t>considerat</a:t>
            </a:r>
            <a:r>
              <a:rPr lang="en-US" dirty="0" smtClean="0"/>
              <a:t> un </a:t>
            </a:r>
            <a:r>
              <a:rPr lang="en-US" dirty="0" err="1" smtClean="0"/>
              <a:t>drept</a:t>
            </a:r>
            <a:r>
              <a:rPr lang="en-US" dirty="0" smtClean="0"/>
              <a:t> </a:t>
            </a:r>
            <a:r>
              <a:rPr lang="en-US" dirty="0" err="1" smtClean="0"/>
              <a:t>legiferarea</a:t>
            </a:r>
            <a:r>
              <a:rPr lang="en-US" dirty="0" smtClean="0"/>
              <a:t> </a:t>
            </a:r>
            <a:r>
              <a:rPr lang="en-US" dirty="0" err="1" smtClean="0"/>
              <a:t>prin</a:t>
            </a:r>
            <a:r>
              <a:rPr lang="en-US" dirty="0" smtClean="0"/>
              <a:t> </a:t>
            </a:r>
            <a:r>
              <a:rPr lang="en-US" dirty="0" err="1" smtClean="0"/>
              <a:t>propriile</a:t>
            </a:r>
            <a:r>
              <a:rPr lang="en-US" dirty="0" smtClean="0"/>
              <a:t> </a:t>
            </a:r>
            <a:r>
              <a:rPr lang="en-US" dirty="0" err="1" smtClean="0"/>
              <a:t>lor</a:t>
            </a:r>
            <a:r>
              <a:rPr lang="en-US" dirty="0" smtClean="0"/>
              <a:t> </a:t>
            </a:r>
            <a:r>
              <a:rPr lang="en-US" dirty="0" err="1" smtClean="0"/>
              <a:t>adunări</a:t>
            </a:r>
            <a:r>
              <a:rPr lang="en-US" dirty="0" smtClean="0"/>
              <a:t> legislative, </a:t>
            </a:r>
            <a:r>
              <a:rPr lang="en-US" dirty="0" err="1" smtClean="0"/>
              <a:t>acceptând</a:t>
            </a:r>
            <a:r>
              <a:rPr lang="en-US" dirty="0" smtClean="0"/>
              <a:t> </a:t>
            </a:r>
            <a:r>
              <a:rPr lang="en-US" dirty="0" err="1" smtClean="0"/>
              <a:t>voluntar</a:t>
            </a:r>
            <a:r>
              <a:rPr lang="en-US" dirty="0" smtClean="0"/>
              <a:t> </a:t>
            </a:r>
            <a:r>
              <a:rPr lang="en-US" dirty="0" err="1" smtClean="0"/>
              <a:t>legile</a:t>
            </a:r>
            <a:r>
              <a:rPr lang="en-US" dirty="0" smtClean="0"/>
              <a:t> </a:t>
            </a:r>
            <a:r>
              <a:rPr lang="en-US" dirty="0" err="1" smtClean="0"/>
              <a:t>parlamentului</a:t>
            </a:r>
            <a:r>
              <a:rPr lang="en-US" dirty="0" smtClean="0"/>
              <a:t> </a:t>
            </a:r>
            <a:r>
              <a:rPr lang="en-US" dirty="0" err="1" smtClean="0"/>
              <a:t>privind</a:t>
            </a:r>
            <a:r>
              <a:rPr lang="en-US" dirty="0" smtClean="0"/>
              <a:t> </a:t>
            </a:r>
            <a:r>
              <a:rPr lang="en-US" dirty="0" err="1" smtClean="0"/>
              <a:t>reglementarea</a:t>
            </a:r>
            <a:r>
              <a:rPr lang="en-US" dirty="0" smtClean="0"/>
              <a:t> </a:t>
            </a:r>
            <a:r>
              <a:rPr lang="en-US" dirty="0" err="1" smtClean="0"/>
              <a:t>comerțului</a:t>
            </a:r>
            <a:r>
              <a:rPr lang="en-US" dirty="0" smtClean="0"/>
              <a:t> exterior </a:t>
            </a:r>
            <a:r>
              <a:rPr lang="en-US" dirty="0" err="1" smtClean="0"/>
              <a:t>și</a:t>
            </a:r>
            <a:r>
              <a:rPr lang="en-US" dirty="0" smtClean="0"/>
              <a:t> nu </a:t>
            </a:r>
            <a:r>
              <a:rPr lang="en-US" dirty="0" err="1" smtClean="0"/>
              <a:t>prevedeau</a:t>
            </a:r>
            <a:r>
              <a:rPr lang="en-US" dirty="0" smtClean="0"/>
              <a:t> </a:t>
            </a:r>
            <a:r>
              <a:rPr lang="en-US" dirty="0" err="1" smtClean="0"/>
              <a:t>ideea</a:t>
            </a:r>
            <a:r>
              <a:rPr lang="en-US" dirty="0" smtClean="0"/>
              <a:t> </a:t>
            </a:r>
            <a:r>
              <a:rPr lang="en-US" dirty="0" err="1" smtClean="0"/>
              <a:t>vreunei</a:t>
            </a:r>
            <a:r>
              <a:rPr lang="en-US" dirty="0" smtClean="0"/>
              <a:t> </a:t>
            </a:r>
            <a:r>
              <a:rPr lang="en-US" dirty="0" err="1" smtClean="0"/>
              <a:t>taxe</a:t>
            </a:r>
            <a:r>
              <a:rPr lang="en-US" dirty="0" smtClean="0"/>
              <a:t> interne </a:t>
            </a:r>
            <a:r>
              <a:rPr lang="en-US" dirty="0" err="1" smtClean="0"/>
              <a:t>sau</a:t>
            </a:r>
            <a:r>
              <a:rPr lang="en-US" dirty="0" smtClean="0"/>
              <a:t> </a:t>
            </a:r>
            <a:r>
              <a:rPr lang="en-US" dirty="0" err="1" smtClean="0"/>
              <a:t>externe</a:t>
            </a:r>
            <a:r>
              <a:rPr lang="en-US" dirty="0" smtClean="0"/>
              <a:t>. </a:t>
            </a:r>
            <a:r>
              <a:rPr lang="en-US" dirty="0" err="1" smtClean="0"/>
              <a:t>Declarația</a:t>
            </a:r>
            <a:r>
              <a:rPr lang="en-US" dirty="0" smtClean="0"/>
              <a:t> </a:t>
            </a:r>
            <a:r>
              <a:rPr lang="en-US" dirty="0" err="1" smtClean="0"/>
              <a:t>cere</a:t>
            </a:r>
            <a:r>
              <a:rPr lang="en-US" dirty="0" smtClean="0"/>
              <a:t> </a:t>
            </a:r>
            <a:r>
              <a:rPr lang="en-US" dirty="0" err="1" smtClean="0"/>
              <a:t>anularea</a:t>
            </a:r>
            <a:r>
              <a:rPr lang="en-US" dirty="0" smtClean="0"/>
              <a:t> </a:t>
            </a:r>
            <a:r>
              <a:rPr lang="en-US" dirty="0" err="1" smtClean="0"/>
              <a:t>legilor</a:t>
            </a:r>
            <a:r>
              <a:rPr lang="en-US" dirty="0" smtClean="0"/>
              <a:t> </a:t>
            </a:r>
            <a:r>
              <a:rPr lang="en-US" dirty="0" err="1" smtClean="0"/>
              <a:t>represive</a:t>
            </a:r>
            <a:r>
              <a:rPr lang="en-US" dirty="0" smtClean="0"/>
              <a:t>. </a:t>
            </a:r>
            <a:r>
              <a:rPr lang="en-US" dirty="0" err="1" smtClean="0"/>
              <a:t>Congresul</a:t>
            </a:r>
            <a:r>
              <a:rPr lang="en-US" dirty="0" smtClean="0"/>
              <a:t> a </a:t>
            </a:r>
            <a:r>
              <a:rPr lang="en-US" dirty="0" err="1" smtClean="0"/>
              <a:t>adoptat</a:t>
            </a:r>
            <a:r>
              <a:rPr lang="en-US" dirty="0" smtClean="0"/>
              <a:t> un </a:t>
            </a:r>
            <a:r>
              <a:rPr lang="en-US" dirty="0" err="1" smtClean="0"/>
              <a:t>memoriu</a:t>
            </a:r>
            <a:r>
              <a:rPr lang="en-US" dirty="0" smtClean="0"/>
              <a:t> </a:t>
            </a:r>
            <a:r>
              <a:rPr lang="en-US" dirty="0" err="1" smtClean="0"/>
              <a:t>către</a:t>
            </a:r>
            <a:r>
              <a:rPr lang="en-US" dirty="0" smtClean="0"/>
              <a:t> </a:t>
            </a:r>
            <a:r>
              <a:rPr lang="en-US" dirty="0" err="1" smtClean="0"/>
              <a:t>rege</a:t>
            </a:r>
            <a:r>
              <a:rPr lang="en-US" dirty="0" smtClean="0"/>
              <a:t> </a:t>
            </a:r>
            <a:r>
              <a:rPr lang="en-US" dirty="0" err="1" smtClean="0"/>
              <a:t>și</a:t>
            </a:r>
            <a:r>
              <a:rPr lang="en-US" dirty="0" smtClean="0"/>
              <a:t> </a:t>
            </a:r>
            <a:r>
              <a:rPr lang="en-US" dirty="0" err="1" smtClean="0"/>
              <a:t>apeluri</a:t>
            </a:r>
            <a:r>
              <a:rPr lang="en-US" dirty="0" smtClean="0"/>
              <a:t> </a:t>
            </a:r>
            <a:r>
              <a:rPr lang="en-US" dirty="0" err="1" smtClean="0"/>
              <a:t>către</a:t>
            </a:r>
            <a:r>
              <a:rPr lang="en-US" dirty="0" smtClean="0"/>
              <a:t> </a:t>
            </a:r>
            <a:r>
              <a:rPr lang="en-US" dirty="0" err="1" smtClean="0"/>
              <a:t>poporul</a:t>
            </a:r>
            <a:r>
              <a:rPr lang="en-US" dirty="0" smtClean="0"/>
              <a:t> </a:t>
            </a:r>
            <a:r>
              <a:rPr lang="en-US" dirty="0" err="1" smtClean="0"/>
              <a:t>Marii</a:t>
            </a:r>
            <a:r>
              <a:rPr lang="en-US" dirty="0" smtClean="0"/>
              <a:t> </a:t>
            </a:r>
            <a:r>
              <a:rPr lang="en-US" dirty="0" err="1" smtClean="0"/>
              <a:t>Britanii</a:t>
            </a:r>
            <a:r>
              <a:rPr lang="en-US" dirty="0" smtClean="0"/>
              <a:t> </a:t>
            </a:r>
            <a:r>
              <a:rPr lang="en-US" dirty="0" err="1" smtClean="0"/>
              <a:t>și</a:t>
            </a:r>
            <a:r>
              <a:rPr lang="en-US" dirty="0" smtClean="0"/>
              <a:t> </a:t>
            </a:r>
            <a:r>
              <a:rPr lang="en-US" dirty="0" err="1" smtClean="0"/>
              <a:t>coloniilor</a:t>
            </a:r>
            <a:r>
              <a:rPr lang="en-US" dirty="0" smtClean="0"/>
              <a:t> </a:t>
            </a:r>
            <a:r>
              <a:rPr lang="en-US" dirty="0" err="1" smtClean="0"/>
              <a:t>engleze</a:t>
            </a:r>
            <a:r>
              <a:rPr lang="en-US" dirty="0" smtClean="0"/>
              <a:t>.</a:t>
            </a:r>
          </a:p>
          <a:p>
            <a:pPr algn="just"/>
            <a:r>
              <a:rPr lang="en-US" dirty="0"/>
              <a:t>	</a:t>
            </a:r>
            <a:r>
              <a:rPr lang="en-US" dirty="0" smtClean="0"/>
              <a:t>S-a </a:t>
            </a:r>
            <a:r>
              <a:rPr lang="en-US" dirty="0" err="1" smtClean="0"/>
              <a:t>aprobat</a:t>
            </a:r>
            <a:r>
              <a:rPr lang="en-US" dirty="0" smtClean="0"/>
              <a:t> o </a:t>
            </a:r>
            <a:r>
              <a:rPr lang="en-US" dirty="0" err="1" smtClean="0"/>
              <a:t>serie</a:t>
            </a:r>
            <a:r>
              <a:rPr lang="en-US" dirty="0" smtClean="0"/>
              <a:t> de </a:t>
            </a:r>
            <a:r>
              <a:rPr lang="en-US" dirty="0" err="1" smtClean="0"/>
              <a:t>măsuri</a:t>
            </a:r>
            <a:r>
              <a:rPr lang="en-US" dirty="0" smtClean="0"/>
              <a:t> practice </a:t>
            </a:r>
            <a:r>
              <a:rPr lang="en-US" dirty="0" err="1" smtClean="0"/>
              <a:t>pentru</a:t>
            </a:r>
            <a:r>
              <a:rPr lang="en-US" dirty="0" smtClean="0"/>
              <a:t> </a:t>
            </a:r>
            <a:r>
              <a:rPr lang="en-US" dirty="0" err="1" smtClean="0"/>
              <a:t>organizarea</a:t>
            </a:r>
            <a:r>
              <a:rPr lang="en-US" dirty="0" smtClean="0"/>
              <a:t> </a:t>
            </a:r>
            <a:r>
              <a:rPr lang="en-US" dirty="0" err="1" smtClean="0"/>
              <a:t>rezistenței</a:t>
            </a:r>
            <a:r>
              <a:rPr lang="en-US" dirty="0" smtClean="0"/>
              <a:t>, </a:t>
            </a:r>
            <a:r>
              <a:rPr lang="en-US" dirty="0" err="1" smtClean="0"/>
              <a:t>fiind</a:t>
            </a:r>
            <a:r>
              <a:rPr lang="en-US" dirty="0" smtClean="0"/>
              <a:t> </a:t>
            </a:r>
            <a:r>
              <a:rPr lang="en-US" dirty="0" err="1" smtClean="0"/>
              <a:t>aplicate</a:t>
            </a:r>
            <a:r>
              <a:rPr lang="en-US" dirty="0" smtClean="0"/>
              <a:t> de </a:t>
            </a:r>
            <a:r>
              <a:rPr lang="en-US" dirty="0" err="1" smtClean="0"/>
              <a:t>Asociația</a:t>
            </a:r>
            <a:r>
              <a:rPr lang="en-US" dirty="0" smtClean="0"/>
              <a:t> </a:t>
            </a:r>
            <a:r>
              <a:rPr lang="en-US" dirty="0" err="1" smtClean="0"/>
              <a:t>Continentală</a:t>
            </a:r>
            <a:r>
              <a:rPr lang="en-US" dirty="0" smtClean="0"/>
              <a:t>, </a:t>
            </a:r>
            <a:r>
              <a:rPr lang="en-US" dirty="0" err="1" smtClean="0"/>
              <a:t>marcând</a:t>
            </a:r>
            <a:r>
              <a:rPr lang="en-US" dirty="0" smtClean="0"/>
              <a:t> </a:t>
            </a:r>
            <a:r>
              <a:rPr lang="en-US" dirty="0" err="1" smtClean="0"/>
              <a:t>începutul</a:t>
            </a:r>
            <a:r>
              <a:rPr lang="en-US" dirty="0" smtClean="0"/>
              <a:t> </a:t>
            </a:r>
            <a:r>
              <a:rPr lang="en-US" dirty="0" err="1" smtClean="0"/>
              <a:t>Revoluției</a:t>
            </a:r>
            <a:r>
              <a:rPr lang="en-US" dirty="0" smtClean="0"/>
              <a:t> </a:t>
            </a:r>
            <a:r>
              <a:rPr lang="en-US" dirty="0" err="1" smtClean="0"/>
              <a:t>Americane</a:t>
            </a:r>
            <a:r>
              <a:rPr lang="en-US" dirty="0" smtClean="0"/>
              <a:t>. </a:t>
            </a:r>
            <a:r>
              <a:rPr lang="fr-FR" dirty="0" err="1" smtClean="0"/>
              <a:t>Asociația</a:t>
            </a:r>
            <a:r>
              <a:rPr lang="fr-FR" dirty="0" smtClean="0"/>
              <a:t> a </a:t>
            </a:r>
            <a:r>
              <a:rPr lang="fr-FR" dirty="0" err="1" smtClean="0"/>
              <a:t>constituit</a:t>
            </a:r>
            <a:r>
              <a:rPr lang="fr-FR" dirty="0" smtClean="0"/>
              <a:t> un </a:t>
            </a:r>
            <a:r>
              <a:rPr lang="fr-FR" dirty="0" err="1" smtClean="0"/>
              <a:t>angajament</a:t>
            </a:r>
            <a:r>
              <a:rPr lang="fr-FR" dirty="0" smtClean="0"/>
              <a:t> </a:t>
            </a:r>
            <a:r>
              <a:rPr lang="fr-FR" dirty="0" err="1" smtClean="0"/>
              <a:t>solemn</a:t>
            </a:r>
            <a:r>
              <a:rPr lang="fr-FR" dirty="0" smtClean="0"/>
              <a:t> </a:t>
            </a:r>
            <a:r>
              <a:rPr lang="fr-FR" dirty="0" err="1" smtClean="0"/>
              <a:t>luat</a:t>
            </a:r>
            <a:r>
              <a:rPr lang="fr-FR" dirty="0" smtClean="0"/>
              <a:t> de </a:t>
            </a:r>
            <a:r>
              <a:rPr lang="fr-FR" dirty="0" err="1" smtClean="0"/>
              <a:t>delegați</a:t>
            </a:r>
            <a:r>
              <a:rPr lang="fr-FR" dirty="0" smtClean="0"/>
              <a:t> ca </a:t>
            </a:r>
            <a:r>
              <a:rPr lang="fr-FR" dirty="0" err="1" smtClean="0"/>
              <a:t>fiecare</a:t>
            </a:r>
            <a:r>
              <a:rPr lang="fr-FR" dirty="0" smtClean="0"/>
              <a:t> colonie de la 1 </a:t>
            </a:r>
            <a:r>
              <a:rPr lang="fr-FR" dirty="0" err="1" smtClean="0"/>
              <a:t>decembrie</a:t>
            </a:r>
            <a:r>
              <a:rPr lang="fr-FR" dirty="0" smtClean="0"/>
              <a:t> 1774 </a:t>
            </a:r>
            <a:r>
              <a:rPr lang="fr-FR" dirty="0" err="1" smtClean="0"/>
              <a:t>să</a:t>
            </a:r>
            <a:r>
              <a:rPr lang="fr-FR" dirty="0" smtClean="0"/>
              <a:t> </a:t>
            </a:r>
            <a:r>
              <a:rPr lang="fr-FR" dirty="0" err="1" smtClean="0"/>
              <a:t>înceteze</a:t>
            </a:r>
            <a:r>
              <a:rPr lang="fr-FR" dirty="0" smtClean="0"/>
              <a:t> </a:t>
            </a:r>
            <a:r>
              <a:rPr lang="fr-FR" dirty="0" err="1" smtClean="0"/>
              <a:t>orice</a:t>
            </a:r>
            <a:r>
              <a:rPr lang="fr-FR" dirty="0" smtClean="0"/>
              <a:t> </a:t>
            </a:r>
            <a:r>
              <a:rPr lang="fr-FR" dirty="0" err="1" smtClean="0"/>
              <a:t>formă</a:t>
            </a:r>
            <a:r>
              <a:rPr lang="fr-FR" dirty="0" smtClean="0"/>
              <a:t> de import de </a:t>
            </a:r>
            <a:r>
              <a:rPr lang="fr-FR" dirty="0" err="1" smtClean="0"/>
              <a:t>mărfuri</a:t>
            </a:r>
            <a:r>
              <a:rPr lang="fr-FR" dirty="0" smtClean="0"/>
              <a:t> </a:t>
            </a:r>
            <a:r>
              <a:rPr lang="fr-FR" dirty="0" err="1" smtClean="0"/>
              <a:t>din</a:t>
            </a:r>
            <a:r>
              <a:rPr lang="fr-FR" dirty="0" smtClean="0"/>
              <a:t> </a:t>
            </a:r>
            <a:r>
              <a:rPr lang="fr-FR" dirty="0" err="1" smtClean="0"/>
              <a:t>Marea</a:t>
            </a:r>
            <a:r>
              <a:rPr lang="fr-FR" dirty="0" smtClean="0"/>
              <a:t> </a:t>
            </a:r>
            <a:r>
              <a:rPr lang="fr-FR" dirty="0" err="1" smtClean="0"/>
              <a:t>Britanie</a:t>
            </a:r>
            <a:r>
              <a:rPr lang="fr-FR" dirty="0" smtClean="0"/>
              <a:t> </a:t>
            </a:r>
            <a:r>
              <a:rPr lang="fr-FR" dirty="0" err="1" smtClean="0"/>
              <a:t>și</a:t>
            </a:r>
            <a:r>
              <a:rPr lang="fr-FR" dirty="0" smtClean="0"/>
              <a:t> </a:t>
            </a:r>
            <a:r>
              <a:rPr lang="fr-FR" dirty="0" err="1" smtClean="0"/>
              <a:t>Irlanda</a:t>
            </a:r>
            <a:r>
              <a:rPr lang="fr-FR" dirty="0" smtClean="0"/>
              <a:t>. </a:t>
            </a:r>
            <a:r>
              <a:rPr lang="fr-FR" dirty="0" err="1" smtClean="0"/>
              <a:t>În</a:t>
            </a:r>
            <a:r>
              <a:rPr lang="fr-FR" dirty="0" smtClean="0"/>
              <a:t> </a:t>
            </a:r>
            <a:r>
              <a:rPr lang="fr-FR" dirty="0" err="1" smtClean="0"/>
              <a:t>cazul</a:t>
            </a:r>
            <a:r>
              <a:rPr lang="fr-FR" dirty="0" smtClean="0"/>
              <a:t> </a:t>
            </a:r>
            <a:r>
              <a:rPr lang="fr-FR" dirty="0" err="1" smtClean="0"/>
              <a:t>în</a:t>
            </a:r>
            <a:r>
              <a:rPr lang="fr-FR" dirty="0" smtClean="0"/>
              <a:t> care </a:t>
            </a:r>
            <a:r>
              <a:rPr lang="fr-FR" dirty="0" err="1" smtClean="0"/>
              <a:t>legile</a:t>
            </a:r>
            <a:r>
              <a:rPr lang="fr-FR" dirty="0" smtClean="0"/>
              <a:t> </a:t>
            </a:r>
            <a:r>
              <a:rPr lang="fr-FR" dirty="0" err="1" smtClean="0"/>
              <a:t>represive</a:t>
            </a:r>
            <a:r>
              <a:rPr lang="fr-FR" dirty="0" smtClean="0"/>
              <a:t> nu </a:t>
            </a:r>
            <a:r>
              <a:rPr lang="fr-FR" dirty="0" err="1" smtClean="0"/>
              <a:t>erau</a:t>
            </a:r>
            <a:r>
              <a:rPr lang="fr-FR" dirty="0" smtClean="0"/>
              <a:t> </a:t>
            </a:r>
            <a:r>
              <a:rPr lang="fr-FR" dirty="0" err="1" smtClean="0"/>
              <a:t>retrase</a:t>
            </a:r>
            <a:r>
              <a:rPr lang="fr-FR" dirty="0" smtClean="0"/>
              <a:t>, de la 1 </a:t>
            </a:r>
            <a:r>
              <a:rPr lang="fr-FR" dirty="0" err="1" smtClean="0"/>
              <a:t>octombrie</a:t>
            </a:r>
            <a:r>
              <a:rPr lang="fr-FR" dirty="0" smtClean="0"/>
              <a:t> 1775, </a:t>
            </a:r>
            <a:r>
              <a:rPr lang="fr-FR" dirty="0" err="1" smtClean="0"/>
              <a:t>exportul</a:t>
            </a:r>
            <a:r>
              <a:rPr lang="fr-FR" dirty="0" smtClean="0"/>
              <a:t> de </a:t>
            </a:r>
            <a:r>
              <a:rPr lang="fr-FR" dirty="0" err="1" smtClean="0"/>
              <a:t>produse</a:t>
            </a:r>
            <a:r>
              <a:rPr lang="fr-FR" dirty="0" smtClean="0"/>
              <a:t> </a:t>
            </a:r>
            <a:r>
              <a:rPr lang="fr-FR" dirty="0" err="1" smtClean="0"/>
              <a:t>americane</a:t>
            </a:r>
            <a:r>
              <a:rPr lang="fr-FR" dirty="0" smtClean="0"/>
              <a:t> </a:t>
            </a:r>
            <a:r>
              <a:rPr lang="fr-FR" dirty="0" err="1" smtClean="0"/>
              <a:t>către</a:t>
            </a:r>
            <a:r>
              <a:rPr lang="fr-FR" dirty="0" smtClean="0"/>
              <a:t> </a:t>
            </a:r>
            <a:r>
              <a:rPr lang="fr-FR" dirty="0" err="1" smtClean="0"/>
              <a:t>Marea</a:t>
            </a:r>
            <a:r>
              <a:rPr lang="fr-FR" dirty="0" smtClean="0"/>
              <a:t> </a:t>
            </a:r>
            <a:r>
              <a:rPr lang="fr-FR" dirty="0" err="1" smtClean="0"/>
              <a:t>Britanie</a:t>
            </a:r>
            <a:r>
              <a:rPr lang="fr-FR" dirty="0" smtClean="0"/>
              <a:t> </a:t>
            </a:r>
            <a:r>
              <a:rPr lang="fr-FR" dirty="0" err="1" smtClean="0"/>
              <a:t>înceta</a:t>
            </a:r>
            <a:r>
              <a:rPr lang="fr-FR" dirty="0" smtClean="0"/>
              <a:t>. </a:t>
            </a:r>
            <a:r>
              <a:rPr lang="en-US" dirty="0" err="1" smtClean="0"/>
              <a:t>Asociația</a:t>
            </a:r>
            <a:r>
              <a:rPr lang="en-US" dirty="0" smtClean="0"/>
              <a:t> </a:t>
            </a:r>
            <a:r>
              <a:rPr lang="en-US" dirty="0" err="1" smtClean="0"/>
              <a:t>prevedea</a:t>
            </a:r>
            <a:r>
              <a:rPr lang="en-US" dirty="0" smtClean="0"/>
              <a:t> </a:t>
            </a:r>
            <a:r>
              <a:rPr lang="en-US" dirty="0" err="1" smtClean="0"/>
              <a:t>crearea</a:t>
            </a:r>
            <a:r>
              <a:rPr lang="en-US" dirty="0" smtClean="0"/>
              <a:t> </a:t>
            </a:r>
            <a:r>
              <a:rPr lang="en-US" dirty="0" err="1" smtClean="0"/>
              <a:t>unui</a:t>
            </a:r>
            <a:r>
              <a:rPr lang="en-US" dirty="0" smtClean="0"/>
              <a:t> </a:t>
            </a:r>
            <a:r>
              <a:rPr lang="en-US" dirty="0" err="1" smtClean="0"/>
              <a:t>aparat</a:t>
            </a:r>
            <a:r>
              <a:rPr lang="en-US" dirty="0" smtClean="0"/>
              <a:t> </a:t>
            </a:r>
            <a:r>
              <a:rPr lang="en-US" dirty="0" err="1" smtClean="0"/>
              <a:t>pentru</a:t>
            </a:r>
            <a:r>
              <a:rPr lang="en-US" dirty="0" smtClean="0"/>
              <a:t> </a:t>
            </a:r>
            <a:r>
              <a:rPr lang="en-US" dirty="0" err="1" smtClean="0"/>
              <a:t>introducerea</a:t>
            </a:r>
            <a:r>
              <a:rPr lang="en-US" dirty="0" smtClean="0"/>
              <a:t> </a:t>
            </a:r>
            <a:r>
              <a:rPr lang="en-US" dirty="0" err="1" smtClean="0"/>
              <a:t>hotărârilor</a:t>
            </a:r>
            <a:r>
              <a:rPr lang="en-US" dirty="0" smtClean="0"/>
              <a:t> </a:t>
            </a:r>
            <a:r>
              <a:rPr lang="en-US" dirty="0" err="1" smtClean="0"/>
              <a:t>în</a:t>
            </a:r>
            <a:r>
              <a:rPr lang="en-US" dirty="0" smtClean="0"/>
              <a:t> </a:t>
            </a:r>
            <a:r>
              <a:rPr lang="en-US" dirty="0" err="1" smtClean="0"/>
              <a:t>practică</a:t>
            </a:r>
            <a:r>
              <a:rPr lang="en-US" dirty="0" smtClean="0"/>
              <a:t>. </a:t>
            </a:r>
            <a:r>
              <a:rPr lang="fr-FR" dirty="0" err="1" smtClean="0"/>
              <a:t>Congresul</a:t>
            </a:r>
            <a:r>
              <a:rPr lang="fr-FR" dirty="0" smtClean="0"/>
              <a:t> </a:t>
            </a:r>
            <a:r>
              <a:rPr lang="fr-FR" dirty="0" err="1" smtClean="0"/>
              <a:t>și</a:t>
            </a:r>
            <a:r>
              <a:rPr lang="fr-FR" dirty="0" smtClean="0"/>
              <a:t>-a </a:t>
            </a:r>
            <a:r>
              <a:rPr lang="fr-FR" dirty="0" err="1" smtClean="0"/>
              <a:t>încheiat</a:t>
            </a:r>
            <a:r>
              <a:rPr lang="fr-FR" dirty="0" smtClean="0"/>
              <a:t> </a:t>
            </a:r>
            <a:r>
              <a:rPr lang="fr-FR" dirty="0" err="1" smtClean="0"/>
              <a:t>lucrările</a:t>
            </a:r>
            <a:r>
              <a:rPr lang="fr-FR" dirty="0" smtClean="0"/>
              <a:t> </a:t>
            </a:r>
            <a:r>
              <a:rPr lang="fr-FR" dirty="0" err="1" smtClean="0"/>
              <a:t>pe</a:t>
            </a:r>
            <a:r>
              <a:rPr lang="fr-FR" dirty="0" smtClean="0"/>
              <a:t> 26 </a:t>
            </a:r>
            <a:r>
              <a:rPr lang="fr-FR" dirty="0" err="1" smtClean="0"/>
              <a:t>octombrie</a:t>
            </a:r>
            <a:r>
              <a:rPr lang="fr-FR" dirty="0" smtClean="0"/>
              <a:t>. Un </a:t>
            </a:r>
            <a:r>
              <a:rPr lang="fr-FR" dirty="0" err="1" smtClean="0"/>
              <a:t>alt</a:t>
            </a:r>
            <a:r>
              <a:rPr lang="fr-FR" dirty="0" smtClean="0"/>
              <a:t> congres </a:t>
            </a:r>
            <a:r>
              <a:rPr lang="fr-FR" dirty="0" err="1" smtClean="0"/>
              <a:t>avea</a:t>
            </a:r>
            <a:r>
              <a:rPr lang="fr-FR" dirty="0" smtClean="0"/>
              <a:t> </a:t>
            </a:r>
            <a:r>
              <a:rPr lang="fr-FR" dirty="0" err="1" smtClean="0"/>
              <a:t>să</a:t>
            </a:r>
            <a:r>
              <a:rPr lang="fr-FR" dirty="0" smtClean="0"/>
              <a:t> se </a:t>
            </a:r>
            <a:r>
              <a:rPr lang="fr-FR" dirty="0" err="1" smtClean="0"/>
              <a:t>întrunească</a:t>
            </a:r>
            <a:r>
              <a:rPr lang="fr-FR" dirty="0" smtClean="0"/>
              <a:t> </a:t>
            </a:r>
            <a:r>
              <a:rPr lang="fr-FR" dirty="0" err="1" smtClean="0"/>
              <a:t>în</a:t>
            </a:r>
            <a:r>
              <a:rPr lang="fr-FR" dirty="0" smtClean="0"/>
              <a:t> mai 1775 </a:t>
            </a:r>
            <a:r>
              <a:rPr lang="fr-FR" dirty="0" err="1" smtClean="0"/>
              <a:t>dacă</a:t>
            </a:r>
            <a:r>
              <a:rPr lang="fr-FR" dirty="0" smtClean="0"/>
              <a:t> </a:t>
            </a:r>
            <a:r>
              <a:rPr lang="fr-FR" dirty="0" err="1" smtClean="0"/>
              <a:t>plângerile</a:t>
            </a:r>
            <a:r>
              <a:rPr lang="fr-FR" dirty="0" smtClean="0"/>
              <a:t> </a:t>
            </a:r>
            <a:r>
              <a:rPr lang="fr-FR" dirty="0" err="1" smtClean="0"/>
              <a:t>coloniilor</a:t>
            </a:r>
            <a:r>
              <a:rPr lang="fr-FR" dirty="0" smtClean="0"/>
              <a:t> nu </a:t>
            </a:r>
            <a:r>
              <a:rPr lang="fr-FR" dirty="0" err="1" smtClean="0"/>
              <a:t>erau</a:t>
            </a:r>
            <a:r>
              <a:rPr lang="fr-FR" dirty="0" smtClean="0"/>
              <a:t> </a:t>
            </a:r>
            <a:r>
              <a:rPr lang="fr-FR" dirty="0" err="1" smtClean="0"/>
              <a:t>ascultate</a:t>
            </a:r>
            <a:r>
              <a:rPr lang="fr-FR" dirty="0" smtClean="0"/>
              <a:t>. </a:t>
            </a:r>
            <a:r>
              <a:rPr lang="fr-FR" dirty="0" err="1" smtClean="0"/>
              <a:t>Coloniile</a:t>
            </a:r>
            <a:r>
              <a:rPr lang="fr-FR" dirty="0" smtClean="0"/>
              <a:t> </a:t>
            </a:r>
            <a:r>
              <a:rPr lang="fr-FR" dirty="0" err="1" smtClean="0"/>
              <a:t>aveau</a:t>
            </a:r>
            <a:r>
              <a:rPr lang="fr-FR" dirty="0" smtClean="0"/>
              <a:t> de ales </a:t>
            </a:r>
            <a:r>
              <a:rPr lang="fr-FR" dirty="0" err="1" smtClean="0"/>
              <a:t>între</a:t>
            </a:r>
            <a:r>
              <a:rPr lang="fr-FR" dirty="0" smtClean="0"/>
              <a:t> </a:t>
            </a:r>
            <a:r>
              <a:rPr lang="fr-FR" dirty="0" err="1" smtClean="0"/>
              <a:t>supunere</a:t>
            </a:r>
            <a:r>
              <a:rPr lang="fr-FR" dirty="0" smtClean="0"/>
              <a:t> </a:t>
            </a:r>
            <a:r>
              <a:rPr lang="fr-FR" dirty="0" err="1" smtClean="0"/>
              <a:t>și</a:t>
            </a:r>
            <a:r>
              <a:rPr lang="fr-FR" dirty="0" smtClean="0"/>
              <a:t> </a:t>
            </a:r>
            <a:r>
              <a:rPr lang="fr-FR" dirty="0" err="1" smtClean="0"/>
              <a:t>independențǎ</a:t>
            </a:r>
            <a:r>
              <a:rPr lang="fr-FR" dirty="0" smtClean="0"/>
              <a:t>. </a:t>
            </a:r>
            <a:r>
              <a:rPr lang="fr-FR" dirty="0" err="1" smtClean="0"/>
              <a:t>Lungul</a:t>
            </a:r>
            <a:r>
              <a:rPr lang="fr-FR" dirty="0" smtClean="0"/>
              <a:t> </a:t>
            </a:r>
            <a:r>
              <a:rPr lang="fr-FR" dirty="0" err="1" smtClean="0"/>
              <a:t>declin</a:t>
            </a:r>
            <a:r>
              <a:rPr lang="fr-FR" dirty="0" smtClean="0"/>
              <a:t> al </a:t>
            </a:r>
            <a:r>
              <a:rPr lang="fr-FR" dirty="0" err="1" smtClean="0"/>
              <a:t>Imperiului</a:t>
            </a:r>
            <a:r>
              <a:rPr lang="fr-FR" dirty="0" smtClean="0"/>
              <a:t> </a:t>
            </a:r>
            <a:r>
              <a:rPr lang="fr-FR" dirty="0" err="1" smtClean="0"/>
              <a:t>Britanic</a:t>
            </a:r>
            <a:r>
              <a:rPr lang="fr-FR" dirty="0" smtClean="0"/>
              <a:t> </a:t>
            </a:r>
            <a:r>
              <a:rPr lang="fr-FR" dirty="0" err="1" smtClean="0"/>
              <a:t>începuse</a:t>
            </a:r>
            <a:r>
              <a:rPr lang="fr-FR" dirty="0" smtClean="0"/>
              <a:t>.</a:t>
            </a:r>
            <a:endParaRPr lang="en-US" dirty="0" smtClean="0"/>
          </a:p>
        </p:txBody>
      </p:sp>
      <p:sp>
        <p:nvSpPr>
          <p:cNvPr id="3" name="TextBox 2"/>
          <p:cNvSpPr txBox="1"/>
          <p:nvPr/>
        </p:nvSpPr>
        <p:spPr>
          <a:xfrm>
            <a:off x="6096000" y="5193268"/>
            <a:ext cx="2819400" cy="369332"/>
          </a:xfrm>
          <a:prstGeom prst="rect">
            <a:avLst/>
          </a:prstGeom>
          <a:noFill/>
        </p:spPr>
        <p:txBody>
          <a:bodyPr wrap="square" rtlCol="0">
            <a:spAutoFit/>
          </a:bodyPr>
          <a:lstStyle/>
          <a:p>
            <a:pPr algn="ctr"/>
            <a:r>
              <a:rPr lang="ro-RO" dirty="0" smtClean="0"/>
              <a:t>Samuel Adams</a:t>
            </a:r>
            <a:endParaRPr lang="en-US" dirty="0"/>
          </a:p>
        </p:txBody>
      </p:sp>
    </p:spTree>
    <p:extLst>
      <p:ext uri="{BB962C8B-B14F-4D97-AF65-F5344CB8AC3E}">
        <p14:creationId xmlns:p14="http://schemas.microsoft.com/office/powerpoint/2010/main" val="2397285243"/>
      </p:ext>
    </p:extLst>
  </p:cSld>
  <p:clrMapOvr>
    <a:masterClrMapping/>
  </p:clrMapOvr>
  <mc:AlternateContent xmlns:mc="http://schemas.openxmlformats.org/markup-compatibility/2006" xmlns:p14="http://schemas.microsoft.com/office/powerpoint/2010/main">
    <mc:Choice Requires="p14">
      <p:transition spd="slow" p14:dur="2500" advTm="10000">
        <p:checker/>
      </p:transition>
    </mc:Choice>
    <mc:Fallback xmlns="">
      <p:transition spd="slow" advTm="10000">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PRIMUL CONGRES CONTINENTAL</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371600"/>
            <a:ext cx="3036498" cy="3657600"/>
          </a:xfrm>
        </p:spPr>
      </p:pic>
      <p:sp>
        <p:nvSpPr>
          <p:cNvPr id="4" name="Text Placeholder 3"/>
          <p:cNvSpPr>
            <a:spLocks noGrp="1"/>
          </p:cNvSpPr>
          <p:nvPr>
            <p:ph type="body" sz="half" idx="2"/>
          </p:nvPr>
        </p:nvSpPr>
        <p:spPr>
          <a:xfrm>
            <a:off x="152400" y="1435100"/>
            <a:ext cx="5334000" cy="5422900"/>
          </a:xfrm>
        </p:spPr>
        <p:txBody>
          <a:bodyPr>
            <a:normAutofit/>
          </a:bodyPr>
          <a:lstStyle/>
          <a:p>
            <a:pPr algn="just"/>
            <a:r>
              <a:rPr lang="ro-RO" sz="1600" dirty="0" smtClean="0"/>
              <a:t>	</a:t>
            </a:r>
            <a:r>
              <a:rPr lang="fr-FR" sz="1600" dirty="0" err="1" smtClean="0"/>
              <a:t>Deciziile</a:t>
            </a:r>
            <a:r>
              <a:rPr lang="fr-FR" sz="1600" dirty="0" smtClean="0"/>
              <a:t> </a:t>
            </a:r>
            <a:r>
              <a:rPr lang="fr-FR" sz="1600" dirty="0" err="1" smtClean="0"/>
              <a:t>Congresului</a:t>
            </a:r>
            <a:r>
              <a:rPr lang="fr-FR" sz="1600" dirty="0" smtClean="0"/>
              <a:t> au </a:t>
            </a:r>
            <a:r>
              <a:rPr lang="fr-FR" sz="1600" dirty="0" err="1" smtClean="0"/>
              <a:t>fost</a:t>
            </a:r>
            <a:r>
              <a:rPr lang="fr-FR" sz="1600" dirty="0" smtClean="0"/>
              <a:t> </a:t>
            </a:r>
            <a:r>
              <a:rPr lang="fr-FR" sz="1600" dirty="0" err="1" smtClean="0"/>
              <a:t>adoptate</a:t>
            </a:r>
            <a:r>
              <a:rPr lang="fr-FR" sz="1600" dirty="0" smtClean="0"/>
              <a:t> </a:t>
            </a:r>
            <a:r>
              <a:rPr lang="fr-FR" sz="1600" dirty="0" err="1" smtClean="0"/>
              <a:t>și</a:t>
            </a:r>
            <a:r>
              <a:rPr lang="fr-FR" sz="1600" dirty="0" smtClean="0"/>
              <a:t> </a:t>
            </a:r>
            <a:r>
              <a:rPr lang="fr-FR" sz="1600" dirty="0" err="1" smtClean="0"/>
              <a:t>popularizate</a:t>
            </a:r>
            <a:r>
              <a:rPr lang="fr-FR" sz="1600" dirty="0" smtClean="0"/>
              <a:t> </a:t>
            </a:r>
            <a:r>
              <a:rPr lang="fr-FR" sz="1600" dirty="0" err="1" smtClean="0"/>
              <a:t>în</a:t>
            </a:r>
            <a:r>
              <a:rPr lang="fr-FR" sz="1600" dirty="0" smtClean="0"/>
              <a:t> </a:t>
            </a:r>
            <a:r>
              <a:rPr lang="fr-FR" sz="1600" dirty="0" err="1" smtClean="0"/>
              <a:t>mitingurile</a:t>
            </a:r>
            <a:r>
              <a:rPr lang="fr-FR" sz="1600" dirty="0" smtClean="0"/>
              <a:t> </a:t>
            </a:r>
            <a:r>
              <a:rPr lang="fr-FR" sz="1600" dirty="0" err="1" smtClean="0"/>
              <a:t>orășenești</a:t>
            </a:r>
            <a:r>
              <a:rPr lang="fr-FR" sz="1600" dirty="0" smtClean="0"/>
              <a:t> </a:t>
            </a:r>
            <a:r>
              <a:rPr lang="fr-FR" sz="1600" dirty="0" err="1" smtClean="0"/>
              <a:t>și</a:t>
            </a:r>
            <a:r>
              <a:rPr lang="fr-FR" sz="1600" dirty="0" smtClean="0"/>
              <a:t> </a:t>
            </a:r>
            <a:r>
              <a:rPr lang="fr-FR" sz="1600" dirty="0" err="1" smtClean="0"/>
              <a:t>convențiile</a:t>
            </a:r>
            <a:r>
              <a:rPr lang="fr-FR" sz="1600" dirty="0" smtClean="0"/>
              <a:t> coloniale. </a:t>
            </a:r>
            <a:r>
              <a:rPr lang="fr-FR" sz="1600" dirty="0" err="1" smtClean="0"/>
              <a:t>Adunările</a:t>
            </a:r>
            <a:r>
              <a:rPr lang="fr-FR" sz="1600" dirty="0" smtClean="0"/>
              <a:t> de </a:t>
            </a:r>
            <a:r>
              <a:rPr lang="fr-FR" sz="1600" dirty="0" err="1" smtClean="0"/>
              <a:t>cătune</a:t>
            </a:r>
            <a:r>
              <a:rPr lang="fr-FR" sz="1600" dirty="0" smtClean="0"/>
              <a:t> </a:t>
            </a:r>
            <a:r>
              <a:rPr lang="fr-FR" sz="1600" dirty="0" err="1" smtClean="0"/>
              <a:t>și</a:t>
            </a:r>
            <a:r>
              <a:rPr lang="fr-FR" sz="1600" dirty="0" smtClean="0"/>
              <a:t> </a:t>
            </a:r>
            <a:r>
              <a:rPr lang="fr-FR" sz="1600" dirty="0" err="1" smtClean="0"/>
              <a:t>târguri</a:t>
            </a:r>
            <a:r>
              <a:rPr lang="fr-FR" sz="1600" dirty="0" smtClean="0"/>
              <a:t> </a:t>
            </a:r>
            <a:r>
              <a:rPr lang="fr-FR" sz="1600" dirty="0" err="1" smtClean="0"/>
              <a:t>erau</a:t>
            </a:r>
            <a:r>
              <a:rPr lang="fr-FR" sz="1600" dirty="0" smtClean="0"/>
              <a:t> </a:t>
            </a:r>
            <a:r>
              <a:rPr lang="fr-FR" sz="1600" dirty="0" err="1" smtClean="0"/>
              <a:t>organizate</a:t>
            </a:r>
            <a:r>
              <a:rPr lang="fr-FR" sz="1600" dirty="0" smtClean="0"/>
              <a:t>, </a:t>
            </a:r>
            <a:r>
              <a:rPr lang="fr-FR" sz="1600" dirty="0" err="1" smtClean="0"/>
              <a:t>fiind</a:t>
            </a:r>
            <a:r>
              <a:rPr lang="fr-FR" sz="1600" dirty="0" smtClean="0"/>
              <a:t> </a:t>
            </a:r>
            <a:r>
              <a:rPr lang="fr-FR" sz="1600" dirty="0" err="1" smtClean="0"/>
              <a:t>înființate</a:t>
            </a:r>
            <a:r>
              <a:rPr lang="fr-FR" sz="1600" dirty="0" smtClean="0"/>
              <a:t> </a:t>
            </a:r>
            <a:r>
              <a:rPr lang="fr-FR" sz="1600" dirty="0" err="1" smtClean="0"/>
              <a:t>comitele</a:t>
            </a:r>
            <a:r>
              <a:rPr lang="fr-FR" sz="1600" dirty="0" smtClean="0"/>
              <a:t>, ale </a:t>
            </a:r>
            <a:r>
              <a:rPr lang="fr-FR" sz="1600" dirty="0" err="1" smtClean="0"/>
              <a:t>căror</a:t>
            </a:r>
            <a:r>
              <a:rPr lang="fr-FR" sz="1600" dirty="0" smtClean="0"/>
              <a:t> </a:t>
            </a:r>
            <a:r>
              <a:rPr lang="fr-FR" sz="1600" dirty="0" err="1" smtClean="0"/>
              <a:t>membri</a:t>
            </a:r>
            <a:r>
              <a:rPr lang="fr-FR" sz="1600" dirty="0" smtClean="0"/>
              <a:t> </a:t>
            </a:r>
            <a:r>
              <a:rPr lang="fr-FR" sz="1600" dirty="0" err="1" smtClean="0"/>
              <a:t>aleși</a:t>
            </a:r>
            <a:r>
              <a:rPr lang="fr-FR" sz="1600" dirty="0" smtClean="0"/>
              <a:t> </a:t>
            </a:r>
            <a:r>
              <a:rPr lang="fr-FR" sz="1600" dirty="0" err="1" smtClean="0"/>
              <a:t>treceau</a:t>
            </a:r>
            <a:r>
              <a:rPr lang="fr-FR" sz="1600" dirty="0" smtClean="0"/>
              <a:t> la </a:t>
            </a:r>
            <a:r>
              <a:rPr lang="fr-FR" sz="1600" dirty="0" err="1" smtClean="0"/>
              <a:t>fiecare</a:t>
            </a:r>
            <a:r>
              <a:rPr lang="fr-FR" sz="1600" dirty="0" smtClean="0"/>
              <a:t> </a:t>
            </a:r>
            <a:r>
              <a:rPr lang="fr-FR" sz="1600" dirty="0" err="1" smtClean="0"/>
              <a:t>casă</a:t>
            </a:r>
            <a:r>
              <a:rPr lang="fr-FR" sz="1600" dirty="0" smtClean="0"/>
              <a:t> </a:t>
            </a:r>
            <a:r>
              <a:rPr lang="fr-FR" sz="1600" dirty="0" err="1" smtClean="0"/>
              <a:t>pentru</a:t>
            </a:r>
            <a:r>
              <a:rPr lang="fr-FR" sz="1600" dirty="0" smtClean="0"/>
              <a:t> a </a:t>
            </a:r>
            <a:r>
              <a:rPr lang="fr-FR" sz="1600" dirty="0" err="1" smtClean="0"/>
              <a:t>expune</a:t>
            </a:r>
            <a:r>
              <a:rPr lang="fr-FR" sz="1600" dirty="0" smtClean="0"/>
              <a:t> </a:t>
            </a:r>
            <a:r>
              <a:rPr lang="fr-FR" sz="1600" dirty="0" err="1" smtClean="0"/>
              <a:t>scopurile</a:t>
            </a:r>
            <a:r>
              <a:rPr lang="fr-FR" sz="1600" dirty="0" smtClean="0"/>
              <a:t> </a:t>
            </a:r>
            <a:r>
              <a:rPr lang="fr-FR" sz="1600" dirty="0" err="1" smtClean="0"/>
              <a:t>Asociației</a:t>
            </a:r>
            <a:r>
              <a:rPr lang="fr-FR" sz="1600" dirty="0" smtClean="0"/>
              <a:t> continentale, </a:t>
            </a:r>
            <a:r>
              <a:rPr lang="fr-FR" sz="1600" dirty="0" err="1" smtClean="0"/>
              <a:t>cerând</a:t>
            </a:r>
            <a:r>
              <a:rPr lang="fr-FR" sz="1600" dirty="0" smtClean="0"/>
              <a:t> </a:t>
            </a:r>
            <a:r>
              <a:rPr lang="fr-FR" sz="1600" dirty="0" err="1" smtClean="0"/>
              <a:t>populației</a:t>
            </a:r>
            <a:r>
              <a:rPr lang="fr-FR" sz="1600" dirty="0" smtClean="0"/>
              <a:t> </a:t>
            </a:r>
            <a:r>
              <a:rPr lang="fr-FR" sz="1600" dirty="0" err="1" smtClean="0"/>
              <a:t>să</a:t>
            </a:r>
            <a:r>
              <a:rPr lang="fr-FR" sz="1600" dirty="0" smtClean="0"/>
              <a:t> li se </a:t>
            </a:r>
            <a:r>
              <a:rPr lang="fr-FR" sz="1600" dirty="0" err="1" smtClean="0"/>
              <a:t>alăture</a:t>
            </a:r>
            <a:r>
              <a:rPr lang="fr-FR" sz="1600" dirty="0" smtClean="0"/>
              <a:t>, </a:t>
            </a:r>
            <a:r>
              <a:rPr lang="fr-FR" sz="1600" dirty="0" err="1" smtClean="0"/>
              <a:t>asmuțind</a:t>
            </a:r>
            <a:r>
              <a:rPr lang="fr-FR" sz="1600" dirty="0" smtClean="0"/>
              <a:t> furia </a:t>
            </a:r>
            <a:r>
              <a:rPr lang="fr-FR" sz="1600" dirty="0" err="1" smtClean="0"/>
              <a:t>și</a:t>
            </a:r>
            <a:r>
              <a:rPr lang="fr-FR" sz="1600" dirty="0" smtClean="0"/>
              <a:t> </a:t>
            </a:r>
            <a:r>
              <a:rPr lang="fr-FR" sz="1600" dirty="0" err="1" smtClean="0"/>
              <a:t>disprețul</a:t>
            </a:r>
            <a:r>
              <a:rPr lang="fr-FR" sz="1600" dirty="0" smtClean="0"/>
              <a:t> </a:t>
            </a:r>
            <a:r>
              <a:rPr lang="fr-FR" sz="1600" dirty="0" err="1" smtClean="0"/>
              <a:t>mulțimii</a:t>
            </a:r>
            <a:r>
              <a:rPr lang="fr-FR" sz="1600" dirty="0" smtClean="0"/>
              <a:t>.</a:t>
            </a:r>
            <a:endParaRPr lang="en-US" sz="1600" dirty="0" smtClean="0"/>
          </a:p>
          <a:p>
            <a:pPr algn="just"/>
            <a:r>
              <a:rPr lang="ro-RO" sz="1600" dirty="0" smtClean="0"/>
              <a:t>	</a:t>
            </a:r>
            <a:r>
              <a:rPr lang="fr-FR" sz="1600" dirty="0" err="1" smtClean="0"/>
              <a:t>Importul</a:t>
            </a:r>
            <a:r>
              <a:rPr lang="fr-FR" sz="1600" dirty="0" smtClean="0"/>
              <a:t> </a:t>
            </a:r>
            <a:r>
              <a:rPr lang="fr-FR" sz="1600" dirty="0" err="1" smtClean="0"/>
              <a:t>scădea</a:t>
            </a:r>
            <a:r>
              <a:rPr lang="fr-FR" sz="1600" dirty="0" smtClean="0"/>
              <a:t> </a:t>
            </a:r>
            <a:r>
              <a:rPr lang="fr-FR" sz="1600" dirty="0" err="1" smtClean="0"/>
              <a:t>vertiginous</a:t>
            </a:r>
            <a:r>
              <a:rPr lang="fr-FR" sz="1600" dirty="0" smtClean="0"/>
              <a:t> de la 2 </a:t>
            </a:r>
            <a:r>
              <a:rPr lang="fr-FR" sz="1600" dirty="0" err="1" smtClean="0"/>
              <a:t>milioane</a:t>
            </a:r>
            <a:r>
              <a:rPr lang="fr-FR" sz="1600" dirty="0" smtClean="0"/>
              <a:t> lire </a:t>
            </a:r>
            <a:r>
              <a:rPr lang="fr-FR" sz="1600" dirty="0" err="1" smtClean="0"/>
              <a:t>sterline</a:t>
            </a:r>
            <a:r>
              <a:rPr lang="fr-FR" sz="1600" dirty="0" smtClean="0"/>
              <a:t> </a:t>
            </a:r>
            <a:r>
              <a:rPr lang="fr-FR" sz="1600" dirty="0" err="1" smtClean="0"/>
              <a:t>în</a:t>
            </a:r>
            <a:r>
              <a:rPr lang="fr-FR" sz="1600" dirty="0" smtClean="0"/>
              <a:t> 1774 la </a:t>
            </a:r>
            <a:r>
              <a:rPr lang="fr-FR" sz="1600" dirty="0" err="1" smtClean="0"/>
              <a:t>doar</a:t>
            </a:r>
            <a:r>
              <a:rPr lang="fr-FR" sz="1600" dirty="0" smtClean="0"/>
              <a:t> 200 000 </a:t>
            </a:r>
            <a:r>
              <a:rPr lang="fr-FR" sz="1600" dirty="0" err="1" smtClean="0"/>
              <a:t>în</a:t>
            </a:r>
            <a:r>
              <a:rPr lang="fr-FR" sz="1600" dirty="0" smtClean="0"/>
              <a:t> 1775. </a:t>
            </a:r>
            <a:r>
              <a:rPr lang="fr-FR" sz="1600" dirty="0" err="1" smtClean="0"/>
              <a:t>Importul</a:t>
            </a:r>
            <a:r>
              <a:rPr lang="fr-FR" sz="1600" dirty="0" smtClean="0"/>
              <a:t> </a:t>
            </a:r>
            <a:r>
              <a:rPr lang="fr-FR" sz="1600" dirty="0" err="1" smtClean="0"/>
              <a:t>din</a:t>
            </a:r>
            <a:r>
              <a:rPr lang="fr-FR" sz="1600" dirty="0" smtClean="0"/>
              <a:t> </a:t>
            </a:r>
            <a:r>
              <a:rPr lang="fr-FR" sz="1600" dirty="0" err="1" smtClean="0"/>
              <a:t>Anglia</a:t>
            </a:r>
            <a:r>
              <a:rPr lang="fr-FR" sz="1600" dirty="0" smtClean="0"/>
              <a:t> la New York </a:t>
            </a:r>
            <a:r>
              <a:rPr lang="fr-FR" sz="1600" dirty="0" err="1" smtClean="0"/>
              <a:t>scăzuse</a:t>
            </a:r>
            <a:r>
              <a:rPr lang="fr-FR" sz="1600" dirty="0" smtClean="0"/>
              <a:t> de la 437 000 </a:t>
            </a:r>
            <a:r>
              <a:rPr lang="fr-FR" sz="1600" dirty="0" err="1" smtClean="0"/>
              <a:t>în</a:t>
            </a:r>
            <a:r>
              <a:rPr lang="fr-FR" sz="1600" dirty="0" smtClean="0"/>
              <a:t> 1774 la 1228 lire </a:t>
            </a:r>
            <a:r>
              <a:rPr lang="fr-FR" sz="1600" dirty="0" err="1" smtClean="0"/>
              <a:t>în</a:t>
            </a:r>
            <a:r>
              <a:rPr lang="fr-FR" sz="1600" dirty="0" smtClean="0"/>
              <a:t> 1775. </a:t>
            </a:r>
            <a:r>
              <a:rPr lang="fr-FR" sz="1600" dirty="0" err="1" smtClean="0"/>
              <a:t>Loiali</a:t>
            </a:r>
            <a:r>
              <a:rPr lang="ro-RO" sz="1600" dirty="0" smtClean="0"/>
              <a:t>ș</a:t>
            </a:r>
            <a:r>
              <a:rPr lang="fr-FR" sz="1600" dirty="0" err="1" smtClean="0"/>
              <a:t>tii</a:t>
            </a:r>
            <a:r>
              <a:rPr lang="fr-FR" sz="1600" dirty="0" smtClean="0"/>
              <a:t> “tory” </a:t>
            </a:r>
            <a:r>
              <a:rPr lang="fr-FR" sz="1600" dirty="0" err="1" smtClean="0"/>
              <a:t>îndemnau</a:t>
            </a:r>
            <a:r>
              <a:rPr lang="fr-FR" sz="1600" dirty="0" smtClean="0"/>
              <a:t> la </a:t>
            </a:r>
            <a:r>
              <a:rPr lang="fr-FR" sz="1600" dirty="0" err="1" smtClean="0"/>
              <a:t>suspunere</a:t>
            </a:r>
            <a:r>
              <a:rPr lang="fr-FR" sz="1600" dirty="0" smtClean="0"/>
              <a:t> </a:t>
            </a:r>
            <a:r>
              <a:rPr lang="fr-FR" sz="1600" dirty="0" err="1" smtClean="0"/>
              <a:t>față</a:t>
            </a:r>
            <a:r>
              <a:rPr lang="fr-FR" sz="1600" dirty="0" smtClean="0"/>
              <a:t> de </a:t>
            </a:r>
            <a:r>
              <a:rPr lang="fr-FR" sz="1600" dirty="0" err="1" smtClean="0"/>
              <a:t>rege</a:t>
            </a:r>
            <a:r>
              <a:rPr lang="fr-FR" sz="1600" dirty="0" smtClean="0"/>
              <a:t> </a:t>
            </a:r>
            <a:r>
              <a:rPr lang="fr-FR" sz="1600" dirty="0" err="1" smtClean="0"/>
              <a:t>și</a:t>
            </a:r>
            <a:r>
              <a:rPr lang="fr-FR" sz="1600" dirty="0" smtClean="0"/>
              <a:t> </a:t>
            </a:r>
            <a:r>
              <a:rPr lang="fr-FR" sz="1600" dirty="0" err="1" smtClean="0"/>
              <a:t>parlamentul</a:t>
            </a:r>
            <a:r>
              <a:rPr lang="fr-FR" sz="1600" dirty="0" smtClean="0"/>
              <a:t> </a:t>
            </a:r>
            <a:r>
              <a:rPr lang="fr-FR" sz="1600" dirty="0" err="1" smtClean="0"/>
              <a:t>britanic</a:t>
            </a:r>
            <a:r>
              <a:rPr lang="fr-FR" sz="1600" dirty="0" smtClean="0"/>
              <a:t>. Dar </a:t>
            </a:r>
            <a:r>
              <a:rPr lang="fr-FR" sz="1600" dirty="0" err="1" smtClean="0"/>
              <a:t>aceștia</a:t>
            </a:r>
            <a:r>
              <a:rPr lang="fr-FR" sz="1600" dirty="0" smtClean="0"/>
              <a:t> </a:t>
            </a:r>
            <a:r>
              <a:rPr lang="fr-FR" sz="1600" dirty="0" err="1" smtClean="0"/>
              <a:t>erau</a:t>
            </a:r>
            <a:r>
              <a:rPr lang="fr-FR" sz="1600" dirty="0" smtClean="0"/>
              <a:t> </a:t>
            </a:r>
            <a:r>
              <a:rPr lang="fr-FR" sz="1600" dirty="0" err="1" smtClean="0"/>
              <a:t>linșați</a:t>
            </a:r>
            <a:r>
              <a:rPr lang="fr-FR" sz="1600" dirty="0" smtClean="0"/>
              <a:t> </a:t>
            </a:r>
            <a:r>
              <a:rPr lang="fr-FR" sz="1600" dirty="0" err="1" smtClean="0"/>
              <a:t>în</a:t>
            </a:r>
            <a:r>
              <a:rPr lang="fr-FR" sz="1600" dirty="0" smtClean="0"/>
              <a:t> </a:t>
            </a:r>
            <a:r>
              <a:rPr lang="fr-FR" sz="1600" dirty="0" err="1" smtClean="0"/>
              <a:t>plină</a:t>
            </a:r>
            <a:r>
              <a:rPr lang="fr-FR" sz="1600" dirty="0" smtClean="0"/>
              <a:t> </a:t>
            </a:r>
            <a:r>
              <a:rPr lang="fr-FR" sz="1600" dirty="0" err="1" smtClean="0"/>
              <a:t>stradă</a:t>
            </a:r>
            <a:r>
              <a:rPr lang="fr-FR" sz="1600" dirty="0" smtClean="0"/>
              <a:t>, </a:t>
            </a:r>
            <a:r>
              <a:rPr lang="fr-FR" sz="1600" dirty="0" err="1" smtClean="0"/>
              <a:t>unși</a:t>
            </a:r>
            <a:r>
              <a:rPr lang="fr-FR" sz="1600" dirty="0" smtClean="0"/>
              <a:t> </a:t>
            </a:r>
            <a:r>
              <a:rPr lang="fr-FR" sz="1600" dirty="0" err="1" smtClean="0"/>
              <a:t>cu</a:t>
            </a:r>
            <a:r>
              <a:rPr lang="fr-FR" sz="1600" dirty="0" smtClean="0"/>
              <a:t> </a:t>
            </a:r>
            <a:r>
              <a:rPr lang="fr-FR" sz="1600" dirty="0" err="1" smtClean="0"/>
              <a:t>catran</a:t>
            </a:r>
            <a:r>
              <a:rPr lang="fr-FR" sz="1600" dirty="0" smtClean="0"/>
              <a:t>, </a:t>
            </a:r>
            <a:r>
              <a:rPr lang="fr-FR" sz="1600" dirty="0" err="1" smtClean="0"/>
              <a:t>tăvăliți</a:t>
            </a:r>
            <a:r>
              <a:rPr lang="fr-FR" sz="1600" dirty="0" smtClean="0"/>
              <a:t> </a:t>
            </a:r>
            <a:r>
              <a:rPr lang="fr-FR" sz="1600" dirty="0" err="1" smtClean="0"/>
              <a:t>în</a:t>
            </a:r>
            <a:r>
              <a:rPr lang="fr-FR" sz="1600" dirty="0" smtClean="0"/>
              <a:t> </a:t>
            </a:r>
            <a:r>
              <a:rPr lang="fr-FR" sz="1600" dirty="0" err="1" smtClean="0"/>
              <a:t>fulgi</a:t>
            </a:r>
            <a:r>
              <a:rPr lang="fr-FR" sz="1600" dirty="0" smtClean="0"/>
              <a:t> </a:t>
            </a:r>
            <a:r>
              <a:rPr lang="fr-FR" sz="1600" dirty="0" err="1" smtClean="0"/>
              <a:t>și</a:t>
            </a:r>
            <a:r>
              <a:rPr lang="fr-FR" sz="1600" dirty="0" smtClean="0"/>
              <a:t> </a:t>
            </a:r>
            <a:r>
              <a:rPr lang="fr-FR" sz="1600" dirty="0" err="1" smtClean="0"/>
              <a:t>plimbați</a:t>
            </a:r>
            <a:r>
              <a:rPr lang="fr-FR" sz="1600" dirty="0" smtClean="0"/>
              <a:t> </a:t>
            </a:r>
            <a:r>
              <a:rPr lang="fr-FR" sz="1600" dirty="0" err="1" smtClean="0"/>
              <a:t>pe</a:t>
            </a:r>
            <a:r>
              <a:rPr lang="fr-FR" sz="1600" dirty="0" smtClean="0"/>
              <a:t> </a:t>
            </a:r>
            <a:r>
              <a:rPr lang="fr-FR" sz="1600" dirty="0" err="1" smtClean="0"/>
              <a:t>principalele</a:t>
            </a:r>
            <a:r>
              <a:rPr lang="fr-FR" sz="1600" dirty="0" smtClean="0"/>
              <a:t> </a:t>
            </a:r>
            <a:r>
              <a:rPr lang="fr-FR" sz="1600" dirty="0" err="1" smtClean="0"/>
              <a:t>străzi</a:t>
            </a:r>
            <a:r>
              <a:rPr lang="fr-FR" sz="1600" dirty="0" smtClean="0"/>
              <a:t>. </a:t>
            </a:r>
            <a:r>
              <a:rPr lang="fr-FR" sz="1600" dirty="0" err="1" smtClean="0"/>
              <a:t>Mărfurile</a:t>
            </a:r>
            <a:r>
              <a:rPr lang="fr-FR" sz="1600" dirty="0" smtClean="0"/>
              <a:t> </a:t>
            </a:r>
            <a:r>
              <a:rPr lang="fr-FR" sz="1600" dirty="0" err="1" smtClean="0"/>
              <a:t>negustorilor</a:t>
            </a:r>
            <a:r>
              <a:rPr lang="fr-FR" sz="1600" dirty="0" smtClean="0"/>
              <a:t> ce </a:t>
            </a:r>
            <a:r>
              <a:rPr lang="fr-FR" sz="1600" dirty="0" err="1" smtClean="0"/>
              <a:t>încălcau</a:t>
            </a:r>
            <a:r>
              <a:rPr lang="fr-FR" sz="1600" dirty="0" smtClean="0"/>
              <a:t> </a:t>
            </a:r>
            <a:r>
              <a:rPr lang="fr-FR" sz="1600" dirty="0" err="1" smtClean="0"/>
              <a:t>deciziile</a:t>
            </a:r>
            <a:r>
              <a:rPr lang="fr-FR" sz="1600" dirty="0" smtClean="0"/>
              <a:t> </a:t>
            </a:r>
            <a:r>
              <a:rPr lang="fr-FR" sz="1600" dirty="0" err="1" smtClean="0"/>
              <a:t>Asociației</a:t>
            </a:r>
            <a:r>
              <a:rPr lang="fr-FR" sz="1600" dirty="0" smtClean="0"/>
              <a:t> continentale </a:t>
            </a:r>
            <a:r>
              <a:rPr lang="fr-FR" sz="1600" dirty="0" err="1" smtClean="0"/>
              <a:t>erau</a:t>
            </a:r>
            <a:r>
              <a:rPr lang="fr-FR" sz="1600" dirty="0" smtClean="0"/>
              <a:t> </a:t>
            </a:r>
            <a:r>
              <a:rPr lang="fr-FR" sz="1600" dirty="0" err="1" smtClean="0"/>
              <a:t>confiscate</a:t>
            </a:r>
            <a:r>
              <a:rPr lang="fr-FR" sz="1600" dirty="0" smtClean="0"/>
              <a:t> </a:t>
            </a:r>
            <a:r>
              <a:rPr lang="fr-FR" sz="1600" dirty="0" err="1" smtClean="0"/>
              <a:t>și</a:t>
            </a:r>
            <a:r>
              <a:rPr lang="fr-FR" sz="1600" dirty="0" smtClean="0"/>
              <a:t> </a:t>
            </a:r>
            <a:r>
              <a:rPr lang="fr-FR" sz="1600" dirty="0" err="1" smtClean="0"/>
              <a:t>arse</a:t>
            </a:r>
            <a:r>
              <a:rPr lang="fr-FR" sz="1600" dirty="0" smtClean="0"/>
              <a:t> </a:t>
            </a:r>
            <a:r>
              <a:rPr lang="fr-FR" sz="1600" dirty="0" err="1" smtClean="0"/>
              <a:t>în</a:t>
            </a:r>
            <a:r>
              <a:rPr lang="fr-FR" sz="1600" dirty="0" smtClean="0"/>
              <a:t> </a:t>
            </a:r>
            <a:r>
              <a:rPr lang="fr-FR" sz="1600" dirty="0" err="1" smtClean="0"/>
              <a:t>piețele</a:t>
            </a:r>
            <a:r>
              <a:rPr lang="fr-FR" sz="1600" dirty="0" smtClean="0"/>
              <a:t> </a:t>
            </a:r>
            <a:r>
              <a:rPr lang="fr-FR" sz="1600" dirty="0" err="1" smtClean="0"/>
              <a:t>publice</a:t>
            </a:r>
            <a:r>
              <a:rPr lang="fr-FR" sz="1600" dirty="0" smtClean="0"/>
              <a:t>. </a:t>
            </a:r>
            <a:r>
              <a:rPr lang="fr-FR" sz="1600" dirty="0" err="1" smtClean="0"/>
              <a:t>În</a:t>
            </a:r>
            <a:r>
              <a:rPr lang="fr-FR" sz="1600" dirty="0" smtClean="0"/>
              <a:t> Virginia </a:t>
            </a:r>
            <a:r>
              <a:rPr lang="fr-FR" sz="1600" dirty="0" err="1" smtClean="0"/>
              <a:t>și</a:t>
            </a:r>
            <a:r>
              <a:rPr lang="fr-FR" sz="1600" dirty="0" smtClean="0"/>
              <a:t> Carolina, </a:t>
            </a:r>
            <a:r>
              <a:rPr lang="fr-FR" sz="1600" dirty="0" err="1" smtClean="0"/>
              <a:t>tribunalele</a:t>
            </a:r>
            <a:r>
              <a:rPr lang="fr-FR" sz="1600" dirty="0" smtClean="0"/>
              <a:t> au </a:t>
            </a:r>
            <a:r>
              <a:rPr lang="fr-FR" sz="1600" dirty="0" err="1" smtClean="0"/>
              <a:t>fost</a:t>
            </a:r>
            <a:r>
              <a:rPr lang="fr-FR" sz="1600" dirty="0" smtClean="0"/>
              <a:t> </a:t>
            </a:r>
            <a:r>
              <a:rPr lang="fr-FR" sz="1600" dirty="0" err="1" smtClean="0"/>
              <a:t>închise</a:t>
            </a:r>
            <a:r>
              <a:rPr lang="fr-FR" sz="1600" dirty="0" smtClean="0"/>
              <a:t> la </a:t>
            </a:r>
            <a:r>
              <a:rPr lang="fr-FR" sz="1600" dirty="0" err="1" smtClean="0"/>
              <a:t>termenele</a:t>
            </a:r>
            <a:r>
              <a:rPr lang="fr-FR" sz="1600" dirty="0" smtClean="0"/>
              <a:t> </a:t>
            </a:r>
            <a:r>
              <a:rPr lang="fr-FR" sz="1600" dirty="0" err="1" smtClean="0"/>
              <a:t>fixate</a:t>
            </a:r>
            <a:r>
              <a:rPr lang="fr-FR" sz="1600" dirty="0" smtClean="0"/>
              <a:t> </a:t>
            </a:r>
            <a:r>
              <a:rPr lang="fr-FR" sz="1600" dirty="0" err="1" smtClean="0"/>
              <a:t>pentru</a:t>
            </a:r>
            <a:r>
              <a:rPr lang="fr-FR" sz="1600" dirty="0" smtClean="0"/>
              <a:t> </a:t>
            </a:r>
            <a:r>
              <a:rPr lang="fr-FR" sz="1600" dirty="0" err="1" smtClean="0"/>
              <a:t>acțiunile</a:t>
            </a:r>
            <a:r>
              <a:rPr lang="fr-FR" sz="1600" dirty="0" smtClean="0"/>
              <a:t> </a:t>
            </a:r>
            <a:r>
              <a:rPr lang="fr-FR" sz="1600" dirty="0" err="1" smtClean="0"/>
              <a:t>pornite</a:t>
            </a:r>
            <a:r>
              <a:rPr lang="fr-FR" sz="1600" dirty="0" smtClean="0"/>
              <a:t> de </a:t>
            </a:r>
            <a:r>
              <a:rPr lang="fr-FR" sz="1600" dirty="0" err="1" smtClean="0"/>
              <a:t>negustorii</a:t>
            </a:r>
            <a:r>
              <a:rPr lang="fr-FR" sz="1600" dirty="0" smtClean="0"/>
              <a:t> </a:t>
            </a:r>
            <a:r>
              <a:rPr lang="fr-FR" sz="1600" dirty="0" err="1" smtClean="0"/>
              <a:t>britanici</a:t>
            </a:r>
            <a:r>
              <a:rPr lang="fr-FR" sz="1600" dirty="0" smtClean="0"/>
              <a:t> </a:t>
            </a:r>
            <a:r>
              <a:rPr lang="fr-FR" sz="1600" dirty="0" err="1" smtClean="0"/>
              <a:t>împotriva</a:t>
            </a:r>
            <a:r>
              <a:rPr lang="fr-FR" sz="1600" dirty="0" smtClean="0"/>
              <a:t> </a:t>
            </a:r>
            <a:r>
              <a:rPr lang="fr-FR" sz="1600" dirty="0" err="1" smtClean="0"/>
              <a:t>debitorilor</a:t>
            </a:r>
            <a:r>
              <a:rPr lang="fr-FR" sz="1600" dirty="0" smtClean="0"/>
              <a:t>. </a:t>
            </a:r>
            <a:r>
              <a:rPr lang="fr-FR" sz="1600" dirty="0" err="1" smtClean="0"/>
              <a:t>Fiecare</a:t>
            </a:r>
            <a:r>
              <a:rPr lang="fr-FR" sz="1600" dirty="0" smtClean="0"/>
              <a:t> comitat </a:t>
            </a:r>
            <a:r>
              <a:rPr lang="fr-FR" sz="1600" dirty="0" err="1" smtClean="0"/>
              <a:t>înarma</a:t>
            </a:r>
            <a:r>
              <a:rPr lang="fr-FR" sz="1600" dirty="0" smtClean="0"/>
              <a:t> o </a:t>
            </a:r>
            <a:r>
              <a:rPr lang="fr-FR" sz="1600" dirty="0" err="1" smtClean="0"/>
              <a:t>companie</a:t>
            </a:r>
            <a:r>
              <a:rPr lang="fr-FR" sz="1600" dirty="0" smtClean="0"/>
              <a:t> </a:t>
            </a:r>
            <a:r>
              <a:rPr lang="fr-FR" sz="1600" dirty="0" err="1" smtClean="0"/>
              <a:t>cu</a:t>
            </a:r>
            <a:r>
              <a:rPr lang="fr-FR" sz="1600" dirty="0" smtClean="0"/>
              <a:t> </a:t>
            </a:r>
            <a:r>
              <a:rPr lang="fr-FR" sz="1600" dirty="0" err="1" smtClean="0"/>
              <a:t>scopul</a:t>
            </a:r>
            <a:r>
              <a:rPr lang="fr-FR" sz="1600" dirty="0" smtClean="0"/>
              <a:t> </a:t>
            </a:r>
            <a:r>
              <a:rPr lang="fr-FR" sz="1600" dirty="0" err="1" smtClean="0"/>
              <a:t>pentru</a:t>
            </a:r>
            <a:r>
              <a:rPr lang="fr-FR" sz="1600" dirty="0" smtClean="0"/>
              <a:t> a se </a:t>
            </a:r>
            <a:r>
              <a:rPr lang="fr-FR" sz="1600" dirty="0" err="1" smtClean="0"/>
              <a:t>apară</a:t>
            </a:r>
            <a:r>
              <a:rPr lang="fr-FR" sz="1600" dirty="0" smtClean="0"/>
              <a:t>. </a:t>
            </a:r>
            <a:r>
              <a:rPr lang="fr-FR" sz="1600" dirty="0" err="1" smtClean="0"/>
              <a:t>Mulți</a:t>
            </a:r>
            <a:r>
              <a:rPr lang="fr-FR" sz="1600" dirty="0" smtClean="0"/>
              <a:t> </a:t>
            </a:r>
            <a:r>
              <a:rPr lang="fr-FR" sz="1600" dirty="0" err="1" smtClean="0"/>
              <a:t>moderați</a:t>
            </a:r>
            <a:r>
              <a:rPr lang="fr-FR" sz="1600" dirty="0" smtClean="0"/>
              <a:t> </a:t>
            </a:r>
            <a:r>
              <a:rPr lang="fr-FR" sz="1600" dirty="0" err="1" smtClean="0"/>
              <a:t>continuau</a:t>
            </a:r>
            <a:r>
              <a:rPr lang="fr-FR" sz="1600" dirty="0" smtClean="0"/>
              <a:t> </a:t>
            </a:r>
            <a:r>
              <a:rPr lang="fr-FR" sz="1600" dirty="0" err="1" smtClean="0"/>
              <a:t>să</a:t>
            </a:r>
            <a:r>
              <a:rPr lang="fr-FR" sz="1600" dirty="0" smtClean="0"/>
              <a:t> </a:t>
            </a:r>
            <a:r>
              <a:rPr lang="fr-FR" sz="1600" dirty="0" err="1" smtClean="0"/>
              <a:t>recunoască</a:t>
            </a:r>
            <a:r>
              <a:rPr lang="fr-FR" sz="1600" dirty="0" smtClean="0"/>
              <a:t> </a:t>
            </a:r>
            <a:r>
              <a:rPr lang="fr-FR" sz="1600" dirty="0" err="1" smtClean="0"/>
              <a:t>autoritatea</a:t>
            </a:r>
            <a:r>
              <a:rPr lang="fr-FR" sz="1600" dirty="0" smtClean="0"/>
              <a:t> </a:t>
            </a:r>
            <a:r>
              <a:rPr lang="fr-FR" sz="1600" dirty="0" err="1" smtClean="0"/>
              <a:t>parlamentului</a:t>
            </a:r>
            <a:r>
              <a:rPr lang="fr-FR" sz="1600" dirty="0" smtClean="0"/>
              <a:t>, </a:t>
            </a:r>
            <a:r>
              <a:rPr lang="fr-FR" sz="1600" dirty="0" err="1" smtClean="0"/>
              <a:t>denunțând</a:t>
            </a:r>
            <a:r>
              <a:rPr lang="fr-FR" sz="1600" dirty="0" smtClean="0"/>
              <a:t> </a:t>
            </a:r>
            <a:r>
              <a:rPr lang="fr-FR" sz="1600" dirty="0" err="1" smtClean="0"/>
              <a:t>acțiunea</a:t>
            </a:r>
            <a:r>
              <a:rPr lang="fr-FR" sz="1600" dirty="0" smtClean="0"/>
              <a:t> </a:t>
            </a:r>
            <a:r>
              <a:rPr lang="fr-FR" sz="1600" dirty="0" err="1" smtClean="0"/>
              <a:t>Congresului</a:t>
            </a:r>
            <a:r>
              <a:rPr lang="fr-FR" sz="1600" dirty="0" smtClean="0"/>
              <a:t> ca o </a:t>
            </a:r>
            <a:r>
              <a:rPr lang="fr-FR" sz="1600" dirty="0" err="1" smtClean="0"/>
              <a:t>trădare</a:t>
            </a:r>
            <a:r>
              <a:rPr lang="fr-FR" sz="1600" dirty="0" smtClean="0"/>
              <a:t>. </a:t>
            </a:r>
            <a:r>
              <a:rPr lang="fr-FR" sz="1600" dirty="0" err="1" smtClean="0"/>
              <a:t>Unii</a:t>
            </a:r>
            <a:r>
              <a:rPr lang="fr-FR" sz="1600" dirty="0" smtClean="0"/>
              <a:t> </a:t>
            </a:r>
            <a:r>
              <a:rPr lang="fr-FR" sz="1600" dirty="0" err="1" smtClean="0"/>
              <a:t>acceptau</a:t>
            </a:r>
            <a:r>
              <a:rPr lang="fr-FR" sz="1600" dirty="0" smtClean="0"/>
              <a:t> </a:t>
            </a:r>
            <a:r>
              <a:rPr lang="fr-FR" sz="1600" dirty="0" err="1" smtClean="0"/>
              <a:t>Congresul</a:t>
            </a:r>
            <a:r>
              <a:rPr lang="fr-FR" sz="1600" dirty="0" smtClean="0"/>
              <a:t> ca </a:t>
            </a:r>
            <a:r>
              <a:rPr lang="fr-FR" sz="1600" dirty="0" err="1" smtClean="0"/>
              <a:t>pe</a:t>
            </a:r>
            <a:r>
              <a:rPr lang="fr-FR" sz="1600" dirty="0" smtClean="0"/>
              <a:t> o </a:t>
            </a:r>
            <a:r>
              <a:rPr lang="fr-FR" sz="1600" dirty="0" err="1" smtClean="0"/>
              <a:t>guvernare</a:t>
            </a:r>
            <a:r>
              <a:rPr lang="fr-FR" sz="1600" dirty="0" smtClean="0"/>
              <a:t> de facto </a:t>
            </a:r>
            <a:r>
              <a:rPr lang="fr-FR" sz="1600" dirty="0" err="1" smtClean="0"/>
              <a:t>și</a:t>
            </a:r>
            <a:r>
              <a:rPr lang="fr-FR" sz="1600" dirty="0" smtClean="0"/>
              <a:t> se </a:t>
            </a:r>
            <a:r>
              <a:rPr lang="fr-FR" sz="1600" dirty="0" err="1" smtClean="0"/>
              <a:t>alăturau</a:t>
            </a:r>
            <a:r>
              <a:rPr lang="fr-FR" sz="1600" dirty="0" smtClean="0"/>
              <a:t> </a:t>
            </a:r>
            <a:r>
              <a:rPr lang="fr-FR" sz="1600" dirty="0" err="1" smtClean="0"/>
              <a:t>acțiunilor</a:t>
            </a:r>
            <a:r>
              <a:rPr lang="fr-FR" sz="1600" dirty="0" smtClean="0"/>
              <a:t> </a:t>
            </a:r>
            <a:r>
              <a:rPr lang="fr-FR" sz="1600" dirty="0" err="1" smtClean="0"/>
              <a:t>împotriva</a:t>
            </a:r>
            <a:r>
              <a:rPr lang="fr-FR" sz="1600" dirty="0" smtClean="0"/>
              <a:t> </a:t>
            </a:r>
            <a:r>
              <a:rPr lang="fr-FR" sz="1600" dirty="0" err="1" smtClean="0"/>
              <a:t>parlamentului</a:t>
            </a:r>
            <a:r>
              <a:rPr lang="fr-FR" sz="1600" dirty="0" smtClean="0"/>
              <a:t>.</a:t>
            </a:r>
            <a:endParaRPr lang="en-US" sz="1600" dirty="0" smtClean="0"/>
          </a:p>
        </p:txBody>
      </p:sp>
      <p:sp>
        <p:nvSpPr>
          <p:cNvPr id="3" name="TextBox 2"/>
          <p:cNvSpPr txBox="1"/>
          <p:nvPr/>
        </p:nvSpPr>
        <p:spPr>
          <a:xfrm>
            <a:off x="5715000" y="5117068"/>
            <a:ext cx="3048000" cy="369332"/>
          </a:xfrm>
          <a:prstGeom prst="rect">
            <a:avLst/>
          </a:prstGeom>
          <a:noFill/>
        </p:spPr>
        <p:txBody>
          <a:bodyPr wrap="square" rtlCol="0">
            <a:spAutoFit/>
          </a:bodyPr>
          <a:lstStyle/>
          <a:p>
            <a:pPr algn="ctr"/>
            <a:r>
              <a:rPr lang="ro-RO" dirty="0" smtClean="0"/>
              <a:t>Paul Revere</a:t>
            </a:r>
            <a:endParaRPr lang="en-US" dirty="0"/>
          </a:p>
        </p:txBody>
      </p:sp>
    </p:spTree>
    <p:extLst>
      <p:ext uri="{BB962C8B-B14F-4D97-AF65-F5344CB8AC3E}">
        <p14:creationId xmlns:p14="http://schemas.microsoft.com/office/powerpoint/2010/main" val="905715212"/>
      </p:ext>
    </p:extLst>
  </p:cSld>
  <p:clrMapOvr>
    <a:masterClrMapping/>
  </p:clrMapOvr>
  <p:transition spd="slow" advTm="10000">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BELIGERANȚI</a:t>
            </a:r>
            <a:endParaRPr lang="en-US" dirty="0"/>
          </a:p>
        </p:txBody>
      </p:sp>
      <p:sp>
        <p:nvSpPr>
          <p:cNvPr id="3" name="Text Placeholder 2"/>
          <p:cNvSpPr>
            <a:spLocks noGrp="1"/>
          </p:cNvSpPr>
          <p:nvPr>
            <p:ph type="body" idx="1"/>
          </p:nvPr>
        </p:nvSpPr>
        <p:spPr/>
        <p:txBody>
          <a:bodyPr/>
          <a:lstStyle/>
          <a:p>
            <a:pPr algn="ctr"/>
            <a:r>
              <a:rPr lang="en-US" dirty="0" err="1" smtClean="0"/>
              <a:t>Cele</a:t>
            </a:r>
            <a:r>
              <a:rPr lang="en-US" dirty="0" smtClean="0"/>
              <a:t> 13 </a:t>
            </a:r>
            <a:r>
              <a:rPr lang="en-US" dirty="0" err="1" smtClean="0"/>
              <a:t>colonii</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83440" y="2590800"/>
            <a:ext cx="3636160" cy="2423160"/>
          </a:xfrm>
        </p:spPr>
      </p:pic>
      <p:sp>
        <p:nvSpPr>
          <p:cNvPr id="5" name="Text Placeholder 4"/>
          <p:cNvSpPr>
            <a:spLocks noGrp="1"/>
          </p:cNvSpPr>
          <p:nvPr>
            <p:ph type="body" sz="quarter" idx="3"/>
          </p:nvPr>
        </p:nvSpPr>
        <p:spPr/>
        <p:txBody>
          <a:bodyPr/>
          <a:lstStyle/>
          <a:p>
            <a:pPr algn="ctr"/>
            <a:r>
              <a:rPr lang="ro-RO" dirty="0" smtClean="0"/>
              <a:t>Marea Britanie</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590800"/>
            <a:ext cx="4041775" cy="2425065"/>
          </a:xfrm>
        </p:spPr>
      </p:pic>
      <p:sp>
        <p:nvSpPr>
          <p:cNvPr id="10" name="TextBox 9"/>
          <p:cNvSpPr txBox="1"/>
          <p:nvPr/>
        </p:nvSpPr>
        <p:spPr>
          <a:xfrm>
            <a:off x="0" y="5486400"/>
            <a:ext cx="9144000" cy="1200329"/>
          </a:xfrm>
          <a:prstGeom prst="rect">
            <a:avLst/>
          </a:prstGeom>
          <a:noFill/>
        </p:spPr>
        <p:txBody>
          <a:bodyPr wrap="square" rtlCol="0">
            <a:spAutoFit/>
          </a:bodyPr>
          <a:lstStyle/>
          <a:p>
            <a:pPr algn="ctr"/>
            <a:r>
              <a:rPr lang="ro-RO" sz="3200" dirty="0" smtClean="0"/>
              <a:t>REZULTAT:</a:t>
            </a:r>
          </a:p>
          <a:p>
            <a:pPr algn="ctr"/>
            <a:r>
              <a:rPr lang="vi-VN" sz="2000" dirty="0" smtClean="0"/>
              <a:t>Declararea </a:t>
            </a:r>
            <a:r>
              <a:rPr lang="vi-VN" sz="2000" dirty="0"/>
              <a:t>independenței coloniilor </a:t>
            </a:r>
            <a:r>
              <a:rPr lang="vi-VN" sz="2000" dirty="0" smtClean="0"/>
              <a:t>americane</a:t>
            </a:r>
            <a:br>
              <a:rPr lang="vi-VN" sz="2000" dirty="0" smtClean="0"/>
            </a:br>
            <a:r>
              <a:rPr lang="vi-VN" sz="2000" dirty="0"/>
              <a:t>Recunoașterea britanică a Statelor Unite ale Americii</a:t>
            </a:r>
            <a:endParaRPr lang="en-US" sz="2000" dirty="0"/>
          </a:p>
        </p:txBody>
      </p:sp>
    </p:spTree>
    <p:extLst>
      <p:ext uri="{BB962C8B-B14F-4D97-AF65-F5344CB8AC3E}">
        <p14:creationId xmlns:p14="http://schemas.microsoft.com/office/powerpoint/2010/main" val="4213953023"/>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PRIMUL CONGRES CONTINENTAL</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7000" y="152400"/>
            <a:ext cx="2202569" cy="2743200"/>
          </a:xfrm>
        </p:spPr>
      </p:pic>
      <p:sp>
        <p:nvSpPr>
          <p:cNvPr id="4" name="Text Placeholder 3"/>
          <p:cNvSpPr>
            <a:spLocks noGrp="1"/>
          </p:cNvSpPr>
          <p:nvPr>
            <p:ph type="body" sz="half" idx="2"/>
          </p:nvPr>
        </p:nvSpPr>
        <p:spPr>
          <a:xfrm>
            <a:off x="0" y="1524000"/>
            <a:ext cx="5867400" cy="5334000"/>
          </a:xfrm>
        </p:spPr>
        <p:txBody>
          <a:bodyPr>
            <a:noAutofit/>
          </a:bodyPr>
          <a:lstStyle/>
          <a:p>
            <a:pPr algn="just"/>
            <a:r>
              <a:rPr lang="ro-RO" sz="1550" dirty="0" smtClean="0"/>
              <a:t>	</a:t>
            </a:r>
            <a:r>
              <a:rPr lang="fr-FR" sz="1550" dirty="0" err="1" smtClean="0"/>
              <a:t>S-au</a:t>
            </a:r>
            <a:r>
              <a:rPr lang="fr-FR" sz="1550" dirty="0" smtClean="0"/>
              <a:t> format </a:t>
            </a:r>
            <a:r>
              <a:rPr lang="fr-FR" sz="1550" dirty="0" err="1" smtClean="0"/>
              <a:t>detașamente</a:t>
            </a:r>
            <a:r>
              <a:rPr lang="fr-FR" sz="1550" dirty="0" smtClean="0"/>
              <a:t> de </a:t>
            </a:r>
            <a:r>
              <a:rPr lang="fr-FR" sz="1550" dirty="0" err="1" smtClean="0"/>
              <a:t>voluntary</a:t>
            </a:r>
            <a:r>
              <a:rPr lang="fr-FR" sz="1550" dirty="0" smtClean="0"/>
              <a:t> </a:t>
            </a:r>
            <a:r>
              <a:rPr lang="fr-FR" sz="1550" dirty="0" err="1" smtClean="0"/>
              <a:t>denumite</a:t>
            </a:r>
            <a:r>
              <a:rPr lang="fr-FR" sz="1550" dirty="0" smtClean="0"/>
              <a:t> “</a:t>
            </a:r>
            <a:r>
              <a:rPr lang="fr-FR" sz="1550" dirty="0" err="1" smtClean="0"/>
              <a:t>minutemen</a:t>
            </a:r>
            <a:r>
              <a:rPr lang="fr-FR" sz="1550" dirty="0" smtClean="0"/>
              <a:t>”, </a:t>
            </a:r>
            <a:r>
              <a:rPr lang="fr-FR" sz="1550" dirty="0" err="1" smtClean="0"/>
              <a:t>soldați</a:t>
            </a:r>
            <a:r>
              <a:rPr lang="fr-FR" sz="1550" dirty="0" smtClean="0"/>
              <a:t> </a:t>
            </a:r>
            <a:r>
              <a:rPr lang="fr-FR" sz="1550" dirty="0" err="1" smtClean="0"/>
              <a:t>voluntari</a:t>
            </a:r>
            <a:r>
              <a:rPr lang="fr-FR" sz="1550" dirty="0" smtClean="0"/>
              <a:t> ce </a:t>
            </a:r>
            <a:r>
              <a:rPr lang="fr-FR" sz="1550" dirty="0" err="1" smtClean="0"/>
              <a:t>erau</a:t>
            </a:r>
            <a:r>
              <a:rPr lang="fr-FR" sz="1550" dirty="0" smtClean="0"/>
              <a:t> </a:t>
            </a:r>
            <a:r>
              <a:rPr lang="fr-FR" sz="1550" dirty="0" err="1" smtClean="0"/>
              <a:t>pregătiți</a:t>
            </a:r>
            <a:r>
              <a:rPr lang="fr-FR" sz="1550" dirty="0" smtClean="0"/>
              <a:t> </a:t>
            </a:r>
            <a:r>
              <a:rPr lang="fr-FR" sz="1550" dirty="0" err="1" smtClean="0"/>
              <a:t>să</a:t>
            </a:r>
            <a:r>
              <a:rPr lang="fr-FR" sz="1550" dirty="0" smtClean="0"/>
              <a:t> </a:t>
            </a:r>
            <a:r>
              <a:rPr lang="fr-FR" sz="1550" dirty="0" err="1" smtClean="0"/>
              <a:t>acționeze</a:t>
            </a:r>
            <a:r>
              <a:rPr lang="fr-FR" sz="1550" dirty="0" smtClean="0"/>
              <a:t> </a:t>
            </a:r>
            <a:r>
              <a:rPr lang="fr-FR" sz="1550" dirty="0" err="1" smtClean="0"/>
              <a:t>în</a:t>
            </a:r>
            <a:r>
              <a:rPr lang="fr-FR" sz="1550" dirty="0" smtClean="0"/>
              <a:t> </a:t>
            </a:r>
            <a:r>
              <a:rPr lang="fr-FR" sz="1550" dirty="0" err="1" smtClean="0"/>
              <a:t>orice</a:t>
            </a:r>
            <a:r>
              <a:rPr lang="fr-FR" sz="1550" dirty="0" smtClean="0"/>
              <a:t> </a:t>
            </a:r>
            <a:r>
              <a:rPr lang="fr-FR" sz="1550" dirty="0" err="1" smtClean="0"/>
              <a:t>minut</a:t>
            </a:r>
            <a:r>
              <a:rPr lang="fr-FR" sz="1550" dirty="0" smtClean="0"/>
              <a:t> </a:t>
            </a:r>
            <a:r>
              <a:rPr lang="fr-FR" sz="1550" dirty="0" err="1" smtClean="0"/>
              <a:t>și</a:t>
            </a:r>
            <a:r>
              <a:rPr lang="fr-FR" sz="1550" dirty="0" smtClean="0"/>
              <a:t> ce </a:t>
            </a:r>
            <a:r>
              <a:rPr lang="fr-FR" sz="1550" dirty="0" err="1" smtClean="0"/>
              <a:t>își</a:t>
            </a:r>
            <a:r>
              <a:rPr lang="fr-FR" sz="1550" dirty="0" smtClean="0"/>
              <a:t> </a:t>
            </a:r>
            <a:r>
              <a:rPr lang="fr-FR" sz="1550" dirty="0" err="1" smtClean="0"/>
              <a:t>procurau</a:t>
            </a:r>
            <a:r>
              <a:rPr lang="fr-FR" sz="1550" dirty="0" smtClean="0"/>
              <a:t> </a:t>
            </a:r>
            <a:r>
              <a:rPr lang="fr-FR" sz="1550" dirty="0" err="1" smtClean="0"/>
              <a:t>pe</a:t>
            </a:r>
            <a:r>
              <a:rPr lang="fr-FR" sz="1550" dirty="0" smtClean="0"/>
              <a:t> </a:t>
            </a:r>
            <a:r>
              <a:rPr lang="fr-FR" sz="1550" dirty="0" err="1" smtClean="0"/>
              <a:t>cont</a:t>
            </a:r>
            <a:r>
              <a:rPr lang="fr-FR" sz="1550" dirty="0" smtClean="0"/>
              <a:t> </a:t>
            </a:r>
            <a:r>
              <a:rPr lang="fr-FR" sz="1550" dirty="0" err="1" smtClean="0"/>
              <a:t>propriu</a:t>
            </a:r>
            <a:r>
              <a:rPr lang="fr-FR" sz="1550" dirty="0" smtClean="0"/>
              <a:t> o </a:t>
            </a:r>
            <a:r>
              <a:rPr lang="fr-FR" sz="1550" dirty="0" err="1" smtClean="0"/>
              <a:t>pușcă</a:t>
            </a:r>
            <a:r>
              <a:rPr lang="fr-FR" sz="1550" dirty="0" smtClean="0"/>
              <a:t>, </a:t>
            </a:r>
            <a:r>
              <a:rPr lang="fr-FR" sz="1550" dirty="0" err="1" smtClean="0"/>
              <a:t>baionetă</a:t>
            </a:r>
            <a:r>
              <a:rPr lang="fr-FR" sz="1550" dirty="0" smtClean="0"/>
              <a:t>, </a:t>
            </a:r>
            <a:r>
              <a:rPr lang="fr-FR" sz="1550" dirty="0" err="1" smtClean="0"/>
              <a:t>cartușieră</a:t>
            </a:r>
            <a:r>
              <a:rPr lang="fr-FR" sz="1550" dirty="0" smtClean="0"/>
              <a:t>, </a:t>
            </a:r>
            <a:r>
              <a:rPr lang="fr-FR" sz="1550" dirty="0" err="1" smtClean="0"/>
              <a:t>raniță</a:t>
            </a:r>
            <a:r>
              <a:rPr lang="fr-FR" sz="1550" dirty="0" smtClean="0"/>
              <a:t> </a:t>
            </a:r>
            <a:r>
              <a:rPr lang="fr-FR" sz="1550" dirty="0" err="1" smtClean="0"/>
              <a:t>și</a:t>
            </a:r>
            <a:r>
              <a:rPr lang="fr-FR" sz="1550" dirty="0" smtClean="0"/>
              <a:t> </a:t>
            </a:r>
            <a:r>
              <a:rPr lang="fr-FR" sz="1550" dirty="0" err="1" smtClean="0"/>
              <a:t>gloanțe</a:t>
            </a:r>
            <a:r>
              <a:rPr lang="fr-FR" sz="1550" dirty="0" smtClean="0"/>
              <a:t>. De </a:t>
            </a:r>
            <a:r>
              <a:rPr lang="fr-FR" sz="1550" dirty="0" err="1" smtClean="0"/>
              <a:t>două</a:t>
            </a:r>
            <a:r>
              <a:rPr lang="fr-FR" sz="1550" dirty="0" smtClean="0"/>
              <a:t> </a:t>
            </a:r>
            <a:r>
              <a:rPr lang="fr-FR" sz="1550" dirty="0" err="1" smtClean="0"/>
              <a:t>ori</a:t>
            </a:r>
            <a:r>
              <a:rPr lang="fr-FR" sz="1550" dirty="0" smtClean="0"/>
              <a:t> </a:t>
            </a:r>
            <a:r>
              <a:rPr lang="fr-FR" sz="1550" dirty="0" err="1" smtClean="0"/>
              <a:t>pe</a:t>
            </a:r>
            <a:r>
              <a:rPr lang="fr-FR" sz="1550" dirty="0" smtClean="0"/>
              <a:t> </a:t>
            </a:r>
            <a:r>
              <a:rPr lang="fr-FR" sz="1550" dirty="0" err="1" smtClean="0"/>
              <a:t>săptămâna</a:t>
            </a:r>
            <a:r>
              <a:rPr lang="fr-FR" sz="1550" dirty="0" smtClean="0"/>
              <a:t>, </a:t>
            </a:r>
            <a:r>
              <a:rPr lang="fr-FR" sz="1550" dirty="0" err="1" smtClean="0"/>
              <a:t>detașamentul</a:t>
            </a:r>
            <a:r>
              <a:rPr lang="fr-FR" sz="1550" dirty="0" smtClean="0"/>
              <a:t> </a:t>
            </a:r>
            <a:r>
              <a:rPr lang="fr-FR" sz="1550" dirty="0" err="1" smtClean="0"/>
              <a:t>făcea</a:t>
            </a:r>
            <a:r>
              <a:rPr lang="fr-FR" sz="1550" dirty="0" smtClean="0"/>
              <a:t> </a:t>
            </a:r>
            <a:r>
              <a:rPr lang="fr-FR" sz="1550" dirty="0" err="1" smtClean="0"/>
              <a:t>instrucție</a:t>
            </a:r>
            <a:r>
              <a:rPr lang="fr-FR" sz="1550" dirty="0" smtClean="0"/>
              <a:t> </a:t>
            </a:r>
            <a:r>
              <a:rPr lang="fr-FR" sz="1550" dirty="0" err="1" smtClean="0"/>
              <a:t>și</a:t>
            </a:r>
            <a:r>
              <a:rPr lang="fr-FR" sz="1550" dirty="0" smtClean="0"/>
              <a:t> se </a:t>
            </a:r>
            <a:r>
              <a:rPr lang="fr-FR" sz="1550" dirty="0" err="1" smtClean="0"/>
              <a:t>supunea</a:t>
            </a:r>
            <a:r>
              <a:rPr lang="fr-FR" sz="1550" dirty="0" smtClean="0"/>
              <a:t> </a:t>
            </a:r>
            <a:r>
              <a:rPr lang="fr-FR" sz="1550" dirty="0" err="1" smtClean="0"/>
              <a:t>ordinelor</a:t>
            </a:r>
            <a:r>
              <a:rPr lang="fr-FR" sz="1550" dirty="0" smtClean="0"/>
              <a:t> date de </a:t>
            </a:r>
            <a:r>
              <a:rPr lang="fr-FR" sz="1550" dirty="0" err="1" smtClean="0"/>
              <a:t>ofițerii</a:t>
            </a:r>
            <a:r>
              <a:rPr lang="fr-FR" sz="1550" dirty="0" smtClean="0"/>
              <a:t> </a:t>
            </a:r>
            <a:r>
              <a:rPr lang="fr-FR" sz="1550" dirty="0" err="1" smtClean="0"/>
              <a:t>aleși</a:t>
            </a:r>
            <a:r>
              <a:rPr lang="fr-FR" sz="1550" dirty="0" smtClean="0"/>
              <a:t> de </a:t>
            </a:r>
            <a:r>
              <a:rPr lang="fr-FR" sz="1550" dirty="0" err="1" smtClean="0"/>
              <a:t>către</a:t>
            </a:r>
            <a:r>
              <a:rPr lang="fr-FR" sz="1550" dirty="0" smtClean="0"/>
              <a:t> </a:t>
            </a:r>
            <a:r>
              <a:rPr lang="fr-FR" sz="1550" dirty="0" err="1" smtClean="0"/>
              <a:t>voluntari</a:t>
            </a:r>
            <a:r>
              <a:rPr lang="fr-FR" sz="1550" dirty="0" smtClean="0"/>
              <a:t>. </a:t>
            </a:r>
            <a:r>
              <a:rPr lang="fr-FR" sz="1550" dirty="0" err="1" smtClean="0"/>
              <a:t>Ofițerul</a:t>
            </a:r>
            <a:r>
              <a:rPr lang="fr-FR" sz="1550" dirty="0" smtClean="0"/>
              <a:t> </a:t>
            </a:r>
            <a:r>
              <a:rPr lang="fr-FR" sz="1550" dirty="0" err="1" smtClean="0"/>
              <a:t>sau</a:t>
            </a:r>
            <a:r>
              <a:rPr lang="fr-FR" sz="1550" dirty="0" smtClean="0"/>
              <a:t> </a:t>
            </a:r>
            <a:r>
              <a:rPr lang="fr-FR" sz="1550" dirty="0" err="1" smtClean="0"/>
              <a:t>soldatul</a:t>
            </a:r>
            <a:r>
              <a:rPr lang="fr-FR" sz="1550" dirty="0" smtClean="0"/>
              <a:t>, </a:t>
            </a:r>
            <a:r>
              <a:rPr lang="fr-FR" sz="1550" dirty="0" err="1" smtClean="0"/>
              <a:t>dacă</a:t>
            </a:r>
            <a:r>
              <a:rPr lang="fr-FR" sz="1550" dirty="0" smtClean="0"/>
              <a:t> nu-</a:t>
            </a:r>
            <a:r>
              <a:rPr lang="fr-FR" sz="1550" dirty="0" err="1" smtClean="0"/>
              <a:t>și</a:t>
            </a:r>
            <a:r>
              <a:rPr lang="fr-FR" sz="1550" dirty="0" smtClean="0"/>
              <a:t> </a:t>
            </a:r>
            <a:r>
              <a:rPr lang="fr-FR" sz="1550" dirty="0" err="1" smtClean="0"/>
              <a:t>îndeplinea</a:t>
            </a:r>
            <a:r>
              <a:rPr lang="fr-FR" sz="1550" dirty="0" smtClean="0"/>
              <a:t> </a:t>
            </a:r>
            <a:r>
              <a:rPr lang="fr-FR" sz="1550" dirty="0" err="1" smtClean="0"/>
              <a:t>datoria</a:t>
            </a:r>
            <a:r>
              <a:rPr lang="fr-FR" sz="1550" dirty="0" smtClean="0"/>
              <a:t>, </a:t>
            </a:r>
            <a:r>
              <a:rPr lang="fr-FR" sz="1550" dirty="0" err="1" smtClean="0"/>
              <a:t>era</a:t>
            </a:r>
            <a:r>
              <a:rPr lang="fr-FR" sz="1550" dirty="0" smtClean="0"/>
              <a:t> </a:t>
            </a:r>
            <a:r>
              <a:rPr lang="fr-FR" sz="1550" dirty="0" err="1" smtClean="0"/>
              <a:t>pasibil</a:t>
            </a:r>
            <a:r>
              <a:rPr lang="fr-FR" sz="1550" dirty="0" smtClean="0"/>
              <a:t> de o </a:t>
            </a:r>
            <a:r>
              <a:rPr lang="fr-FR" sz="1550" dirty="0" err="1" smtClean="0"/>
              <a:t>amendă</a:t>
            </a:r>
            <a:r>
              <a:rPr lang="fr-FR" sz="1550" dirty="0" smtClean="0"/>
              <a:t> de </a:t>
            </a:r>
            <a:r>
              <a:rPr lang="fr-FR" sz="1550" dirty="0" err="1" smtClean="0"/>
              <a:t>doi</a:t>
            </a:r>
            <a:r>
              <a:rPr lang="fr-FR" sz="1550" dirty="0" smtClean="0"/>
              <a:t> </a:t>
            </a:r>
            <a:r>
              <a:rPr lang="fr-FR" sz="1550" dirty="0" err="1" smtClean="0"/>
              <a:t>șilingi</a:t>
            </a:r>
            <a:r>
              <a:rPr lang="fr-FR" sz="1550" dirty="0" smtClean="0"/>
              <a:t> </a:t>
            </a:r>
            <a:r>
              <a:rPr lang="fr-FR" sz="1550" dirty="0" err="1" smtClean="0"/>
              <a:t>în</a:t>
            </a:r>
            <a:r>
              <a:rPr lang="fr-FR" sz="1550" dirty="0" smtClean="0"/>
              <a:t> </a:t>
            </a:r>
            <a:r>
              <a:rPr lang="fr-FR" sz="1550" dirty="0" err="1" smtClean="0"/>
              <a:t>folosul</a:t>
            </a:r>
            <a:r>
              <a:rPr lang="fr-FR" sz="1550" dirty="0" smtClean="0"/>
              <a:t> </a:t>
            </a:r>
            <a:r>
              <a:rPr lang="fr-FR" sz="1550" dirty="0" err="1" smtClean="0"/>
              <a:t>detașamentului</a:t>
            </a:r>
            <a:r>
              <a:rPr lang="fr-FR" sz="1550" dirty="0" smtClean="0"/>
              <a:t>. Se </a:t>
            </a:r>
            <a:r>
              <a:rPr lang="fr-FR" sz="1550" dirty="0" err="1" smtClean="0"/>
              <a:t>înrolau</a:t>
            </a:r>
            <a:r>
              <a:rPr lang="fr-FR" sz="1550" dirty="0" smtClean="0"/>
              <a:t> </a:t>
            </a:r>
            <a:r>
              <a:rPr lang="fr-FR" sz="1550" dirty="0" err="1" smtClean="0"/>
              <a:t>sute</a:t>
            </a:r>
            <a:r>
              <a:rPr lang="fr-FR" sz="1550" dirty="0" smtClean="0"/>
              <a:t> de </a:t>
            </a:r>
            <a:r>
              <a:rPr lang="fr-FR" sz="1550" dirty="0" err="1" smtClean="0"/>
              <a:t>oameni</a:t>
            </a:r>
            <a:r>
              <a:rPr lang="fr-FR" sz="1550" dirty="0" smtClean="0"/>
              <a:t> ce </a:t>
            </a:r>
            <a:r>
              <a:rPr lang="fr-FR" sz="1550" dirty="0" err="1" smtClean="0"/>
              <a:t>procurau</a:t>
            </a:r>
            <a:r>
              <a:rPr lang="fr-FR" sz="1550" dirty="0" smtClean="0"/>
              <a:t> arme </a:t>
            </a:r>
            <a:r>
              <a:rPr lang="fr-FR" sz="1550" dirty="0" err="1" smtClean="0"/>
              <a:t>și</a:t>
            </a:r>
            <a:r>
              <a:rPr lang="fr-FR" sz="1550" dirty="0" smtClean="0"/>
              <a:t> se </a:t>
            </a:r>
            <a:r>
              <a:rPr lang="fr-FR" sz="1550" dirty="0" err="1" smtClean="0"/>
              <a:t>organizau</a:t>
            </a:r>
            <a:r>
              <a:rPr lang="fr-FR" sz="1550" dirty="0" smtClean="0"/>
              <a:t> </a:t>
            </a:r>
            <a:r>
              <a:rPr lang="fr-FR" sz="1550" dirty="0" err="1" smtClean="0"/>
              <a:t>depozite</a:t>
            </a:r>
            <a:r>
              <a:rPr lang="fr-FR" sz="1550" dirty="0" smtClean="0"/>
              <a:t> </a:t>
            </a:r>
            <a:r>
              <a:rPr lang="fr-FR" sz="1550" dirty="0" err="1" smtClean="0"/>
              <a:t>secrete</a:t>
            </a:r>
            <a:r>
              <a:rPr lang="fr-FR" sz="1550" dirty="0" smtClean="0"/>
              <a:t> de </a:t>
            </a:r>
            <a:r>
              <a:rPr lang="fr-FR" sz="1550" dirty="0" err="1" smtClean="0"/>
              <a:t>armament</a:t>
            </a:r>
            <a:r>
              <a:rPr lang="fr-FR" sz="1550" dirty="0" smtClean="0"/>
              <a:t>, </a:t>
            </a:r>
            <a:r>
              <a:rPr lang="fr-FR" sz="1550" dirty="0" err="1" smtClean="0"/>
              <a:t>muniții</a:t>
            </a:r>
            <a:r>
              <a:rPr lang="fr-FR" sz="1550" dirty="0" smtClean="0"/>
              <a:t> </a:t>
            </a:r>
            <a:r>
              <a:rPr lang="fr-FR" sz="1550" dirty="0" err="1" smtClean="0"/>
              <a:t>și</a:t>
            </a:r>
            <a:r>
              <a:rPr lang="fr-FR" sz="1550" dirty="0" smtClean="0"/>
              <a:t> </a:t>
            </a:r>
            <a:r>
              <a:rPr lang="fr-FR" sz="1550" dirty="0" err="1" smtClean="0"/>
              <a:t>provizii</a:t>
            </a:r>
            <a:r>
              <a:rPr lang="fr-FR" sz="1550" dirty="0" smtClean="0"/>
              <a:t>. </a:t>
            </a:r>
            <a:r>
              <a:rPr lang="fr-FR" sz="1550" dirty="0" err="1" smtClean="0"/>
              <a:t>Mulțimile</a:t>
            </a:r>
            <a:r>
              <a:rPr lang="fr-FR" sz="1550" dirty="0" smtClean="0"/>
              <a:t> </a:t>
            </a:r>
            <a:r>
              <a:rPr lang="fr-FR" sz="1550" dirty="0" err="1" smtClean="0"/>
              <a:t>erau</a:t>
            </a:r>
            <a:r>
              <a:rPr lang="fr-FR" sz="1550" dirty="0" smtClean="0"/>
              <a:t> </a:t>
            </a:r>
            <a:r>
              <a:rPr lang="fr-FR" sz="1550" dirty="0" err="1" smtClean="0"/>
              <a:t>înfierbântate</a:t>
            </a:r>
            <a:r>
              <a:rPr lang="fr-FR" sz="1550" dirty="0" smtClean="0"/>
              <a:t> de “</a:t>
            </a:r>
            <a:r>
              <a:rPr lang="fr-FR" sz="1550" dirty="0" err="1" smtClean="0"/>
              <a:t>licoarea</a:t>
            </a:r>
            <a:r>
              <a:rPr lang="fr-FR" sz="1550" dirty="0" smtClean="0"/>
              <a:t> </a:t>
            </a:r>
            <a:r>
              <a:rPr lang="fr-FR" sz="1550" dirty="0" err="1" smtClean="0"/>
              <a:t>libertății</a:t>
            </a:r>
            <a:r>
              <a:rPr lang="fr-FR" sz="1550" dirty="0" smtClean="0"/>
              <a:t>”. </a:t>
            </a:r>
            <a:r>
              <a:rPr lang="fr-FR" sz="1550" dirty="0" err="1" smtClean="0"/>
              <a:t>Idei</a:t>
            </a:r>
            <a:r>
              <a:rPr lang="fr-FR" sz="1550" dirty="0" smtClean="0"/>
              <a:t> </a:t>
            </a:r>
            <a:r>
              <a:rPr lang="fr-FR" sz="1550" dirty="0" err="1" smtClean="0"/>
              <a:t>și</a:t>
            </a:r>
            <a:r>
              <a:rPr lang="fr-FR" sz="1550" dirty="0" smtClean="0"/>
              <a:t> </a:t>
            </a:r>
            <a:r>
              <a:rPr lang="fr-FR" sz="1550" dirty="0" err="1" smtClean="0"/>
              <a:t>opinii</a:t>
            </a:r>
            <a:r>
              <a:rPr lang="fr-FR" sz="1550" dirty="0" smtClean="0"/>
              <a:t> </a:t>
            </a:r>
            <a:r>
              <a:rPr lang="fr-FR" sz="1550" dirty="0" err="1" smtClean="0"/>
              <a:t>noi</a:t>
            </a:r>
            <a:r>
              <a:rPr lang="fr-FR" sz="1550" dirty="0" smtClean="0"/>
              <a:t> se </a:t>
            </a:r>
            <a:r>
              <a:rPr lang="fr-FR" sz="1550" dirty="0" err="1" smtClean="0"/>
              <a:t>propagau</a:t>
            </a:r>
            <a:r>
              <a:rPr lang="fr-FR" sz="1550" dirty="0" smtClean="0"/>
              <a:t> </a:t>
            </a:r>
            <a:r>
              <a:rPr lang="fr-FR" sz="1550" dirty="0" err="1" smtClean="0"/>
              <a:t>cu</a:t>
            </a:r>
            <a:r>
              <a:rPr lang="fr-FR" sz="1550" dirty="0" smtClean="0"/>
              <a:t> </a:t>
            </a:r>
            <a:r>
              <a:rPr lang="fr-FR" sz="1550" dirty="0" err="1" smtClean="0"/>
              <a:t>rapiditate</a:t>
            </a:r>
            <a:r>
              <a:rPr lang="fr-FR" sz="1550" dirty="0" smtClean="0"/>
              <a:t> </a:t>
            </a:r>
            <a:r>
              <a:rPr lang="fr-FR" sz="1550" dirty="0" err="1" smtClean="0"/>
              <a:t>și</a:t>
            </a:r>
            <a:r>
              <a:rPr lang="fr-FR" sz="1550" dirty="0" smtClean="0"/>
              <a:t> se </a:t>
            </a:r>
            <a:r>
              <a:rPr lang="fr-FR" sz="1550" dirty="0" err="1" smtClean="0"/>
              <a:t>înrădăcinau</a:t>
            </a:r>
            <a:r>
              <a:rPr lang="fr-FR" sz="1550" dirty="0" smtClean="0"/>
              <a:t> </a:t>
            </a:r>
            <a:r>
              <a:rPr lang="fr-FR" sz="1550" dirty="0" err="1" smtClean="0"/>
              <a:t>în</a:t>
            </a:r>
            <a:r>
              <a:rPr lang="fr-FR" sz="1550" dirty="0" smtClean="0"/>
              <a:t> </a:t>
            </a:r>
            <a:r>
              <a:rPr lang="fr-FR" sz="1550" dirty="0" err="1" smtClean="0"/>
              <a:t>conștiința</a:t>
            </a:r>
            <a:r>
              <a:rPr lang="fr-FR" sz="1550" dirty="0" smtClean="0"/>
              <a:t> </a:t>
            </a:r>
            <a:r>
              <a:rPr lang="fr-FR" sz="1550" dirty="0" err="1" smtClean="0"/>
              <a:t>revoluționarilor</a:t>
            </a:r>
            <a:r>
              <a:rPr lang="fr-FR" sz="1550" dirty="0" smtClean="0"/>
              <a:t>.</a:t>
            </a:r>
            <a:endParaRPr lang="ro-RO" sz="1550" dirty="0" smtClean="0"/>
          </a:p>
          <a:p>
            <a:pPr algn="just"/>
            <a:r>
              <a:rPr lang="ro-RO" sz="1550" dirty="0" smtClean="0"/>
              <a:t>	</a:t>
            </a:r>
            <a:r>
              <a:rPr lang="fr-FR" sz="1550" dirty="0" err="1" smtClean="0"/>
              <a:t>În</a:t>
            </a:r>
            <a:r>
              <a:rPr lang="fr-FR" sz="1550" dirty="0" smtClean="0"/>
              <a:t> </a:t>
            </a:r>
            <a:r>
              <a:rPr lang="fr-FR" sz="1550" dirty="0" err="1" smtClean="0"/>
              <a:t>toamna</a:t>
            </a:r>
            <a:r>
              <a:rPr lang="fr-FR" sz="1550" dirty="0" smtClean="0"/>
              <a:t> 1774, la Massachusetts au </a:t>
            </a:r>
            <a:r>
              <a:rPr lang="fr-FR" sz="1550" dirty="0" err="1" smtClean="0"/>
              <a:t>fost</a:t>
            </a:r>
            <a:r>
              <a:rPr lang="fr-FR" sz="1550" dirty="0" smtClean="0"/>
              <a:t> </a:t>
            </a:r>
            <a:r>
              <a:rPr lang="fr-FR" sz="1550" dirty="0" err="1" smtClean="0"/>
              <a:t>desfășurate</a:t>
            </a:r>
            <a:r>
              <a:rPr lang="fr-FR" sz="1550" dirty="0" smtClean="0"/>
              <a:t> </a:t>
            </a:r>
            <a:r>
              <a:rPr lang="fr-FR" sz="1550" dirty="0" err="1" smtClean="0"/>
              <a:t>alegerile</a:t>
            </a:r>
            <a:r>
              <a:rPr lang="fr-FR" sz="1550" dirty="0" smtClean="0"/>
              <a:t> </a:t>
            </a:r>
            <a:r>
              <a:rPr lang="fr-FR" sz="1550" dirty="0" err="1" smtClean="0"/>
              <a:t>pentru</a:t>
            </a:r>
            <a:r>
              <a:rPr lang="fr-FR" sz="1550" dirty="0" smtClean="0"/>
              <a:t> </a:t>
            </a:r>
            <a:r>
              <a:rPr lang="fr-FR" sz="1550" dirty="0" err="1" smtClean="0"/>
              <a:t>Adunarea</a:t>
            </a:r>
            <a:r>
              <a:rPr lang="fr-FR" sz="1550" dirty="0" smtClean="0"/>
              <a:t> </a:t>
            </a:r>
            <a:r>
              <a:rPr lang="fr-FR" sz="1550" dirty="0" err="1" smtClean="0"/>
              <a:t>Legislativă</a:t>
            </a:r>
            <a:r>
              <a:rPr lang="fr-FR" sz="1550" dirty="0" smtClean="0"/>
              <a:t>. </a:t>
            </a:r>
            <a:r>
              <a:rPr lang="fr-FR" sz="1550" dirty="0" err="1" smtClean="0"/>
              <a:t>Radicalii</a:t>
            </a:r>
            <a:r>
              <a:rPr lang="fr-FR" sz="1550" dirty="0" smtClean="0"/>
              <a:t> au </a:t>
            </a:r>
            <a:r>
              <a:rPr lang="fr-FR" sz="1550" dirty="0" err="1" smtClean="0"/>
              <a:t>obținut</a:t>
            </a:r>
            <a:r>
              <a:rPr lang="fr-FR" sz="1550" dirty="0" smtClean="0"/>
              <a:t> </a:t>
            </a:r>
            <a:r>
              <a:rPr lang="fr-FR" sz="1550" dirty="0" err="1" smtClean="0"/>
              <a:t>toate</a:t>
            </a:r>
            <a:r>
              <a:rPr lang="fr-FR" sz="1550" dirty="0" smtClean="0"/>
              <a:t> </a:t>
            </a:r>
            <a:r>
              <a:rPr lang="fr-FR" sz="1550" dirty="0" err="1" smtClean="0"/>
              <a:t>mandatele</a:t>
            </a:r>
            <a:r>
              <a:rPr lang="fr-FR" sz="1550" dirty="0" smtClean="0"/>
              <a:t>, </a:t>
            </a:r>
            <a:r>
              <a:rPr lang="fr-FR" sz="1550" dirty="0" err="1" smtClean="0"/>
              <a:t>majoritatea</a:t>
            </a:r>
            <a:r>
              <a:rPr lang="fr-FR" sz="1550" dirty="0" smtClean="0"/>
              <a:t> </a:t>
            </a:r>
            <a:r>
              <a:rPr lang="fr-FR" sz="1550" dirty="0" err="1" smtClean="0"/>
              <a:t>membrilor</a:t>
            </a:r>
            <a:r>
              <a:rPr lang="fr-FR" sz="1550" dirty="0" smtClean="0"/>
              <a:t> </a:t>
            </a:r>
            <a:r>
              <a:rPr lang="fr-FR" sz="1550" dirty="0" err="1" smtClean="0"/>
              <a:t>Consiliului</a:t>
            </a:r>
            <a:r>
              <a:rPr lang="fr-FR" sz="1550" dirty="0" smtClean="0"/>
              <a:t>, </a:t>
            </a:r>
            <a:r>
              <a:rPr lang="fr-FR" sz="1550" dirty="0" err="1" smtClean="0"/>
              <a:t>numiți</a:t>
            </a:r>
            <a:r>
              <a:rPr lang="fr-FR" sz="1550" dirty="0" smtClean="0"/>
              <a:t> </a:t>
            </a:r>
            <a:r>
              <a:rPr lang="fr-FR" sz="1550" dirty="0" err="1" smtClean="0"/>
              <a:t>fiind</a:t>
            </a:r>
            <a:r>
              <a:rPr lang="fr-FR" sz="1550" dirty="0" smtClean="0"/>
              <a:t> </a:t>
            </a:r>
            <a:r>
              <a:rPr lang="fr-FR" sz="1550" dirty="0" err="1" smtClean="0"/>
              <a:t>prin</a:t>
            </a:r>
            <a:r>
              <a:rPr lang="fr-FR" sz="1550" dirty="0" smtClean="0"/>
              <a:t> </a:t>
            </a:r>
            <a:r>
              <a:rPr lang="fr-FR" sz="1550" dirty="0" err="1" smtClean="0"/>
              <a:t>decrete</a:t>
            </a:r>
            <a:r>
              <a:rPr lang="fr-FR" sz="1550" dirty="0" smtClean="0"/>
              <a:t> </a:t>
            </a:r>
            <a:r>
              <a:rPr lang="fr-FR" sz="1550" dirty="0" err="1" smtClean="0"/>
              <a:t>regale</a:t>
            </a:r>
            <a:r>
              <a:rPr lang="fr-FR" sz="1550" dirty="0" smtClean="0"/>
              <a:t>, au </a:t>
            </a:r>
            <a:r>
              <a:rPr lang="fr-FR" sz="1550" dirty="0" err="1" smtClean="0"/>
              <a:t>renunțat</a:t>
            </a:r>
            <a:r>
              <a:rPr lang="fr-FR" sz="1550" dirty="0" smtClean="0"/>
              <a:t> la </a:t>
            </a:r>
            <a:r>
              <a:rPr lang="fr-FR" sz="1550" dirty="0" err="1" smtClean="0"/>
              <a:t>aceste</a:t>
            </a:r>
            <a:r>
              <a:rPr lang="fr-FR" sz="1550" dirty="0" smtClean="0"/>
              <a:t> </a:t>
            </a:r>
            <a:r>
              <a:rPr lang="fr-FR" sz="1550" dirty="0" err="1" smtClean="0"/>
              <a:t>numiri</a:t>
            </a:r>
            <a:r>
              <a:rPr lang="fr-FR" sz="1550" dirty="0" smtClean="0"/>
              <a:t>, </a:t>
            </a:r>
            <a:r>
              <a:rPr lang="fr-FR" sz="1550" dirty="0" err="1" smtClean="0"/>
              <a:t>iar</a:t>
            </a:r>
            <a:r>
              <a:rPr lang="fr-FR" sz="1550" dirty="0" smtClean="0"/>
              <a:t> </a:t>
            </a:r>
            <a:r>
              <a:rPr lang="fr-FR" sz="1550" dirty="0" err="1" smtClean="0"/>
              <a:t>guvernatorul</a:t>
            </a:r>
            <a:r>
              <a:rPr lang="fr-FR" sz="1550" dirty="0" smtClean="0"/>
              <a:t>, </a:t>
            </a:r>
            <a:r>
              <a:rPr lang="fr-FR" sz="1550" dirty="0" err="1" smtClean="0"/>
              <a:t>generalul</a:t>
            </a:r>
            <a:r>
              <a:rPr lang="fr-FR" sz="1550" dirty="0" smtClean="0"/>
              <a:t> Cage, </a:t>
            </a:r>
            <a:r>
              <a:rPr lang="fr-FR" sz="1550" dirty="0" err="1" smtClean="0"/>
              <a:t>refuză</a:t>
            </a:r>
            <a:r>
              <a:rPr lang="fr-FR" sz="1550" dirty="0" smtClean="0"/>
              <a:t> </a:t>
            </a:r>
            <a:r>
              <a:rPr lang="fr-FR" sz="1550" dirty="0" err="1" smtClean="0"/>
              <a:t>să</a:t>
            </a:r>
            <a:r>
              <a:rPr lang="fr-FR" sz="1550" dirty="0" smtClean="0"/>
              <a:t> </a:t>
            </a:r>
            <a:r>
              <a:rPr lang="fr-FR" sz="1550" dirty="0" err="1" smtClean="0"/>
              <a:t>convoace</a:t>
            </a:r>
            <a:r>
              <a:rPr lang="fr-FR" sz="1550" dirty="0" smtClean="0"/>
              <a:t> o </a:t>
            </a:r>
            <a:r>
              <a:rPr lang="fr-FR" sz="1550" dirty="0" err="1" smtClean="0"/>
              <a:t>nouă</a:t>
            </a:r>
            <a:r>
              <a:rPr lang="fr-FR" sz="1550" dirty="0" smtClean="0"/>
              <a:t> </a:t>
            </a:r>
            <a:r>
              <a:rPr lang="fr-FR" sz="1550" dirty="0" err="1" smtClean="0"/>
              <a:t>Legislativă</a:t>
            </a:r>
            <a:r>
              <a:rPr lang="fr-FR" sz="1550" dirty="0" smtClean="0"/>
              <a:t> </a:t>
            </a:r>
            <a:r>
              <a:rPr lang="fr-FR" sz="1550" dirty="0" err="1" smtClean="0"/>
              <a:t>și</a:t>
            </a:r>
            <a:r>
              <a:rPr lang="fr-FR" sz="1550" dirty="0" smtClean="0"/>
              <a:t> a </a:t>
            </a:r>
            <a:r>
              <a:rPr lang="fr-FR" sz="1550" dirty="0" err="1" smtClean="0"/>
              <a:t>ordonat</a:t>
            </a:r>
            <a:r>
              <a:rPr lang="fr-FR" sz="1550" dirty="0" smtClean="0"/>
              <a:t> </a:t>
            </a:r>
            <a:r>
              <a:rPr lang="fr-FR" sz="1550" dirty="0" err="1" smtClean="0"/>
              <a:t>dizolvarea</a:t>
            </a:r>
            <a:r>
              <a:rPr lang="fr-FR" sz="1550" dirty="0" smtClean="0"/>
              <a:t>. </a:t>
            </a:r>
            <a:r>
              <a:rPr lang="fr-FR" sz="1550" dirty="0" err="1" smtClean="0"/>
              <a:t>Adunarea</a:t>
            </a:r>
            <a:r>
              <a:rPr lang="fr-FR" sz="1550" dirty="0" smtClean="0"/>
              <a:t> a </a:t>
            </a:r>
            <a:r>
              <a:rPr lang="fr-FR" sz="1550" dirty="0" err="1" smtClean="0"/>
              <a:t>luat</a:t>
            </a:r>
            <a:r>
              <a:rPr lang="fr-FR" sz="1550" dirty="0" smtClean="0"/>
              <a:t> </a:t>
            </a:r>
            <a:r>
              <a:rPr lang="fr-FR" sz="1550" dirty="0" err="1" smtClean="0"/>
              <a:t>denumirea</a:t>
            </a:r>
            <a:r>
              <a:rPr lang="fr-FR" sz="1550" dirty="0" smtClean="0"/>
              <a:t> de “Congres al </a:t>
            </a:r>
            <a:r>
              <a:rPr lang="fr-FR" sz="1550" dirty="0" err="1" smtClean="0"/>
              <a:t>provinciei</a:t>
            </a:r>
            <a:r>
              <a:rPr lang="fr-FR" sz="1550" dirty="0" smtClean="0"/>
              <a:t> Massachusetts”, </a:t>
            </a:r>
            <a:r>
              <a:rPr lang="fr-FR" sz="1550" dirty="0" err="1" smtClean="0"/>
              <a:t>adoptând</a:t>
            </a:r>
            <a:r>
              <a:rPr lang="fr-FR" sz="1550" dirty="0" smtClean="0"/>
              <a:t> o </a:t>
            </a:r>
            <a:r>
              <a:rPr lang="fr-FR" sz="1550" dirty="0" err="1" smtClean="0"/>
              <a:t>serie</a:t>
            </a:r>
            <a:r>
              <a:rPr lang="fr-FR" sz="1550" dirty="0" smtClean="0"/>
              <a:t> de </a:t>
            </a:r>
            <a:r>
              <a:rPr lang="fr-FR" sz="1550" dirty="0" err="1" smtClean="0"/>
              <a:t>rezoluți</a:t>
            </a:r>
            <a:r>
              <a:rPr lang="fr-FR" sz="1550" dirty="0" smtClean="0"/>
              <a:t> </a:t>
            </a:r>
            <a:r>
              <a:rPr lang="fr-FR" sz="1550" dirty="0" err="1" smtClean="0"/>
              <a:t>cu</a:t>
            </a:r>
            <a:r>
              <a:rPr lang="fr-FR" sz="1550" dirty="0" smtClean="0"/>
              <a:t> </a:t>
            </a:r>
            <a:r>
              <a:rPr lang="fr-FR" sz="1550" dirty="0" err="1" smtClean="0"/>
              <a:t>caracter</a:t>
            </a:r>
            <a:r>
              <a:rPr lang="fr-FR" sz="1550" dirty="0" smtClean="0"/>
              <a:t> de lege. </a:t>
            </a:r>
            <a:r>
              <a:rPr lang="fr-FR" sz="1550" dirty="0" err="1" smtClean="0"/>
              <a:t>Legislativa</a:t>
            </a:r>
            <a:r>
              <a:rPr lang="fr-FR" sz="1550" dirty="0" smtClean="0"/>
              <a:t> </a:t>
            </a:r>
            <a:r>
              <a:rPr lang="fr-FR" sz="1550" dirty="0" err="1" smtClean="0"/>
              <a:t>revoluționară</a:t>
            </a:r>
            <a:r>
              <a:rPr lang="fr-FR" sz="1550" dirty="0" smtClean="0"/>
              <a:t> a </a:t>
            </a:r>
            <a:r>
              <a:rPr lang="fr-FR" sz="1550" dirty="0" err="1" smtClean="0"/>
              <a:t>înființat</a:t>
            </a:r>
            <a:r>
              <a:rPr lang="fr-FR" sz="1550" dirty="0" smtClean="0"/>
              <a:t> un </a:t>
            </a:r>
            <a:r>
              <a:rPr lang="fr-FR" sz="1550" dirty="0" err="1" smtClean="0"/>
              <a:t>Comitet</a:t>
            </a:r>
            <a:r>
              <a:rPr lang="fr-FR" sz="1550" dirty="0" smtClean="0"/>
              <a:t> de Securitate </a:t>
            </a:r>
            <a:r>
              <a:rPr lang="fr-FR" sz="1550" dirty="0" err="1" smtClean="0"/>
              <a:t>sub</a:t>
            </a:r>
            <a:r>
              <a:rPr lang="fr-FR" sz="1550" dirty="0" smtClean="0"/>
              <a:t> </a:t>
            </a:r>
            <a:r>
              <a:rPr lang="fr-FR" sz="1550" dirty="0" err="1" smtClean="0"/>
              <a:t>conducerea</a:t>
            </a:r>
            <a:r>
              <a:rPr lang="fr-FR" sz="1550" dirty="0" smtClean="0"/>
              <a:t> lui John Hancock, </a:t>
            </a:r>
            <a:r>
              <a:rPr lang="fr-FR" sz="1550" dirty="0" err="1" smtClean="0"/>
              <a:t>comitetul</a:t>
            </a:r>
            <a:r>
              <a:rPr lang="fr-FR" sz="1550" dirty="0" smtClean="0"/>
              <a:t> </a:t>
            </a:r>
            <a:r>
              <a:rPr lang="fr-FR" sz="1550" dirty="0" err="1" smtClean="0"/>
              <a:t>având</a:t>
            </a:r>
            <a:r>
              <a:rPr lang="fr-FR" sz="1550" dirty="0" smtClean="0"/>
              <a:t> </a:t>
            </a:r>
            <a:r>
              <a:rPr lang="fr-FR" sz="1550" dirty="0" err="1" smtClean="0"/>
              <a:t>rolul</a:t>
            </a:r>
            <a:r>
              <a:rPr lang="fr-FR" sz="1550" dirty="0" smtClean="0"/>
              <a:t> de a </a:t>
            </a:r>
            <a:r>
              <a:rPr lang="fr-FR" sz="1550" dirty="0" err="1" smtClean="0"/>
              <a:t>chema</a:t>
            </a:r>
            <a:r>
              <a:rPr lang="fr-FR" sz="1550" dirty="0" smtClean="0"/>
              <a:t> la </a:t>
            </a:r>
            <a:r>
              <a:rPr lang="fr-FR" sz="1550" dirty="0" err="1" smtClean="0"/>
              <a:t>lupta</a:t>
            </a:r>
            <a:r>
              <a:rPr lang="fr-FR" sz="1550" dirty="0" smtClean="0"/>
              <a:t> </a:t>
            </a:r>
            <a:r>
              <a:rPr lang="fr-FR" sz="1550" dirty="0" err="1" smtClean="0"/>
              <a:t>miliția</a:t>
            </a:r>
            <a:r>
              <a:rPr lang="fr-FR" sz="1550" dirty="0" smtClean="0"/>
              <a:t> </a:t>
            </a:r>
            <a:r>
              <a:rPr lang="fr-FR" sz="1550" dirty="0" err="1" smtClean="0"/>
              <a:t>provinciei</a:t>
            </a:r>
            <a:r>
              <a:rPr lang="fr-FR" sz="1550" dirty="0" smtClean="0"/>
              <a:t>, </a:t>
            </a:r>
            <a:r>
              <a:rPr lang="fr-FR" sz="1550" dirty="0" err="1" smtClean="0"/>
              <a:t>creând</a:t>
            </a:r>
            <a:r>
              <a:rPr lang="fr-FR" sz="1550" dirty="0" smtClean="0"/>
              <a:t> o </a:t>
            </a:r>
            <a:r>
              <a:rPr lang="fr-FR" sz="1550" dirty="0" err="1" smtClean="0"/>
              <a:t>rețea</a:t>
            </a:r>
            <a:r>
              <a:rPr lang="fr-FR" sz="1550" dirty="0" smtClean="0"/>
              <a:t> de </a:t>
            </a:r>
            <a:r>
              <a:rPr lang="fr-FR" sz="1550" dirty="0" err="1" smtClean="0"/>
              <a:t>supraveghere</a:t>
            </a:r>
            <a:r>
              <a:rPr lang="fr-FR" sz="1550" dirty="0" smtClean="0"/>
              <a:t> a </a:t>
            </a:r>
            <a:r>
              <a:rPr lang="fr-FR" sz="1550" dirty="0" err="1" smtClean="0"/>
              <a:t>mișcǎrilor</a:t>
            </a:r>
            <a:r>
              <a:rPr lang="fr-FR" sz="1550" dirty="0" smtClean="0"/>
              <a:t> </a:t>
            </a:r>
            <a:r>
              <a:rPr lang="fr-FR" sz="1550" dirty="0" err="1" smtClean="0"/>
              <a:t>trupelor</a:t>
            </a:r>
            <a:r>
              <a:rPr lang="fr-FR" sz="1550" dirty="0" smtClean="0"/>
              <a:t> </a:t>
            </a:r>
            <a:r>
              <a:rPr lang="fr-FR" sz="1550" dirty="0" err="1" smtClean="0"/>
              <a:t>britanice</a:t>
            </a:r>
            <a:r>
              <a:rPr lang="fr-FR" sz="1550" dirty="0" smtClean="0"/>
              <a:t>, </a:t>
            </a:r>
            <a:r>
              <a:rPr lang="fr-FR" sz="1550" dirty="0" err="1" smtClean="0"/>
              <a:t>organizând</a:t>
            </a:r>
            <a:r>
              <a:rPr lang="fr-FR" sz="1550" dirty="0" smtClean="0"/>
              <a:t> </a:t>
            </a:r>
            <a:r>
              <a:rPr lang="fr-FR" sz="1550" dirty="0" err="1" smtClean="0"/>
              <a:t>apărarea</a:t>
            </a:r>
            <a:r>
              <a:rPr lang="fr-FR" sz="1550" dirty="0" smtClean="0"/>
              <a:t> </a:t>
            </a:r>
            <a:r>
              <a:rPr lang="fr-FR" sz="1550" dirty="0" err="1" smtClean="0"/>
              <a:t>coloniei</a:t>
            </a:r>
            <a:r>
              <a:rPr lang="fr-FR" sz="1550" dirty="0" smtClean="0"/>
              <a:t>.</a:t>
            </a:r>
            <a:endParaRPr lang="en-US" sz="155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505200"/>
            <a:ext cx="2059741" cy="2743200"/>
          </a:xfrm>
          <a:prstGeom prst="rect">
            <a:avLst/>
          </a:prstGeom>
        </p:spPr>
      </p:pic>
      <p:sp>
        <p:nvSpPr>
          <p:cNvPr id="3" name="Rectangle 2"/>
          <p:cNvSpPr/>
          <p:nvPr/>
        </p:nvSpPr>
        <p:spPr>
          <a:xfrm>
            <a:off x="6553200" y="3059668"/>
            <a:ext cx="2133600" cy="369332"/>
          </a:xfrm>
          <a:prstGeom prst="rect">
            <a:avLst/>
          </a:prstGeom>
        </p:spPr>
        <p:txBody>
          <a:bodyPr wrap="square">
            <a:spAutoFit/>
          </a:bodyPr>
          <a:lstStyle/>
          <a:p>
            <a:pPr algn="ctr"/>
            <a:r>
              <a:rPr lang="en-US" dirty="0"/>
              <a:t>Joseph Warren</a:t>
            </a:r>
          </a:p>
        </p:txBody>
      </p:sp>
      <p:sp>
        <p:nvSpPr>
          <p:cNvPr id="7" name="Rectangle 6"/>
          <p:cNvSpPr/>
          <p:nvPr/>
        </p:nvSpPr>
        <p:spPr>
          <a:xfrm>
            <a:off x="6046742" y="6397823"/>
            <a:ext cx="3097258" cy="307777"/>
          </a:xfrm>
          <a:prstGeom prst="rect">
            <a:avLst/>
          </a:prstGeom>
        </p:spPr>
        <p:txBody>
          <a:bodyPr wrap="none">
            <a:spAutoFit/>
          </a:bodyPr>
          <a:lstStyle/>
          <a:p>
            <a:r>
              <a:rPr lang="en-US" sz="1400" dirty="0" err="1"/>
              <a:t>Statuia</a:t>
            </a:r>
            <a:r>
              <a:rPr lang="en-US" sz="1400" dirty="0"/>
              <a:t> </a:t>
            </a:r>
            <a:r>
              <a:rPr lang="en-US" sz="1400" dirty="0" err="1"/>
              <a:t>unui</a:t>
            </a:r>
            <a:r>
              <a:rPr lang="en-US" sz="1400" dirty="0"/>
              <a:t> Minuteman de la Lexington</a:t>
            </a:r>
          </a:p>
        </p:txBody>
      </p:sp>
    </p:spTree>
    <p:extLst>
      <p:ext uri="{BB962C8B-B14F-4D97-AF65-F5344CB8AC3E}">
        <p14:creationId xmlns:p14="http://schemas.microsoft.com/office/powerpoint/2010/main" val="1888234948"/>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PRIMUL CONGRES CONTINENTAL</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0" y="1066800"/>
            <a:ext cx="3541690" cy="4572000"/>
          </a:xfrm>
        </p:spPr>
      </p:pic>
      <p:sp>
        <p:nvSpPr>
          <p:cNvPr id="4" name="Text Placeholder 3"/>
          <p:cNvSpPr>
            <a:spLocks noGrp="1"/>
          </p:cNvSpPr>
          <p:nvPr>
            <p:ph type="body" sz="half" idx="2"/>
          </p:nvPr>
        </p:nvSpPr>
        <p:spPr>
          <a:xfrm>
            <a:off x="152400" y="1435100"/>
            <a:ext cx="4953000" cy="5422900"/>
          </a:xfrm>
        </p:spPr>
        <p:txBody>
          <a:bodyPr>
            <a:normAutofit/>
          </a:bodyPr>
          <a:lstStyle/>
          <a:p>
            <a:pPr algn="just"/>
            <a:r>
              <a:rPr lang="fr-FR" sz="1600" dirty="0" smtClean="0"/>
              <a:t>	</a:t>
            </a:r>
            <a:r>
              <a:rPr lang="fr-FR" sz="1600" dirty="0" err="1" smtClean="0"/>
              <a:t>În</a:t>
            </a:r>
            <a:r>
              <a:rPr lang="fr-FR" sz="1600" dirty="0" smtClean="0"/>
              <a:t> </a:t>
            </a:r>
            <a:r>
              <a:rPr lang="fr-FR" sz="1600" dirty="0" err="1" smtClean="0"/>
              <a:t>iarn</a:t>
            </a:r>
            <a:r>
              <a:rPr lang="ro-RO" sz="1600" dirty="0" smtClean="0"/>
              <a:t>a</a:t>
            </a:r>
            <a:r>
              <a:rPr lang="fr-FR" sz="1600" dirty="0" smtClean="0"/>
              <a:t> 1774-1775, </a:t>
            </a:r>
            <a:r>
              <a:rPr lang="fr-FR" sz="1600" dirty="0" err="1" smtClean="0"/>
              <a:t>Comitetul</a:t>
            </a:r>
            <a:r>
              <a:rPr lang="fr-FR" sz="1600" dirty="0" smtClean="0"/>
              <a:t> de Securitate a </a:t>
            </a:r>
            <a:r>
              <a:rPr lang="fr-FR" sz="1600" dirty="0" err="1" smtClean="0"/>
              <a:t>luat</a:t>
            </a:r>
            <a:r>
              <a:rPr lang="fr-FR" sz="1600" dirty="0" smtClean="0"/>
              <a:t> </a:t>
            </a:r>
            <a:r>
              <a:rPr lang="fr-FR" sz="1600" dirty="0" err="1" smtClean="0"/>
              <a:t>măsuri</a:t>
            </a:r>
            <a:r>
              <a:rPr lang="fr-FR" sz="1600" dirty="0" smtClean="0"/>
              <a:t> </a:t>
            </a:r>
            <a:r>
              <a:rPr lang="fr-FR" sz="1600" dirty="0" err="1" smtClean="0"/>
              <a:t>pentru</a:t>
            </a:r>
            <a:r>
              <a:rPr lang="fr-FR" sz="1600" dirty="0" smtClean="0"/>
              <a:t> a </a:t>
            </a:r>
            <a:r>
              <a:rPr lang="fr-FR" sz="1600" dirty="0" err="1" smtClean="0"/>
              <a:t>achiziționa</a:t>
            </a:r>
            <a:r>
              <a:rPr lang="fr-FR" sz="1600" dirty="0" smtClean="0"/>
              <a:t> </a:t>
            </a:r>
            <a:r>
              <a:rPr lang="fr-FR" sz="1600" dirty="0" err="1" smtClean="0"/>
              <a:t>armate</a:t>
            </a:r>
            <a:r>
              <a:rPr lang="fr-FR" sz="1600" dirty="0" smtClean="0"/>
              <a:t> de 15 000 de </a:t>
            </a:r>
            <a:r>
              <a:rPr lang="fr-FR" sz="1600" dirty="0" err="1" smtClean="0"/>
              <a:t>soldați</a:t>
            </a:r>
            <a:r>
              <a:rPr lang="fr-FR" sz="1600" dirty="0" smtClean="0"/>
              <a:t>, </a:t>
            </a:r>
            <a:r>
              <a:rPr lang="fr-FR" sz="1600" dirty="0" err="1" smtClean="0"/>
              <a:t>înființând</a:t>
            </a:r>
            <a:r>
              <a:rPr lang="fr-FR" sz="1600" dirty="0" smtClean="0"/>
              <a:t> un </a:t>
            </a:r>
            <a:r>
              <a:rPr lang="fr-FR" sz="1600" dirty="0" err="1" smtClean="0"/>
              <a:t>depozit</a:t>
            </a:r>
            <a:r>
              <a:rPr lang="fr-FR" sz="1600" dirty="0" smtClean="0"/>
              <a:t> </a:t>
            </a:r>
            <a:r>
              <a:rPr lang="fr-FR" sz="1600" dirty="0" err="1" smtClean="0"/>
              <a:t>militar</a:t>
            </a:r>
            <a:r>
              <a:rPr lang="fr-FR" sz="1600" dirty="0" smtClean="0"/>
              <a:t> </a:t>
            </a:r>
            <a:r>
              <a:rPr lang="fr-FR" sz="1600" dirty="0" err="1" smtClean="0"/>
              <a:t>în</a:t>
            </a:r>
            <a:r>
              <a:rPr lang="fr-FR" sz="1600" dirty="0" smtClean="0"/>
              <a:t> </a:t>
            </a:r>
            <a:r>
              <a:rPr lang="fr-FR" sz="1600" dirty="0" err="1" smtClean="0"/>
              <a:t>orașul</a:t>
            </a:r>
            <a:r>
              <a:rPr lang="fr-FR" sz="1600" dirty="0" smtClean="0"/>
              <a:t> Concord. </a:t>
            </a:r>
            <a:r>
              <a:rPr lang="fr-FR" sz="1600" dirty="0" err="1" smtClean="0"/>
              <a:t>Congresul</a:t>
            </a:r>
            <a:r>
              <a:rPr lang="fr-FR" sz="1600" dirty="0" smtClean="0"/>
              <a:t> a </a:t>
            </a:r>
            <a:r>
              <a:rPr lang="fr-FR" sz="1600" dirty="0" err="1" smtClean="0"/>
              <a:t>numit</a:t>
            </a:r>
            <a:r>
              <a:rPr lang="fr-FR" sz="1600" dirty="0" smtClean="0"/>
              <a:t> </a:t>
            </a:r>
            <a:r>
              <a:rPr lang="fr-FR" sz="1600" dirty="0" err="1" smtClean="0"/>
              <a:t>cinci</a:t>
            </a:r>
            <a:r>
              <a:rPr lang="fr-FR" sz="1600" dirty="0" smtClean="0"/>
              <a:t> </a:t>
            </a:r>
            <a:r>
              <a:rPr lang="fr-FR" sz="1600" dirty="0" err="1" smtClean="0"/>
              <a:t>generali</a:t>
            </a:r>
            <a:r>
              <a:rPr lang="fr-FR" sz="1600" dirty="0" smtClean="0"/>
              <a:t> la </a:t>
            </a:r>
            <a:r>
              <a:rPr lang="fr-FR" sz="1600" dirty="0" err="1" smtClean="0"/>
              <a:t>comanda</a:t>
            </a:r>
            <a:r>
              <a:rPr lang="fr-FR" sz="1600" dirty="0" smtClean="0"/>
              <a:t> </a:t>
            </a:r>
            <a:r>
              <a:rPr lang="fr-FR" sz="1600" dirty="0" err="1" smtClean="0"/>
              <a:t>armatei</a:t>
            </a:r>
            <a:r>
              <a:rPr lang="fr-FR" sz="1600" dirty="0" smtClean="0"/>
              <a:t>, </a:t>
            </a:r>
            <a:r>
              <a:rPr lang="fr-FR" sz="1600" dirty="0" err="1" smtClean="0"/>
              <a:t>toți</a:t>
            </a:r>
            <a:r>
              <a:rPr lang="fr-FR" sz="1600" dirty="0" smtClean="0"/>
              <a:t> </a:t>
            </a:r>
            <a:r>
              <a:rPr lang="fr-FR" sz="1600" dirty="0" err="1" smtClean="0"/>
              <a:t>foști</a:t>
            </a:r>
            <a:r>
              <a:rPr lang="fr-FR" sz="1600" dirty="0" smtClean="0"/>
              <a:t> militari , </a:t>
            </a:r>
            <a:r>
              <a:rPr lang="fr-FR" sz="1600" dirty="0" err="1" smtClean="0"/>
              <a:t>participanți</a:t>
            </a:r>
            <a:r>
              <a:rPr lang="fr-FR" sz="1600" dirty="0" smtClean="0"/>
              <a:t> </a:t>
            </a:r>
            <a:r>
              <a:rPr lang="fr-FR" sz="1600" dirty="0" err="1" smtClean="0"/>
              <a:t>în</a:t>
            </a:r>
            <a:r>
              <a:rPr lang="fr-FR" sz="1600" dirty="0" smtClean="0"/>
              <a:t> </a:t>
            </a:r>
            <a:r>
              <a:rPr lang="fr-FR" sz="1600" dirty="0" err="1" smtClean="0"/>
              <a:t>Bătălia</a:t>
            </a:r>
            <a:r>
              <a:rPr lang="fr-FR" sz="1600" dirty="0" smtClean="0"/>
              <a:t> de la </a:t>
            </a:r>
            <a:r>
              <a:rPr lang="fr-FR" sz="1600" dirty="0" err="1" smtClean="0"/>
              <a:t>Louisbourg</a:t>
            </a:r>
            <a:r>
              <a:rPr lang="fr-FR" sz="1600" dirty="0" smtClean="0"/>
              <a:t> </a:t>
            </a:r>
            <a:r>
              <a:rPr lang="fr-FR" sz="1600" dirty="0" err="1" smtClean="0"/>
              <a:t>din</a:t>
            </a:r>
            <a:r>
              <a:rPr lang="fr-FR" sz="1600" dirty="0" smtClean="0"/>
              <a:t> 1745, </a:t>
            </a:r>
            <a:r>
              <a:rPr lang="fr-FR" sz="1600" dirty="0" err="1" smtClean="0"/>
              <a:t>Artemas</a:t>
            </a:r>
            <a:r>
              <a:rPr lang="fr-FR" sz="1600" dirty="0" smtClean="0"/>
              <a:t> Ward </a:t>
            </a:r>
            <a:r>
              <a:rPr lang="fr-FR" sz="1600" dirty="0" err="1" smtClean="0"/>
              <a:t>fiind</a:t>
            </a:r>
            <a:r>
              <a:rPr lang="fr-FR" sz="1600" dirty="0" smtClean="0"/>
              <a:t> </a:t>
            </a:r>
            <a:r>
              <a:rPr lang="fr-FR" sz="1600" dirty="0" err="1" smtClean="0"/>
              <a:t>numit</a:t>
            </a:r>
            <a:r>
              <a:rPr lang="fr-FR" sz="1600" dirty="0" smtClean="0"/>
              <a:t> commandant </a:t>
            </a:r>
            <a:r>
              <a:rPr lang="fr-FR" sz="1600" dirty="0" err="1" smtClean="0"/>
              <a:t>șef</a:t>
            </a:r>
            <a:r>
              <a:rPr lang="fr-FR" sz="1600" dirty="0" smtClean="0"/>
              <a:t> al </a:t>
            </a:r>
            <a:r>
              <a:rPr lang="fr-FR" sz="1600" dirty="0" err="1" smtClean="0"/>
              <a:t>trupelor</a:t>
            </a:r>
            <a:r>
              <a:rPr lang="fr-FR" sz="1600" dirty="0" smtClean="0"/>
              <a:t> </a:t>
            </a:r>
            <a:r>
              <a:rPr lang="fr-FR" sz="1600" dirty="0" err="1" smtClean="0"/>
              <a:t>provinciei</a:t>
            </a:r>
            <a:r>
              <a:rPr lang="fr-FR" sz="1600" dirty="0" smtClean="0"/>
              <a:t> Massachussetts. </a:t>
            </a:r>
            <a:r>
              <a:rPr lang="fr-FR" sz="1600" dirty="0" err="1" smtClean="0"/>
              <a:t>Generalul</a:t>
            </a:r>
            <a:r>
              <a:rPr lang="fr-FR" sz="1600" dirty="0" smtClean="0"/>
              <a:t> Cage </a:t>
            </a:r>
            <a:r>
              <a:rPr lang="fr-FR" sz="1600" dirty="0" err="1" smtClean="0"/>
              <a:t>era</a:t>
            </a:r>
            <a:r>
              <a:rPr lang="fr-FR" sz="1600" dirty="0" smtClean="0"/>
              <a:t> </a:t>
            </a:r>
            <a:r>
              <a:rPr lang="fr-FR" sz="1600" dirty="0" err="1" smtClean="0"/>
              <a:t>decis</a:t>
            </a:r>
            <a:r>
              <a:rPr lang="fr-FR" sz="1600" dirty="0" smtClean="0"/>
              <a:t> </a:t>
            </a:r>
            <a:r>
              <a:rPr lang="fr-FR" sz="1600" dirty="0" err="1" smtClean="0"/>
              <a:t>să</a:t>
            </a:r>
            <a:r>
              <a:rPr lang="fr-FR" sz="1600" dirty="0" smtClean="0"/>
              <a:t> </a:t>
            </a:r>
            <a:r>
              <a:rPr lang="fr-FR" sz="1600" dirty="0" err="1" smtClean="0"/>
              <a:t>mențină</a:t>
            </a:r>
            <a:r>
              <a:rPr lang="fr-FR" sz="1600" dirty="0" smtClean="0"/>
              <a:t> </a:t>
            </a:r>
            <a:r>
              <a:rPr lang="fr-FR" sz="1600" dirty="0" err="1" smtClean="0"/>
              <a:t>supremația</a:t>
            </a:r>
            <a:r>
              <a:rPr lang="fr-FR" sz="1600" dirty="0" smtClean="0"/>
              <a:t> </a:t>
            </a:r>
            <a:r>
              <a:rPr lang="fr-FR" sz="1600" dirty="0" err="1" smtClean="0"/>
              <a:t>parlamentului</a:t>
            </a:r>
            <a:r>
              <a:rPr lang="fr-FR" sz="1600" dirty="0" smtClean="0"/>
              <a:t> </a:t>
            </a:r>
            <a:r>
              <a:rPr lang="fr-FR" sz="1600" dirty="0" err="1" smtClean="0"/>
              <a:t>britanic</a:t>
            </a:r>
            <a:r>
              <a:rPr lang="fr-FR" sz="1600" dirty="0" smtClean="0"/>
              <a:t>, dar </a:t>
            </a:r>
            <a:r>
              <a:rPr lang="fr-FR" sz="1600" dirty="0" err="1" smtClean="0"/>
              <a:t>cunoscând</a:t>
            </a:r>
            <a:r>
              <a:rPr lang="fr-FR" sz="1600" dirty="0" smtClean="0"/>
              <a:t> </a:t>
            </a:r>
            <a:r>
              <a:rPr lang="fr-FR" sz="1600" dirty="0" err="1" smtClean="0"/>
              <a:t>slăbiciunea</a:t>
            </a:r>
            <a:r>
              <a:rPr lang="fr-FR" sz="1600" dirty="0" smtClean="0"/>
              <a:t> </a:t>
            </a:r>
            <a:r>
              <a:rPr lang="fr-FR" sz="1600" dirty="0" err="1" smtClean="0"/>
              <a:t>forțelor</a:t>
            </a:r>
            <a:r>
              <a:rPr lang="fr-FR" sz="1600" dirty="0" smtClean="0"/>
              <a:t> sale, a </a:t>
            </a:r>
            <a:r>
              <a:rPr lang="fr-FR" sz="1600" dirty="0" err="1" smtClean="0"/>
              <a:t>evitat</a:t>
            </a:r>
            <a:r>
              <a:rPr lang="fr-FR" sz="1600" dirty="0" smtClean="0"/>
              <a:t> </a:t>
            </a:r>
            <a:r>
              <a:rPr lang="fr-FR" sz="1600" dirty="0" err="1" smtClean="0"/>
              <a:t>să</a:t>
            </a:r>
            <a:r>
              <a:rPr lang="fr-FR" sz="1600" dirty="0" smtClean="0"/>
              <a:t> </a:t>
            </a:r>
            <a:r>
              <a:rPr lang="fr-FR" sz="1600" dirty="0" err="1" smtClean="0"/>
              <a:t>deschidă</a:t>
            </a:r>
            <a:r>
              <a:rPr lang="fr-FR" sz="1600" dirty="0" smtClean="0"/>
              <a:t> </a:t>
            </a:r>
            <a:r>
              <a:rPr lang="fr-FR" sz="1600" dirty="0" err="1" smtClean="0"/>
              <a:t>ostilitățile</a:t>
            </a:r>
            <a:r>
              <a:rPr lang="fr-FR" sz="1600" dirty="0" smtClean="0"/>
              <a:t> </a:t>
            </a:r>
            <a:r>
              <a:rPr lang="fr-FR" sz="1600" dirty="0" err="1" smtClean="0"/>
              <a:t>în</a:t>
            </a:r>
            <a:r>
              <a:rPr lang="fr-FR" sz="1600" dirty="0" smtClean="0"/>
              <a:t> </a:t>
            </a:r>
            <a:r>
              <a:rPr lang="fr-FR" sz="1600" dirty="0" err="1" smtClean="0"/>
              <a:t>mod</a:t>
            </a:r>
            <a:r>
              <a:rPr lang="fr-FR" sz="1600" dirty="0" smtClean="0"/>
              <a:t> </a:t>
            </a:r>
            <a:r>
              <a:rPr lang="fr-FR" sz="1600" dirty="0" err="1" smtClean="0"/>
              <a:t>deschis</a:t>
            </a:r>
            <a:r>
              <a:rPr lang="fr-FR" sz="1600" dirty="0" smtClean="0"/>
              <a:t>, </a:t>
            </a:r>
            <a:r>
              <a:rPr lang="fr-FR" sz="1600" dirty="0" err="1" smtClean="0"/>
              <a:t>așteptând</a:t>
            </a:r>
            <a:r>
              <a:rPr lang="fr-FR" sz="1600" dirty="0" smtClean="0"/>
              <a:t> </a:t>
            </a:r>
            <a:r>
              <a:rPr lang="fr-FR" sz="1600" dirty="0" err="1" smtClean="0"/>
              <a:t>să</a:t>
            </a:r>
            <a:r>
              <a:rPr lang="fr-FR" sz="1600" dirty="0" smtClean="0"/>
              <a:t> </a:t>
            </a:r>
            <a:r>
              <a:rPr lang="fr-FR" sz="1600" dirty="0" err="1" smtClean="0"/>
              <a:t>sosească</a:t>
            </a:r>
            <a:r>
              <a:rPr lang="fr-FR" sz="1600" dirty="0" smtClean="0"/>
              <a:t> </a:t>
            </a:r>
            <a:r>
              <a:rPr lang="fr-FR" sz="1600" dirty="0" err="1" smtClean="0"/>
              <a:t>întăriri</a:t>
            </a:r>
            <a:r>
              <a:rPr lang="fr-FR" sz="1600" dirty="0" smtClean="0"/>
              <a:t> </a:t>
            </a:r>
            <a:r>
              <a:rPr lang="fr-FR" sz="1600" dirty="0" err="1" smtClean="0"/>
              <a:t>britanice</a:t>
            </a:r>
            <a:r>
              <a:rPr lang="fr-FR" sz="1600" dirty="0" smtClean="0"/>
              <a:t> </a:t>
            </a:r>
            <a:r>
              <a:rPr lang="fr-FR" sz="1600" dirty="0" err="1" smtClean="0"/>
              <a:t>suficiente</a:t>
            </a:r>
            <a:r>
              <a:rPr lang="fr-FR" sz="1600" dirty="0" smtClean="0"/>
              <a:t>.</a:t>
            </a:r>
            <a:endParaRPr lang="en-US" sz="1600" dirty="0" smtClean="0"/>
          </a:p>
          <a:p>
            <a:pPr algn="just"/>
            <a:r>
              <a:rPr lang="fr-FR" sz="1600" dirty="0" smtClean="0"/>
              <a:t>	La </a:t>
            </a:r>
            <a:r>
              <a:rPr lang="fr-FR" sz="1600" dirty="0" err="1" smtClean="0"/>
              <a:t>începutul</a:t>
            </a:r>
            <a:r>
              <a:rPr lang="fr-FR" sz="1600" dirty="0" smtClean="0"/>
              <a:t> </a:t>
            </a:r>
            <a:r>
              <a:rPr lang="fr-FR" sz="1600" dirty="0" err="1" smtClean="0"/>
              <a:t>anului</a:t>
            </a:r>
            <a:r>
              <a:rPr lang="fr-FR" sz="1600" dirty="0" smtClean="0"/>
              <a:t> 1775, </a:t>
            </a:r>
            <a:r>
              <a:rPr lang="fr-FR" sz="1600" dirty="0" err="1" smtClean="0"/>
              <a:t>în</a:t>
            </a:r>
            <a:r>
              <a:rPr lang="fr-FR" sz="1600" dirty="0" smtClean="0"/>
              <a:t> </a:t>
            </a:r>
            <a:r>
              <a:rPr lang="fr-FR" sz="1600" dirty="0" err="1" smtClean="0"/>
              <a:t>comitatele</a:t>
            </a:r>
            <a:r>
              <a:rPr lang="fr-FR" sz="1600" dirty="0" smtClean="0"/>
              <a:t> </a:t>
            </a:r>
            <a:r>
              <a:rPr lang="fr-FR" sz="1600" dirty="0" err="1" smtClean="0"/>
              <a:t>Virginiei</a:t>
            </a:r>
            <a:r>
              <a:rPr lang="fr-FR" sz="1600" dirty="0" smtClean="0"/>
              <a:t> </a:t>
            </a:r>
            <a:r>
              <a:rPr lang="fr-FR" sz="1600" dirty="0" err="1" smtClean="0"/>
              <a:t>s-au</a:t>
            </a:r>
            <a:r>
              <a:rPr lang="fr-FR" sz="1600" dirty="0" smtClean="0"/>
              <a:t> </a:t>
            </a:r>
            <a:r>
              <a:rPr lang="fr-FR" sz="1600" dirty="0" err="1" smtClean="0"/>
              <a:t>desfășurat</a:t>
            </a:r>
            <a:r>
              <a:rPr lang="fr-FR" sz="1600" dirty="0" smtClean="0"/>
              <a:t> </a:t>
            </a:r>
            <a:r>
              <a:rPr lang="fr-FR" sz="1600" dirty="0" err="1" smtClean="0"/>
              <a:t>alegerile</a:t>
            </a:r>
            <a:r>
              <a:rPr lang="fr-FR" sz="1600" dirty="0" smtClean="0"/>
              <a:t> </a:t>
            </a:r>
            <a:r>
              <a:rPr lang="fr-FR" sz="1600" dirty="0" err="1" smtClean="0"/>
              <a:t>pentru</a:t>
            </a:r>
            <a:r>
              <a:rPr lang="fr-FR" sz="1600" dirty="0" smtClean="0"/>
              <a:t> </a:t>
            </a:r>
            <a:r>
              <a:rPr lang="fr-FR" sz="1600" dirty="0" err="1" smtClean="0"/>
              <a:t>cea</a:t>
            </a:r>
            <a:r>
              <a:rPr lang="fr-FR" sz="1600" dirty="0" smtClean="0"/>
              <a:t> </a:t>
            </a:r>
            <a:r>
              <a:rPr lang="fr-FR" sz="1600" dirty="0" err="1" smtClean="0"/>
              <a:t>de-a</a:t>
            </a:r>
            <a:r>
              <a:rPr lang="fr-FR" sz="1600" dirty="0" smtClean="0"/>
              <a:t> </a:t>
            </a:r>
            <a:r>
              <a:rPr lang="fr-FR" sz="1600" dirty="0" err="1" smtClean="0"/>
              <a:t>două</a:t>
            </a:r>
            <a:r>
              <a:rPr lang="fr-FR" sz="1600" dirty="0" smtClean="0"/>
              <a:t> </a:t>
            </a:r>
            <a:r>
              <a:rPr lang="fr-FR" sz="1600" dirty="0" err="1" smtClean="0"/>
              <a:t>Convenție</a:t>
            </a:r>
            <a:r>
              <a:rPr lang="fr-FR" sz="1600" dirty="0" smtClean="0"/>
              <a:t> a </a:t>
            </a:r>
            <a:r>
              <a:rPr lang="fr-FR" sz="1600" dirty="0" err="1" smtClean="0"/>
              <a:t>provinciei</a:t>
            </a:r>
            <a:r>
              <a:rPr lang="fr-FR" sz="1600" dirty="0" smtClean="0"/>
              <a:t>. </a:t>
            </a:r>
            <a:r>
              <a:rPr lang="en-US" sz="1600" dirty="0" err="1" smtClean="0"/>
              <a:t>Convenția</a:t>
            </a:r>
            <a:r>
              <a:rPr lang="en-US" sz="1600" dirty="0" smtClean="0"/>
              <a:t> s-a </a:t>
            </a:r>
            <a:r>
              <a:rPr lang="en-US" sz="1600" dirty="0" err="1" smtClean="0"/>
              <a:t>întrunit</a:t>
            </a:r>
            <a:r>
              <a:rPr lang="en-US" sz="1600" dirty="0" smtClean="0"/>
              <a:t> </a:t>
            </a:r>
            <a:r>
              <a:rPr lang="en-US" sz="1600" dirty="0" err="1" smtClean="0"/>
              <a:t>în</a:t>
            </a:r>
            <a:r>
              <a:rPr lang="en-US" sz="1600" dirty="0" smtClean="0"/>
              <a:t> </a:t>
            </a:r>
            <a:r>
              <a:rPr lang="en-US" sz="1600" dirty="0" err="1" smtClean="0"/>
              <a:t>martie</a:t>
            </a:r>
            <a:r>
              <a:rPr lang="en-US" sz="1600" dirty="0" smtClean="0"/>
              <a:t> </a:t>
            </a:r>
            <a:r>
              <a:rPr lang="en-US" sz="1600" dirty="0" err="1" smtClean="0"/>
              <a:t>și</a:t>
            </a:r>
            <a:r>
              <a:rPr lang="en-US" sz="1600" dirty="0" smtClean="0"/>
              <a:t> a </a:t>
            </a:r>
            <a:r>
              <a:rPr lang="en-US" sz="1600" dirty="0" err="1" smtClean="0"/>
              <a:t>preluat</a:t>
            </a:r>
            <a:r>
              <a:rPr lang="en-US" sz="1600" dirty="0" smtClean="0"/>
              <a:t> </a:t>
            </a:r>
            <a:r>
              <a:rPr lang="en-US" sz="1600" dirty="0" err="1" smtClean="0"/>
              <a:t>conducerea</a:t>
            </a:r>
            <a:r>
              <a:rPr lang="en-US" sz="1600" dirty="0" smtClean="0"/>
              <a:t> </a:t>
            </a:r>
            <a:r>
              <a:rPr lang="en-US" sz="1600" dirty="0" err="1" smtClean="0"/>
              <a:t>efectivă</a:t>
            </a:r>
            <a:r>
              <a:rPr lang="en-US" sz="1600" dirty="0" smtClean="0"/>
              <a:t> a </a:t>
            </a:r>
            <a:r>
              <a:rPr lang="en-US" sz="1600" dirty="0" err="1" smtClean="0"/>
              <a:t>Virginiei</a:t>
            </a:r>
            <a:r>
              <a:rPr lang="en-US" sz="1600" dirty="0" smtClean="0"/>
              <a:t>. </a:t>
            </a:r>
            <a:r>
              <a:rPr lang="en-US" sz="1600" dirty="0" err="1" smtClean="0"/>
              <a:t>Pe</a:t>
            </a:r>
            <a:r>
              <a:rPr lang="en-US" sz="1600" dirty="0" smtClean="0"/>
              <a:t> 23 </a:t>
            </a:r>
            <a:r>
              <a:rPr lang="en-US" sz="1600" dirty="0" err="1" smtClean="0"/>
              <a:t>martie</a:t>
            </a:r>
            <a:r>
              <a:rPr lang="en-US" sz="1600" dirty="0" smtClean="0"/>
              <a:t>, Patrick Henry a </a:t>
            </a:r>
            <a:r>
              <a:rPr lang="en-US" sz="1600" dirty="0" err="1" smtClean="0"/>
              <a:t>susținut</a:t>
            </a:r>
            <a:r>
              <a:rPr lang="en-US" sz="1600" dirty="0" smtClean="0"/>
              <a:t> un </a:t>
            </a:r>
            <a:r>
              <a:rPr lang="en-US" sz="1600" dirty="0" err="1" smtClean="0"/>
              <a:t>discurs</a:t>
            </a:r>
            <a:r>
              <a:rPr lang="en-US" sz="1600" dirty="0" smtClean="0"/>
              <a:t> </a:t>
            </a:r>
            <a:r>
              <a:rPr lang="en-US" sz="1600" dirty="0" err="1" smtClean="0"/>
              <a:t>ce</a:t>
            </a:r>
            <a:r>
              <a:rPr lang="en-US" sz="1600" dirty="0" smtClean="0"/>
              <a:t> a </a:t>
            </a:r>
            <a:r>
              <a:rPr lang="en-US" sz="1600" dirty="0" err="1" smtClean="0"/>
              <a:t>înclinat</a:t>
            </a:r>
            <a:r>
              <a:rPr lang="en-US" sz="1600" dirty="0" smtClean="0"/>
              <a:t> </a:t>
            </a:r>
            <a:r>
              <a:rPr lang="en-US" sz="1600" dirty="0" err="1" smtClean="0"/>
              <a:t>balanță</a:t>
            </a:r>
            <a:r>
              <a:rPr lang="en-US" sz="1600" dirty="0" smtClean="0"/>
              <a:t> </a:t>
            </a:r>
            <a:r>
              <a:rPr lang="en-US" sz="1600" dirty="0" err="1" smtClean="0"/>
              <a:t>în</a:t>
            </a:r>
            <a:r>
              <a:rPr lang="en-US" sz="1600" dirty="0" smtClean="0"/>
              <a:t> </a:t>
            </a:r>
            <a:r>
              <a:rPr lang="en-US" sz="1600" dirty="0" err="1" smtClean="0"/>
              <a:t>favoarea</a:t>
            </a:r>
            <a:r>
              <a:rPr lang="en-US" sz="1600" dirty="0" smtClean="0"/>
              <a:t> </a:t>
            </a:r>
            <a:r>
              <a:rPr lang="en-US" sz="1600" dirty="0" err="1" smtClean="0"/>
              <a:t>acordării</a:t>
            </a:r>
            <a:r>
              <a:rPr lang="en-US" sz="1600" dirty="0" smtClean="0"/>
              <a:t> </a:t>
            </a:r>
            <a:r>
              <a:rPr lang="en-US" sz="1600" dirty="0" err="1" smtClean="0"/>
              <a:t>trupelor</a:t>
            </a:r>
            <a:r>
              <a:rPr lang="en-US" sz="1600" dirty="0" smtClean="0"/>
              <a:t> </a:t>
            </a:r>
            <a:r>
              <a:rPr lang="en-US" sz="1600" dirty="0" err="1" smtClean="0"/>
              <a:t>coloniei</a:t>
            </a:r>
            <a:r>
              <a:rPr lang="en-US" sz="1600" dirty="0" smtClean="0"/>
              <a:t> Virginia de </a:t>
            </a:r>
            <a:r>
              <a:rPr lang="en-US" sz="1600" dirty="0" err="1" smtClean="0"/>
              <a:t>către</a:t>
            </a:r>
            <a:r>
              <a:rPr lang="en-US" sz="1600" dirty="0" smtClean="0"/>
              <a:t> legislative, </a:t>
            </a:r>
            <a:r>
              <a:rPr lang="en-US" sz="1600" dirty="0" err="1" smtClean="0"/>
              <a:t>militând</a:t>
            </a:r>
            <a:r>
              <a:rPr lang="en-US" sz="1600" dirty="0" smtClean="0"/>
              <a:t> </a:t>
            </a:r>
            <a:r>
              <a:rPr lang="en-US" sz="1600" dirty="0" err="1" smtClean="0"/>
              <a:t>pentru</a:t>
            </a:r>
            <a:r>
              <a:rPr lang="en-US" sz="1600" dirty="0" smtClean="0"/>
              <a:t> </a:t>
            </a:r>
            <a:r>
              <a:rPr lang="en-US" sz="1600" dirty="0" err="1" smtClean="0"/>
              <a:t>războiul</a:t>
            </a:r>
            <a:r>
              <a:rPr lang="en-US" sz="1600" dirty="0" smtClean="0"/>
              <a:t> de </a:t>
            </a:r>
            <a:r>
              <a:rPr lang="en-US" sz="1600" dirty="0" err="1" smtClean="0"/>
              <a:t>eliberare</a:t>
            </a:r>
            <a:r>
              <a:rPr lang="en-US" sz="1600" dirty="0" smtClean="0"/>
              <a:t> de sub </a:t>
            </a:r>
            <a:r>
              <a:rPr lang="en-US" sz="1600" dirty="0" err="1" smtClean="0"/>
              <a:t>subjugarea</a:t>
            </a:r>
            <a:r>
              <a:rPr lang="en-US" sz="1600" dirty="0" smtClean="0"/>
              <a:t> </a:t>
            </a:r>
            <a:r>
              <a:rPr lang="en-US" sz="1600" dirty="0" err="1" smtClean="0"/>
              <a:t>britanică</a:t>
            </a:r>
            <a:r>
              <a:rPr lang="en-US" sz="1600" dirty="0" smtClean="0"/>
              <a:t> , </a:t>
            </a:r>
            <a:r>
              <a:rPr lang="en-US" sz="1600" dirty="0" err="1" smtClean="0"/>
              <a:t>cerând</a:t>
            </a:r>
            <a:r>
              <a:rPr lang="en-US" sz="1600" dirty="0" smtClean="0"/>
              <a:t> </a:t>
            </a:r>
            <a:r>
              <a:rPr lang="en-US" sz="1600" dirty="0" err="1" smtClean="0"/>
              <a:t>mobilizarea</a:t>
            </a:r>
            <a:r>
              <a:rPr lang="en-US" sz="1600" dirty="0" smtClean="0"/>
              <a:t> </a:t>
            </a:r>
            <a:r>
              <a:rPr lang="en-US" sz="1600" dirty="0" err="1" smtClean="0"/>
              <a:t>imediată</a:t>
            </a:r>
            <a:r>
              <a:rPr lang="en-US" sz="1600" dirty="0" smtClean="0"/>
              <a:t>, </a:t>
            </a:r>
            <a:r>
              <a:rPr lang="en-US" sz="1600" dirty="0" err="1" smtClean="0"/>
              <a:t>încheind</a:t>
            </a:r>
            <a:r>
              <a:rPr lang="en-US" sz="1600" dirty="0" smtClean="0"/>
              <a:t> cu “Give me liberty, or give me death!”</a:t>
            </a:r>
          </a:p>
        </p:txBody>
      </p:sp>
      <p:sp>
        <p:nvSpPr>
          <p:cNvPr id="3" name="Rectangle 2"/>
          <p:cNvSpPr/>
          <p:nvPr/>
        </p:nvSpPr>
        <p:spPr>
          <a:xfrm>
            <a:off x="5399669" y="5715000"/>
            <a:ext cx="3439531" cy="369332"/>
          </a:xfrm>
          <a:prstGeom prst="rect">
            <a:avLst/>
          </a:prstGeom>
        </p:spPr>
        <p:txBody>
          <a:bodyPr wrap="none">
            <a:spAutoFit/>
          </a:bodyPr>
          <a:lstStyle/>
          <a:p>
            <a:r>
              <a:rPr lang="en-US" dirty="0"/>
              <a:t>Patrick Henry la </a:t>
            </a:r>
            <a:r>
              <a:rPr lang="en-US" dirty="0" err="1"/>
              <a:t>Adunarea</a:t>
            </a:r>
            <a:r>
              <a:rPr lang="en-US" dirty="0"/>
              <a:t> </a:t>
            </a:r>
            <a:r>
              <a:rPr lang="en-US" dirty="0" err="1"/>
              <a:t>Virginiei</a:t>
            </a:r>
            <a:endParaRPr lang="en-US" dirty="0"/>
          </a:p>
        </p:txBody>
      </p:sp>
    </p:spTree>
    <p:extLst>
      <p:ext uri="{BB962C8B-B14F-4D97-AF65-F5344CB8AC3E}">
        <p14:creationId xmlns:p14="http://schemas.microsoft.com/office/powerpoint/2010/main" val="1868036451"/>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dirty="0" smtClean="0">
                <a:effectLst>
                  <a:outerShdw blurRad="38100" dist="38100" dir="2700000" algn="tl">
                    <a:srgbClr val="000000">
                      <a:alpha val="43137"/>
                    </a:srgbClr>
                  </a:outerShdw>
                </a:effectLst>
                <a:latin typeface="Bahnschrift" pitchFamily="34" charset="0"/>
              </a:rPr>
              <a:t>III. PRIMELE BĂTĂLII</a:t>
            </a:r>
            <a:r>
              <a:rPr lang="ro-RO" dirty="0" smtClean="0"/>
              <a:t/>
            </a:r>
            <a:br>
              <a:rPr lang="ro-RO" dirty="0" smtClean="0"/>
            </a:br>
            <a:r>
              <a:rPr lang="ro-RO" sz="2400" dirty="0">
                <a:solidFill>
                  <a:schemeClr val="bg1"/>
                </a:solidFill>
              </a:rPr>
              <a:t>a</a:t>
            </a:r>
            <a:endParaRPr lang="en-US" sz="2400" dirty="0">
              <a:solidFill>
                <a:schemeClr val="bg1"/>
              </a:solidFill>
            </a:endParaRPr>
          </a:p>
        </p:txBody>
      </p:sp>
      <p:sp>
        <p:nvSpPr>
          <p:cNvPr id="3" name="Text Placeholder 2"/>
          <p:cNvSpPr>
            <a:spLocks noGrp="1"/>
          </p:cNvSpPr>
          <p:nvPr>
            <p:ph type="body" idx="1"/>
          </p:nvPr>
        </p:nvSpPr>
        <p:spPr>
          <a:xfrm>
            <a:off x="0" y="1447800"/>
            <a:ext cx="9144000" cy="1828800"/>
          </a:xfrm>
        </p:spPr>
        <p:txBody>
          <a:bodyPr>
            <a:noAutofit/>
          </a:bodyPr>
          <a:lstStyle/>
          <a:p>
            <a:pPr algn="just"/>
            <a:r>
              <a:rPr lang="ro-RO" sz="1200" b="0" dirty="0"/>
              <a:t>	</a:t>
            </a:r>
            <a:r>
              <a:rPr lang="en-US" sz="1200" b="0" dirty="0" err="1" smtClean="0"/>
              <a:t>Ura</a:t>
            </a:r>
            <a:r>
              <a:rPr lang="en-US" sz="1200" b="0" dirty="0" smtClean="0"/>
              <a:t> </a:t>
            </a:r>
            <a:r>
              <a:rPr lang="en-US" sz="1200" b="0" dirty="0" err="1"/>
              <a:t>împotriva</a:t>
            </a:r>
            <a:r>
              <a:rPr lang="en-US" sz="1200" b="0" dirty="0"/>
              <a:t> </a:t>
            </a:r>
            <a:r>
              <a:rPr lang="en-US" sz="1200" b="0" dirty="0" err="1"/>
              <a:t>stăpânirii</a:t>
            </a:r>
            <a:r>
              <a:rPr lang="en-US" sz="1200" b="0" dirty="0"/>
              <a:t> </a:t>
            </a:r>
            <a:r>
              <a:rPr lang="en-US" sz="1200" b="0" dirty="0" err="1"/>
              <a:t>britanice</a:t>
            </a:r>
            <a:r>
              <a:rPr lang="en-US" sz="1200" b="0" dirty="0"/>
              <a:t> se </a:t>
            </a:r>
            <a:r>
              <a:rPr lang="en-US" sz="1200" b="0" dirty="0" err="1"/>
              <a:t>extindea</a:t>
            </a:r>
            <a:r>
              <a:rPr lang="en-US" sz="1200" b="0" dirty="0"/>
              <a:t>, </a:t>
            </a:r>
            <a:r>
              <a:rPr lang="en-US" sz="1200" b="0" dirty="0" err="1"/>
              <a:t>iar</a:t>
            </a:r>
            <a:r>
              <a:rPr lang="en-US" sz="1200" b="0" dirty="0"/>
              <a:t> </a:t>
            </a:r>
            <a:r>
              <a:rPr lang="en-US" sz="1200" b="0" dirty="0" err="1"/>
              <a:t>guvernanții</a:t>
            </a:r>
            <a:r>
              <a:rPr lang="en-US" sz="1200" b="0" dirty="0"/>
              <a:t> </a:t>
            </a:r>
            <a:r>
              <a:rPr lang="en-US" sz="1200" b="0" dirty="0" err="1"/>
              <a:t>britanici</a:t>
            </a:r>
            <a:r>
              <a:rPr lang="en-US" sz="1200" b="0" dirty="0"/>
              <a:t> </a:t>
            </a:r>
            <a:r>
              <a:rPr lang="en-US" sz="1200" b="0" dirty="0" err="1"/>
              <a:t>dovedeau</a:t>
            </a:r>
            <a:r>
              <a:rPr lang="en-US" sz="1200" b="0" dirty="0"/>
              <a:t> </a:t>
            </a:r>
            <a:r>
              <a:rPr lang="en-US" sz="1200" b="0" dirty="0" err="1"/>
              <a:t>că</a:t>
            </a:r>
            <a:r>
              <a:rPr lang="en-US" sz="1200" b="0" dirty="0"/>
              <a:t> </a:t>
            </a:r>
            <a:r>
              <a:rPr lang="en-US" sz="1200" b="0" dirty="0" err="1"/>
              <a:t>erau</a:t>
            </a:r>
            <a:r>
              <a:rPr lang="en-US" sz="1200" b="0" dirty="0"/>
              <a:t> </a:t>
            </a:r>
            <a:r>
              <a:rPr lang="en-US" sz="1200" b="0" dirty="0" err="1"/>
              <a:t>neputunciosi</a:t>
            </a:r>
            <a:r>
              <a:rPr lang="en-US" sz="1200" b="0" dirty="0"/>
              <a:t> </a:t>
            </a:r>
            <a:r>
              <a:rPr lang="en-US" sz="1200" b="0" dirty="0" err="1"/>
              <a:t>în</a:t>
            </a:r>
            <a:r>
              <a:rPr lang="en-US" sz="1200" b="0" dirty="0"/>
              <a:t> a </a:t>
            </a:r>
            <a:r>
              <a:rPr lang="en-US" sz="1200" b="0" dirty="0" err="1"/>
              <a:t>găsi</a:t>
            </a:r>
            <a:r>
              <a:rPr lang="en-US" sz="1200" b="0" dirty="0"/>
              <a:t> un etalon </a:t>
            </a:r>
            <a:r>
              <a:rPr lang="en-US" sz="1200" b="0" dirty="0" err="1"/>
              <a:t>rațional</a:t>
            </a:r>
            <a:r>
              <a:rPr lang="en-US" sz="1200" b="0" dirty="0"/>
              <a:t> </a:t>
            </a:r>
            <a:r>
              <a:rPr lang="en-US" sz="1200" b="0" dirty="0" err="1"/>
              <a:t>și</a:t>
            </a:r>
            <a:r>
              <a:rPr lang="en-US" sz="1200" b="0" dirty="0"/>
              <a:t> o </a:t>
            </a:r>
            <a:r>
              <a:rPr lang="en-US" sz="1200" b="0" dirty="0" err="1"/>
              <a:t>măsură</a:t>
            </a:r>
            <a:r>
              <a:rPr lang="en-US" sz="1200" b="0" dirty="0"/>
              <a:t> </a:t>
            </a:r>
            <a:r>
              <a:rPr lang="en-US" sz="1200" b="0" dirty="0" err="1"/>
              <a:t>pentru</a:t>
            </a:r>
            <a:r>
              <a:rPr lang="en-US" sz="1200" b="0" dirty="0"/>
              <a:t> </a:t>
            </a:r>
            <a:r>
              <a:rPr lang="en-US" sz="1200" b="0" dirty="0" err="1"/>
              <a:t>cetățenii</a:t>
            </a:r>
            <a:r>
              <a:rPr lang="en-US" sz="1200" b="0" dirty="0"/>
              <a:t> </a:t>
            </a:r>
            <a:r>
              <a:rPr lang="en-US" sz="1200" b="0" dirty="0" err="1"/>
              <a:t>americani</a:t>
            </a:r>
            <a:r>
              <a:rPr lang="en-US" sz="1200" b="0" dirty="0"/>
              <a:t>. </a:t>
            </a:r>
            <a:r>
              <a:rPr lang="fr-FR" sz="1200" b="0" dirty="0" err="1"/>
              <a:t>Lordul</a:t>
            </a:r>
            <a:r>
              <a:rPr lang="fr-FR" sz="1200" b="0" dirty="0"/>
              <a:t> Chatham </a:t>
            </a:r>
            <a:r>
              <a:rPr lang="fr-FR" sz="1200" b="0" dirty="0" err="1"/>
              <a:t>și</a:t>
            </a:r>
            <a:r>
              <a:rPr lang="fr-FR" sz="1200" b="0" dirty="0"/>
              <a:t> Edmund Burke nu au </a:t>
            </a:r>
            <a:r>
              <a:rPr lang="fr-FR" sz="1200" b="0" dirty="0" err="1"/>
              <a:t>putut</a:t>
            </a:r>
            <a:r>
              <a:rPr lang="fr-FR" sz="1200" b="0" dirty="0"/>
              <a:t> </a:t>
            </a:r>
            <a:r>
              <a:rPr lang="fr-FR" sz="1200" b="0" dirty="0" err="1"/>
              <a:t>determina</a:t>
            </a:r>
            <a:r>
              <a:rPr lang="fr-FR" sz="1200" b="0" dirty="0"/>
              <a:t> </a:t>
            </a:r>
            <a:r>
              <a:rPr lang="fr-FR" sz="1200" b="0" dirty="0" err="1"/>
              <a:t>Parlamentul</a:t>
            </a:r>
            <a:r>
              <a:rPr lang="fr-FR" sz="1200" b="0" dirty="0"/>
              <a:t> </a:t>
            </a:r>
            <a:r>
              <a:rPr lang="fr-FR" sz="1200" b="0" dirty="0" err="1"/>
              <a:t>să</a:t>
            </a:r>
            <a:r>
              <a:rPr lang="fr-FR" sz="1200" b="0" dirty="0"/>
              <a:t> adopte o </a:t>
            </a:r>
            <a:r>
              <a:rPr lang="fr-FR" sz="1200" b="0" dirty="0" err="1"/>
              <a:t>politică</a:t>
            </a:r>
            <a:r>
              <a:rPr lang="fr-FR" sz="1200" b="0" dirty="0"/>
              <a:t> de </a:t>
            </a:r>
            <a:r>
              <a:rPr lang="fr-FR" sz="1200" b="0" dirty="0" err="1"/>
              <a:t>conciliere</a:t>
            </a:r>
            <a:r>
              <a:rPr lang="fr-FR" sz="1200" b="0" dirty="0"/>
              <a:t>. </a:t>
            </a:r>
            <a:r>
              <a:rPr lang="fr-FR" sz="1200" b="0" dirty="0" err="1"/>
              <a:t>Susținut</a:t>
            </a:r>
            <a:r>
              <a:rPr lang="fr-FR" sz="1200" b="0" dirty="0"/>
              <a:t> de </a:t>
            </a:r>
            <a:r>
              <a:rPr lang="fr-FR" sz="1200" b="0" dirty="0" err="1"/>
              <a:t>majoritate</a:t>
            </a:r>
            <a:r>
              <a:rPr lang="fr-FR" sz="1200" b="0" dirty="0"/>
              <a:t>, </a:t>
            </a:r>
            <a:r>
              <a:rPr lang="fr-FR" sz="1200" b="0" dirty="0" err="1"/>
              <a:t>guvernul</a:t>
            </a:r>
            <a:r>
              <a:rPr lang="fr-FR" sz="1200" b="0" dirty="0"/>
              <a:t> a </a:t>
            </a:r>
            <a:r>
              <a:rPr lang="fr-FR" sz="1200" b="0" dirty="0" err="1"/>
              <a:t>decis</a:t>
            </a:r>
            <a:r>
              <a:rPr lang="fr-FR" sz="1200" b="0" dirty="0"/>
              <a:t> </a:t>
            </a:r>
            <a:r>
              <a:rPr lang="fr-FR" sz="1200" b="0" dirty="0" err="1"/>
              <a:t>să</a:t>
            </a:r>
            <a:r>
              <a:rPr lang="fr-FR" sz="1200" b="0" dirty="0"/>
              <a:t> </a:t>
            </a:r>
            <a:r>
              <a:rPr lang="fr-FR" sz="1200" b="0" dirty="0" err="1"/>
              <a:t>urmeze</a:t>
            </a:r>
            <a:r>
              <a:rPr lang="fr-FR" sz="1200" b="0" dirty="0"/>
              <a:t> </a:t>
            </a:r>
            <a:r>
              <a:rPr lang="fr-FR" sz="1200" b="0" dirty="0" err="1"/>
              <a:t>politică</a:t>
            </a:r>
            <a:r>
              <a:rPr lang="fr-FR" sz="1200" b="0" dirty="0"/>
              <a:t> </a:t>
            </a:r>
            <a:r>
              <a:rPr lang="fr-FR" sz="1200" b="0" dirty="0" err="1"/>
              <a:t>războinică</a:t>
            </a:r>
            <a:r>
              <a:rPr lang="fr-FR" sz="1200" b="0" dirty="0"/>
              <a:t> a </a:t>
            </a:r>
            <a:r>
              <a:rPr lang="fr-FR" sz="1200" b="0" dirty="0" err="1"/>
              <a:t>lordului</a:t>
            </a:r>
            <a:r>
              <a:rPr lang="fr-FR" sz="1200" b="0" dirty="0"/>
              <a:t> </a:t>
            </a:r>
            <a:r>
              <a:rPr lang="fr-FR" sz="1200" b="0" dirty="0" err="1"/>
              <a:t>North</a:t>
            </a:r>
            <a:r>
              <a:rPr lang="fr-FR" sz="1200" b="0" dirty="0"/>
              <a:t>.</a:t>
            </a:r>
            <a:endParaRPr lang="en-US" sz="1200" b="0" dirty="0"/>
          </a:p>
          <a:p>
            <a:pPr algn="just"/>
            <a:r>
              <a:rPr lang="fr-FR" sz="1200" b="0" dirty="0" err="1"/>
              <a:t>În</a:t>
            </a:r>
            <a:r>
              <a:rPr lang="fr-FR" sz="1200" b="0" dirty="0"/>
              <a:t> </a:t>
            </a:r>
            <a:r>
              <a:rPr lang="fr-FR" sz="1200" b="0" dirty="0" err="1"/>
              <a:t>ianuarie</a:t>
            </a:r>
            <a:r>
              <a:rPr lang="fr-FR" sz="1200" b="0" dirty="0"/>
              <a:t> 1775, s-a </a:t>
            </a:r>
            <a:r>
              <a:rPr lang="fr-FR" sz="1200" b="0" dirty="0" err="1"/>
              <a:t>ordonat</a:t>
            </a:r>
            <a:r>
              <a:rPr lang="fr-FR" sz="1200" b="0" dirty="0"/>
              <a:t> </a:t>
            </a:r>
            <a:r>
              <a:rPr lang="fr-FR" sz="1200" b="0" dirty="0" err="1"/>
              <a:t>guvernatorilor</a:t>
            </a:r>
            <a:r>
              <a:rPr lang="fr-FR" sz="1200" b="0" dirty="0"/>
              <a:t> </a:t>
            </a:r>
            <a:r>
              <a:rPr lang="fr-FR" sz="1200" b="0" dirty="0" err="1"/>
              <a:t>regali</a:t>
            </a:r>
            <a:r>
              <a:rPr lang="fr-FR" sz="1200" b="0" dirty="0"/>
              <a:t> </a:t>
            </a:r>
            <a:r>
              <a:rPr lang="fr-FR" sz="1200" b="0" dirty="0" err="1"/>
              <a:t>să</a:t>
            </a:r>
            <a:r>
              <a:rPr lang="fr-FR" sz="1200" b="0" dirty="0"/>
              <a:t> </a:t>
            </a:r>
            <a:r>
              <a:rPr lang="fr-FR" sz="1200" b="0" dirty="0" err="1"/>
              <a:t>împiedice</a:t>
            </a:r>
            <a:r>
              <a:rPr lang="fr-FR" sz="1200" b="0" dirty="0"/>
              <a:t> </a:t>
            </a:r>
            <a:r>
              <a:rPr lang="fr-FR" sz="1200" b="0" dirty="0" err="1"/>
              <a:t>alegerea</a:t>
            </a:r>
            <a:r>
              <a:rPr lang="fr-FR" sz="1200" b="0" dirty="0"/>
              <a:t> </a:t>
            </a:r>
            <a:r>
              <a:rPr lang="fr-FR" sz="1200" b="0" dirty="0" err="1"/>
              <a:t>delegațiilor</a:t>
            </a:r>
            <a:r>
              <a:rPr lang="fr-FR" sz="1200" b="0" dirty="0"/>
              <a:t> la </a:t>
            </a:r>
            <a:r>
              <a:rPr lang="fr-FR" sz="1200" b="0" dirty="0" err="1"/>
              <a:t>cel</a:t>
            </a:r>
            <a:r>
              <a:rPr lang="fr-FR" sz="1200" b="0" dirty="0"/>
              <a:t> </a:t>
            </a:r>
            <a:r>
              <a:rPr lang="fr-FR" sz="1200" b="0" dirty="0" err="1"/>
              <a:t>de-al</a:t>
            </a:r>
            <a:r>
              <a:rPr lang="fr-FR" sz="1200" b="0" dirty="0"/>
              <a:t> </a:t>
            </a:r>
            <a:r>
              <a:rPr lang="fr-FR" sz="1200" b="0" dirty="0" err="1"/>
              <a:t>doilea</a:t>
            </a:r>
            <a:r>
              <a:rPr lang="fr-FR" sz="1200" b="0" dirty="0"/>
              <a:t> congres continental. La 27 </a:t>
            </a:r>
            <a:r>
              <a:rPr lang="fr-FR" sz="1200" b="0" dirty="0" err="1"/>
              <a:t>ianuarie</a:t>
            </a:r>
            <a:r>
              <a:rPr lang="fr-FR" sz="1200" b="0" dirty="0"/>
              <a:t>, </a:t>
            </a:r>
            <a:r>
              <a:rPr lang="fr-FR" sz="1200" b="0" dirty="0" err="1"/>
              <a:t>contele</a:t>
            </a:r>
            <a:r>
              <a:rPr lang="fr-FR" sz="1200" b="0" dirty="0"/>
              <a:t> Dartmouth </a:t>
            </a:r>
            <a:r>
              <a:rPr lang="fr-FR" sz="1200" b="0" dirty="0" err="1"/>
              <a:t>comunica</a:t>
            </a:r>
            <a:r>
              <a:rPr lang="fr-FR" sz="1200" b="0" dirty="0"/>
              <a:t> </a:t>
            </a:r>
            <a:r>
              <a:rPr lang="fr-FR" sz="1200" b="0" dirty="0" err="1"/>
              <a:t>generalului</a:t>
            </a:r>
            <a:r>
              <a:rPr lang="fr-FR" sz="1200" b="0" dirty="0"/>
              <a:t> Cage </a:t>
            </a:r>
            <a:r>
              <a:rPr lang="fr-FR" sz="1200" b="0" dirty="0" err="1"/>
              <a:t>că</a:t>
            </a:r>
            <a:r>
              <a:rPr lang="fr-FR" sz="1200" b="0" dirty="0"/>
              <a:t> i-au </a:t>
            </a:r>
            <a:r>
              <a:rPr lang="fr-FR" sz="1200" b="0" dirty="0" err="1"/>
              <a:t>fost</a:t>
            </a:r>
            <a:r>
              <a:rPr lang="fr-FR" sz="1200" b="0" dirty="0"/>
              <a:t> </a:t>
            </a:r>
            <a:r>
              <a:rPr lang="fr-FR" sz="1200" b="0" dirty="0" err="1"/>
              <a:t>trimise</a:t>
            </a:r>
            <a:r>
              <a:rPr lang="fr-FR" sz="1200" b="0" dirty="0"/>
              <a:t> </a:t>
            </a:r>
            <a:r>
              <a:rPr lang="fr-FR" sz="1200" b="0" dirty="0" err="1"/>
              <a:t>întăriri</a:t>
            </a:r>
            <a:r>
              <a:rPr lang="fr-FR" sz="1200" b="0" dirty="0"/>
              <a:t> </a:t>
            </a:r>
            <a:r>
              <a:rPr lang="fr-FR" sz="1200" b="0" dirty="0" err="1"/>
              <a:t>și</a:t>
            </a:r>
            <a:r>
              <a:rPr lang="fr-FR" sz="1200" b="0" dirty="0"/>
              <a:t> </a:t>
            </a:r>
            <a:r>
              <a:rPr lang="fr-FR" sz="1200" b="0" dirty="0" err="1"/>
              <a:t>îi</a:t>
            </a:r>
            <a:r>
              <a:rPr lang="fr-FR" sz="1200" b="0" dirty="0"/>
              <a:t> </a:t>
            </a:r>
            <a:r>
              <a:rPr lang="fr-FR" sz="1200" b="0" dirty="0" err="1"/>
              <a:t>ordona</a:t>
            </a:r>
            <a:r>
              <a:rPr lang="fr-FR" sz="1200" b="0" dirty="0"/>
              <a:t> </a:t>
            </a:r>
            <a:r>
              <a:rPr lang="fr-FR" sz="1200" b="0" dirty="0" err="1"/>
              <a:t>să</a:t>
            </a:r>
            <a:r>
              <a:rPr lang="fr-FR" sz="1200" b="0" dirty="0"/>
              <a:t> </a:t>
            </a:r>
            <a:r>
              <a:rPr lang="fr-FR" sz="1200" b="0" dirty="0" err="1"/>
              <a:t>facă</a:t>
            </a:r>
            <a:r>
              <a:rPr lang="fr-FR" sz="1200" b="0" dirty="0"/>
              <a:t> “</a:t>
            </a:r>
            <a:r>
              <a:rPr lang="fr-FR" sz="1200" b="0" dirty="0" err="1"/>
              <a:t>uz</a:t>
            </a:r>
            <a:r>
              <a:rPr lang="fr-FR" sz="1200" b="0" dirty="0"/>
              <a:t> de </a:t>
            </a:r>
            <a:r>
              <a:rPr lang="fr-FR" sz="1200" b="0" dirty="0" err="1"/>
              <a:t>forță</a:t>
            </a:r>
            <a:r>
              <a:rPr lang="fr-FR" sz="1200" b="0" dirty="0"/>
              <a:t>” </a:t>
            </a:r>
            <a:r>
              <a:rPr lang="fr-FR" sz="1200" b="0" dirty="0" err="1"/>
              <a:t>pentru</a:t>
            </a:r>
            <a:r>
              <a:rPr lang="fr-FR" sz="1200" b="0" dirty="0"/>
              <a:t> a </a:t>
            </a:r>
            <a:r>
              <a:rPr lang="fr-FR" sz="1200" b="0" dirty="0" err="1"/>
              <a:t>restabili</a:t>
            </a:r>
            <a:r>
              <a:rPr lang="fr-FR" sz="1200" b="0" dirty="0"/>
              <a:t> </a:t>
            </a:r>
            <a:r>
              <a:rPr lang="fr-FR" sz="1200" b="0" dirty="0" err="1"/>
              <a:t>autoritatea</a:t>
            </a:r>
            <a:r>
              <a:rPr lang="fr-FR" sz="1200" b="0" dirty="0"/>
              <a:t> </a:t>
            </a:r>
            <a:r>
              <a:rPr lang="fr-FR" sz="1200" b="0" dirty="0" err="1"/>
              <a:t>britanică</a:t>
            </a:r>
            <a:r>
              <a:rPr lang="fr-FR" sz="1200" b="0" dirty="0"/>
              <a:t>. S-a </a:t>
            </a:r>
            <a:r>
              <a:rPr lang="fr-FR" sz="1200" b="0" dirty="0" err="1"/>
              <a:t>trecut</a:t>
            </a:r>
            <a:r>
              <a:rPr lang="fr-FR" sz="1200" b="0" dirty="0"/>
              <a:t> la </a:t>
            </a:r>
            <a:r>
              <a:rPr lang="fr-FR" sz="1200" b="0" dirty="0" err="1"/>
              <a:t>arestarea</a:t>
            </a:r>
            <a:r>
              <a:rPr lang="fr-FR" sz="1200" b="0" dirty="0"/>
              <a:t> </a:t>
            </a:r>
            <a:r>
              <a:rPr lang="fr-FR" sz="1200" b="0" dirty="0" err="1"/>
              <a:t>liderilor</a:t>
            </a:r>
            <a:r>
              <a:rPr lang="fr-FR" sz="1200" b="0" dirty="0"/>
              <a:t> </a:t>
            </a:r>
            <a:r>
              <a:rPr lang="fr-FR" sz="1200" b="0" dirty="0" err="1"/>
              <a:t>revoluționari</a:t>
            </a:r>
            <a:r>
              <a:rPr lang="fr-FR" sz="1200" b="0" dirty="0"/>
              <a:t> </a:t>
            </a:r>
            <a:r>
              <a:rPr lang="fr-FR" sz="1200" b="0" dirty="0" err="1"/>
              <a:t>din</a:t>
            </a:r>
            <a:r>
              <a:rPr lang="fr-FR" sz="1200" b="0" dirty="0"/>
              <a:t> Massachusetts. </a:t>
            </a:r>
            <a:r>
              <a:rPr lang="fr-FR" sz="1200" b="0" dirty="0" err="1"/>
              <a:t>Pregătindu</a:t>
            </a:r>
            <a:r>
              <a:rPr lang="fr-FR" sz="1200" b="0" dirty="0"/>
              <a:t>-se </a:t>
            </a:r>
            <a:r>
              <a:rPr lang="fr-FR" sz="1200" b="0" dirty="0" err="1"/>
              <a:t>pentru</a:t>
            </a:r>
            <a:r>
              <a:rPr lang="fr-FR" sz="1200" b="0" dirty="0"/>
              <a:t> o </a:t>
            </a:r>
            <a:r>
              <a:rPr lang="fr-FR" sz="1200" b="0" dirty="0" err="1"/>
              <a:t>intervenție</a:t>
            </a:r>
            <a:r>
              <a:rPr lang="fr-FR" sz="1200" b="0" dirty="0"/>
              <a:t> </a:t>
            </a:r>
            <a:r>
              <a:rPr lang="fr-FR" sz="1200" b="0" dirty="0" err="1"/>
              <a:t>armata</a:t>
            </a:r>
            <a:r>
              <a:rPr lang="fr-FR" sz="1200" b="0" dirty="0"/>
              <a:t>, </a:t>
            </a:r>
            <a:r>
              <a:rPr lang="fr-FR" sz="1200" b="0" dirty="0" err="1"/>
              <a:t>guvernul</a:t>
            </a:r>
            <a:r>
              <a:rPr lang="fr-FR" sz="1200" b="0" dirty="0"/>
              <a:t> </a:t>
            </a:r>
            <a:r>
              <a:rPr lang="fr-FR" sz="1200" b="0" dirty="0" err="1"/>
              <a:t>britanic</a:t>
            </a:r>
            <a:r>
              <a:rPr lang="fr-FR" sz="1200" b="0" dirty="0"/>
              <a:t> a </a:t>
            </a:r>
            <a:r>
              <a:rPr lang="fr-FR" sz="1200" b="0" dirty="0" err="1"/>
              <a:t>făcut</a:t>
            </a:r>
            <a:r>
              <a:rPr lang="fr-FR" sz="1200" b="0" dirty="0"/>
              <a:t> un </a:t>
            </a:r>
            <a:r>
              <a:rPr lang="fr-FR" sz="1200" b="0" dirty="0" err="1"/>
              <a:t>gest</a:t>
            </a:r>
            <a:r>
              <a:rPr lang="fr-FR" sz="1200" b="0" dirty="0"/>
              <a:t> </a:t>
            </a:r>
            <a:r>
              <a:rPr lang="fr-FR" sz="1200" b="0" dirty="0" err="1"/>
              <a:t>conciliator</a:t>
            </a:r>
            <a:r>
              <a:rPr lang="fr-FR" sz="1200" b="0" dirty="0"/>
              <a:t>.</a:t>
            </a:r>
            <a:endParaRPr lang="en-US" sz="1200" b="0" dirty="0"/>
          </a:p>
          <a:p>
            <a:pPr algn="just"/>
            <a:r>
              <a:rPr lang="ro-RO" sz="1200" b="0" dirty="0" smtClean="0"/>
              <a:t>	</a:t>
            </a:r>
            <a:r>
              <a:rPr lang="fr-FR" sz="1200" b="0" dirty="0" err="1" smtClean="0"/>
              <a:t>Pe</a:t>
            </a:r>
            <a:r>
              <a:rPr lang="fr-FR" sz="1200" b="0" dirty="0" smtClean="0"/>
              <a:t> </a:t>
            </a:r>
            <a:r>
              <a:rPr lang="fr-FR" sz="1200" b="0" dirty="0"/>
              <a:t>27 </a:t>
            </a:r>
            <a:r>
              <a:rPr lang="fr-FR" sz="1200" b="0" dirty="0" err="1"/>
              <a:t>februarie</a:t>
            </a:r>
            <a:r>
              <a:rPr lang="fr-FR" sz="1200" b="0" dirty="0"/>
              <a:t>, </a:t>
            </a:r>
            <a:r>
              <a:rPr lang="fr-FR" sz="1200" b="0" dirty="0" err="1"/>
              <a:t>Parlamentul</a:t>
            </a:r>
            <a:r>
              <a:rPr lang="fr-FR" sz="1200" b="0" dirty="0"/>
              <a:t> a </a:t>
            </a:r>
            <a:r>
              <a:rPr lang="fr-FR" sz="1200" b="0" dirty="0" err="1"/>
              <a:t>votat</a:t>
            </a:r>
            <a:r>
              <a:rPr lang="fr-FR" sz="1200" b="0" dirty="0"/>
              <a:t> </a:t>
            </a:r>
            <a:r>
              <a:rPr lang="fr-FR" sz="1200" b="0" dirty="0" err="1"/>
              <a:t>legea</a:t>
            </a:r>
            <a:r>
              <a:rPr lang="fr-FR" sz="1200" b="0" dirty="0"/>
              <a:t> </a:t>
            </a:r>
            <a:r>
              <a:rPr lang="fr-FR" sz="1200" b="0" dirty="0" err="1"/>
              <a:t>propusă</a:t>
            </a:r>
            <a:r>
              <a:rPr lang="fr-FR" sz="1200" b="0" dirty="0"/>
              <a:t> de </a:t>
            </a:r>
            <a:r>
              <a:rPr lang="fr-FR" sz="1200" b="0" dirty="0" err="1"/>
              <a:t>North</a:t>
            </a:r>
            <a:r>
              <a:rPr lang="fr-FR" sz="1200" b="0" dirty="0"/>
              <a:t>, </a:t>
            </a:r>
            <a:r>
              <a:rPr lang="fr-FR" sz="1200" b="0" dirty="0" err="1"/>
              <a:t>în</a:t>
            </a:r>
            <a:r>
              <a:rPr lang="fr-FR" sz="1200" b="0" dirty="0"/>
              <a:t> care </a:t>
            </a:r>
            <a:r>
              <a:rPr lang="fr-FR" sz="1200" b="0" dirty="0" err="1"/>
              <a:t>coloniile</a:t>
            </a:r>
            <a:r>
              <a:rPr lang="fr-FR" sz="1200" b="0" dirty="0"/>
              <a:t> </a:t>
            </a:r>
            <a:r>
              <a:rPr lang="fr-FR" sz="1200" b="0" dirty="0" err="1"/>
              <a:t>aveau</a:t>
            </a:r>
            <a:r>
              <a:rPr lang="fr-FR" sz="1200" b="0" dirty="0"/>
              <a:t> </a:t>
            </a:r>
            <a:r>
              <a:rPr lang="fr-FR" sz="1200" b="0" dirty="0" err="1"/>
              <a:t>să</a:t>
            </a:r>
            <a:r>
              <a:rPr lang="fr-FR" sz="1200" b="0" dirty="0"/>
              <a:t> </a:t>
            </a:r>
            <a:r>
              <a:rPr lang="fr-FR" sz="1200" b="0" dirty="0" err="1"/>
              <a:t>aloce</a:t>
            </a:r>
            <a:r>
              <a:rPr lang="fr-FR" sz="1200" b="0" dirty="0"/>
              <a:t> </a:t>
            </a:r>
            <a:r>
              <a:rPr lang="fr-FR" sz="1200" b="0" dirty="0" err="1"/>
              <a:t>singure</a:t>
            </a:r>
            <a:r>
              <a:rPr lang="fr-FR" sz="1200" b="0" dirty="0"/>
              <a:t> </a:t>
            </a:r>
            <a:r>
              <a:rPr lang="fr-FR" sz="1200" b="0" dirty="0" err="1"/>
              <a:t>sume</a:t>
            </a:r>
            <a:r>
              <a:rPr lang="fr-FR" sz="1200" b="0" dirty="0"/>
              <a:t> </a:t>
            </a:r>
            <a:r>
              <a:rPr lang="fr-FR" sz="1200" b="0" dirty="0" err="1"/>
              <a:t>suficiente</a:t>
            </a:r>
            <a:r>
              <a:rPr lang="fr-FR" sz="1200" b="0" dirty="0"/>
              <a:t> </a:t>
            </a:r>
            <a:r>
              <a:rPr lang="fr-FR" sz="1200" b="0" dirty="0" err="1"/>
              <a:t>pentru</a:t>
            </a:r>
            <a:r>
              <a:rPr lang="fr-FR" sz="1200" b="0" dirty="0"/>
              <a:t> </a:t>
            </a:r>
            <a:r>
              <a:rPr lang="fr-FR" sz="1200" b="0" dirty="0" err="1"/>
              <a:t>apărarea</a:t>
            </a:r>
            <a:r>
              <a:rPr lang="fr-FR" sz="1200" b="0" dirty="0"/>
              <a:t> </a:t>
            </a:r>
            <a:r>
              <a:rPr lang="fr-FR" sz="1200" b="0" dirty="0" err="1"/>
              <a:t>lor</a:t>
            </a:r>
            <a:r>
              <a:rPr lang="fr-FR" sz="1200" b="0" dirty="0"/>
              <a:t>, </a:t>
            </a:r>
            <a:r>
              <a:rPr lang="fr-FR" sz="1200" b="0" dirty="0" err="1"/>
              <a:t>iar</a:t>
            </a:r>
            <a:r>
              <a:rPr lang="fr-FR" sz="1200" b="0" dirty="0"/>
              <a:t> </a:t>
            </a:r>
            <a:r>
              <a:rPr lang="fr-FR" sz="1200" b="0" dirty="0" err="1"/>
              <a:t>parlamentul</a:t>
            </a:r>
            <a:r>
              <a:rPr lang="fr-FR" sz="1200" b="0" dirty="0"/>
              <a:t> se va </a:t>
            </a:r>
            <a:r>
              <a:rPr lang="fr-FR" sz="1200" b="0" dirty="0" err="1"/>
              <a:t>abține</a:t>
            </a:r>
            <a:r>
              <a:rPr lang="fr-FR" sz="1200" b="0" dirty="0"/>
              <a:t> </a:t>
            </a:r>
            <a:r>
              <a:rPr lang="fr-FR" sz="1200" b="0" dirty="0" err="1"/>
              <a:t>în</a:t>
            </a:r>
            <a:r>
              <a:rPr lang="fr-FR" sz="1200" b="0" dirty="0"/>
              <a:t> a </a:t>
            </a:r>
            <a:r>
              <a:rPr lang="fr-FR" sz="1200" b="0" dirty="0" err="1"/>
              <a:t>impune</a:t>
            </a:r>
            <a:r>
              <a:rPr lang="fr-FR" sz="1200" b="0" dirty="0"/>
              <a:t> o </a:t>
            </a:r>
            <a:r>
              <a:rPr lang="fr-FR" sz="1200" b="0" dirty="0" err="1"/>
              <a:t>taxǎ</a:t>
            </a:r>
            <a:r>
              <a:rPr lang="fr-FR" sz="1200" b="0" dirty="0"/>
              <a:t>. Dar s-a </a:t>
            </a:r>
            <a:r>
              <a:rPr lang="fr-FR" sz="1200" b="0" dirty="0" err="1"/>
              <a:t>prezentat</a:t>
            </a:r>
            <a:r>
              <a:rPr lang="fr-FR" sz="1200" b="0" dirty="0"/>
              <a:t> </a:t>
            </a:r>
            <a:r>
              <a:rPr lang="fr-FR" sz="1200" b="0" dirty="0" err="1"/>
              <a:t>și</a:t>
            </a:r>
            <a:r>
              <a:rPr lang="fr-FR" sz="1200" b="0" dirty="0"/>
              <a:t> o lege ce </a:t>
            </a:r>
            <a:r>
              <a:rPr lang="fr-FR" sz="1200" b="0" dirty="0" err="1"/>
              <a:t>interzicea</a:t>
            </a:r>
            <a:r>
              <a:rPr lang="fr-FR" sz="1200" b="0" dirty="0"/>
              <a:t> </a:t>
            </a:r>
            <a:r>
              <a:rPr lang="fr-FR" sz="1200" b="0" dirty="0" err="1"/>
              <a:t>coloniilor</a:t>
            </a:r>
            <a:r>
              <a:rPr lang="fr-FR" sz="1200" b="0" dirty="0"/>
              <a:t> </a:t>
            </a:r>
            <a:r>
              <a:rPr lang="fr-FR" sz="1200" b="0" dirty="0" err="1"/>
              <a:t>din</a:t>
            </a:r>
            <a:r>
              <a:rPr lang="fr-FR" sz="1200" b="0" dirty="0"/>
              <a:t> Noua </a:t>
            </a:r>
            <a:r>
              <a:rPr lang="fr-FR" sz="1200" b="0" dirty="0" err="1"/>
              <a:t>Anglie</a:t>
            </a:r>
            <a:r>
              <a:rPr lang="fr-FR" sz="1200" b="0" dirty="0"/>
              <a:t> </a:t>
            </a:r>
            <a:r>
              <a:rPr lang="fr-FR" sz="1200" b="0" dirty="0" err="1"/>
              <a:t>comerțul</a:t>
            </a:r>
            <a:r>
              <a:rPr lang="fr-FR" sz="1200" b="0" dirty="0"/>
              <a:t> </a:t>
            </a:r>
            <a:r>
              <a:rPr lang="fr-FR" sz="1200" b="0" dirty="0" err="1"/>
              <a:t>cu</a:t>
            </a:r>
            <a:r>
              <a:rPr lang="fr-FR" sz="1200" b="0" dirty="0"/>
              <a:t> o </a:t>
            </a:r>
            <a:r>
              <a:rPr lang="fr-FR" sz="1200" b="0" dirty="0" err="1"/>
              <a:t>altă</a:t>
            </a:r>
            <a:r>
              <a:rPr lang="fr-FR" sz="1200" b="0" dirty="0"/>
              <a:t> </a:t>
            </a:r>
            <a:r>
              <a:rPr lang="fr-FR" sz="1200" b="0" dirty="0" err="1"/>
              <a:t>țară</a:t>
            </a:r>
            <a:r>
              <a:rPr lang="fr-FR" sz="1200" b="0" dirty="0"/>
              <a:t> </a:t>
            </a:r>
            <a:r>
              <a:rPr lang="fr-FR" sz="1200" b="0" dirty="0" err="1"/>
              <a:t>în</a:t>
            </a:r>
            <a:r>
              <a:rPr lang="fr-FR" sz="1200" b="0" dirty="0"/>
              <a:t> </a:t>
            </a:r>
            <a:r>
              <a:rPr lang="fr-FR" sz="1200" b="0" dirty="0" err="1"/>
              <a:t>afară</a:t>
            </a:r>
            <a:r>
              <a:rPr lang="fr-FR" sz="1200" b="0" dirty="0"/>
              <a:t> de </a:t>
            </a:r>
            <a:r>
              <a:rPr lang="fr-FR" sz="1200" b="0" dirty="0" err="1"/>
              <a:t>Anglia</a:t>
            </a:r>
            <a:r>
              <a:rPr lang="fr-FR" sz="1200" b="0" dirty="0"/>
              <a:t> </a:t>
            </a:r>
            <a:r>
              <a:rPr lang="fr-FR" sz="1200" b="0" dirty="0" err="1"/>
              <a:t>și</a:t>
            </a:r>
            <a:r>
              <a:rPr lang="fr-FR" sz="1200" b="0" dirty="0"/>
              <a:t> de </a:t>
            </a:r>
            <a:r>
              <a:rPr lang="fr-FR" sz="1200" b="0" dirty="0" err="1"/>
              <a:t>Indiile</a:t>
            </a:r>
            <a:r>
              <a:rPr lang="fr-FR" sz="1200" b="0" dirty="0"/>
              <a:t> de </a:t>
            </a:r>
            <a:r>
              <a:rPr lang="fr-FR" sz="1200" b="0" dirty="0" err="1"/>
              <a:t>Vest</a:t>
            </a:r>
            <a:r>
              <a:rPr lang="fr-FR" sz="1200" b="0" dirty="0"/>
              <a:t> </a:t>
            </a:r>
            <a:r>
              <a:rPr lang="fr-FR" sz="1200" b="0" dirty="0" err="1"/>
              <a:t>engleze</a:t>
            </a:r>
            <a:r>
              <a:rPr lang="fr-FR" sz="1200" b="0" dirty="0"/>
              <a:t>, </a:t>
            </a:r>
            <a:r>
              <a:rPr lang="fr-FR" sz="1200" b="0" dirty="0" err="1"/>
              <a:t>precum</a:t>
            </a:r>
            <a:r>
              <a:rPr lang="fr-FR" sz="1200" b="0" dirty="0"/>
              <a:t> </a:t>
            </a:r>
            <a:r>
              <a:rPr lang="fr-FR" sz="1200" b="0" dirty="0" err="1"/>
              <a:t>și</a:t>
            </a:r>
            <a:r>
              <a:rPr lang="fr-FR" sz="1200" b="0" dirty="0"/>
              <a:t> </a:t>
            </a:r>
            <a:r>
              <a:rPr lang="fr-FR" sz="1200" b="0" dirty="0" err="1"/>
              <a:t>pescuitul</a:t>
            </a:r>
            <a:r>
              <a:rPr lang="fr-FR" sz="1200" b="0" dirty="0"/>
              <a:t> </a:t>
            </a:r>
            <a:r>
              <a:rPr lang="fr-FR" sz="1200" b="0" dirty="0" err="1"/>
              <a:t>în</a:t>
            </a:r>
            <a:r>
              <a:rPr lang="fr-FR" sz="1200" b="0" dirty="0"/>
              <a:t> “</a:t>
            </a:r>
            <a:r>
              <a:rPr lang="fr-FR" sz="1200" b="0" dirty="0" err="1"/>
              <a:t>lumea</a:t>
            </a:r>
            <a:r>
              <a:rPr lang="fr-FR" sz="1200" b="0" dirty="0"/>
              <a:t> </a:t>
            </a:r>
            <a:r>
              <a:rPr lang="fr-FR" sz="1200" b="0" dirty="0" err="1"/>
              <a:t>nouă</a:t>
            </a:r>
            <a:r>
              <a:rPr lang="fr-FR" sz="1200" b="0" dirty="0"/>
              <a:t>”. </a:t>
            </a:r>
            <a:r>
              <a:rPr lang="fr-FR" sz="1200" b="0" dirty="0" err="1"/>
              <a:t>Legea</a:t>
            </a:r>
            <a:r>
              <a:rPr lang="fr-FR" sz="1200" b="0" dirty="0"/>
              <a:t> a </a:t>
            </a:r>
            <a:r>
              <a:rPr lang="fr-FR" sz="1200" b="0" dirty="0" err="1"/>
              <a:t>fost</a:t>
            </a:r>
            <a:r>
              <a:rPr lang="fr-FR" sz="1200" b="0" dirty="0"/>
              <a:t> </a:t>
            </a:r>
            <a:r>
              <a:rPr lang="fr-FR" sz="1200" b="0" dirty="0" err="1"/>
              <a:t>votată</a:t>
            </a:r>
            <a:r>
              <a:rPr lang="fr-FR" sz="1200" b="0" dirty="0"/>
              <a:t> </a:t>
            </a:r>
            <a:r>
              <a:rPr lang="fr-FR" sz="1200" b="0" dirty="0" err="1"/>
              <a:t>cu</a:t>
            </a:r>
            <a:r>
              <a:rPr lang="fr-FR" sz="1200" b="0" dirty="0"/>
              <a:t> </a:t>
            </a:r>
            <a:r>
              <a:rPr lang="fr-FR" sz="1200" b="0" dirty="0" err="1"/>
              <a:t>entuziasm</a:t>
            </a:r>
            <a:r>
              <a:rPr lang="fr-FR" sz="1200" b="0" dirty="0"/>
              <a:t> </a:t>
            </a:r>
            <a:r>
              <a:rPr lang="fr-FR" sz="1200" b="0" dirty="0" err="1"/>
              <a:t>pe</a:t>
            </a:r>
            <a:r>
              <a:rPr lang="fr-FR" sz="1200" b="0" dirty="0"/>
              <a:t> 30 </a:t>
            </a:r>
            <a:r>
              <a:rPr lang="fr-FR" sz="1200" b="0" dirty="0" err="1"/>
              <a:t>martie</a:t>
            </a:r>
            <a:r>
              <a:rPr lang="fr-FR" sz="1200" b="0" dirty="0"/>
              <a:t>.</a:t>
            </a:r>
            <a:endParaRPr lang="en-US" sz="1200" b="0" dirty="0"/>
          </a:p>
          <a:p>
            <a:pPr algn="just"/>
            <a:r>
              <a:rPr lang="ro-RO" sz="1200" b="0" dirty="0" smtClean="0"/>
              <a:t>	</a:t>
            </a:r>
            <a:endParaRPr lang="en-US" sz="1200" b="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3712"/>
            <a:ext cx="9144000" cy="3824288"/>
          </a:xfrm>
          <a:prstGeom prst="rect">
            <a:avLst/>
          </a:prstGeom>
        </p:spPr>
      </p:pic>
    </p:spTree>
    <p:extLst>
      <p:ext uri="{BB962C8B-B14F-4D97-AF65-F5344CB8AC3E}">
        <p14:creationId xmlns:p14="http://schemas.microsoft.com/office/powerpoint/2010/main" val="3358219625"/>
      </p:ext>
    </p:extLst>
  </p:cSld>
  <p:clrMapOvr>
    <a:masterClrMapping/>
  </p:clrMapOvr>
  <p:transition spd="slow" advTm="10000">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preferRelativeResize="0">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607380" y="2286000"/>
            <a:ext cx="5929240" cy="4572000"/>
          </a:xfrm>
        </p:spPr>
      </p:pic>
      <p:sp>
        <p:nvSpPr>
          <p:cNvPr id="8" name="TextBox 7"/>
          <p:cNvSpPr txBox="1"/>
          <p:nvPr/>
        </p:nvSpPr>
        <p:spPr>
          <a:xfrm>
            <a:off x="76200" y="44440"/>
            <a:ext cx="8991600" cy="2462213"/>
          </a:xfrm>
          <a:prstGeom prst="rect">
            <a:avLst/>
          </a:prstGeom>
          <a:noFill/>
        </p:spPr>
        <p:txBody>
          <a:bodyPr wrap="square" rtlCol="0">
            <a:spAutoFit/>
          </a:bodyPr>
          <a:lstStyle/>
          <a:p>
            <a:pPr algn="just"/>
            <a:r>
              <a:rPr lang="fr-FR" sz="1400" dirty="0" smtClean="0"/>
              <a:t>	La </a:t>
            </a:r>
            <a:r>
              <a:rPr lang="fr-FR" sz="1400" dirty="0"/>
              <a:t>14 </a:t>
            </a:r>
            <a:r>
              <a:rPr lang="fr-FR" sz="1400" dirty="0" err="1"/>
              <a:t>aprilie</a:t>
            </a:r>
            <a:r>
              <a:rPr lang="fr-FR" sz="1400" dirty="0"/>
              <a:t>, </a:t>
            </a:r>
            <a:r>
              <a:rPr lang="fr-FR" sz="1400" dirty="0" err="1"/>
              <a:t>generalul</a:t>
            </a:r>
            <a:r>
              <a:rPr lang="fr-FR" sz="1400" dirty="0"/>
              <a:t> Gage a </a:t>
            </a:r>
            <a:r>
              <a:rPr lang="fr-FR" sz="1400" dirty="0" err="1"/>
              <a:t>primit</a:t>
            </a:r>
            <a:r>
              <a:rPr lang="fr-FR" sz="1400" dirty="0"/>
              <a:t> </a:t>
            </a:r>
            <a:r>
              <a:rPr lang="fr-FR" sz="1400" dirty="0" err="1"/>
              <a:t>scrisoarea</a:t>
            </a:r>
            <a:r>
              <a:rPr lang="fr-FR" sz="1400" dirty="0"/>
              <a:t> </a:t>
            </a:r>
            <a:r>
              <a:rPr lang="fr-FR" sz="1400" dirty="0" err="1"/>
              <a:t>contelui</a:t>
            </a:r>
            <a:r>
              <a:rPr lang="fr-FR" sz="1400" dirty="0"/>
              <a:t> </a:t>
            </a:r>
            <a:r>
              <a:rPr lang="fr-FR" sz="1400" dirty="0" err="1"/>
              <a:t>Darthmouth</a:t>
            </a:r>
            <a:r>
              <a:rPr lang="fr-FR" sz="1400" dirty="0"/>
              <a:t> </a:t>
            </a:r>
            <a:r>
              <a:rPr lang="fr-FR" sz="1400" dirty="0" err="1"/>
              <a:t>în</a:t>
            </a:r>
            <a:r>
              <a:rPr lang="fr-FR" sz="1400" dirty="0"/>
              <a:t> care </a:t>
            </a:r>
            <a:r>
              <a:rPr lang="fr-FR" sz="1400" dirty="0" err="1"/>
              <a:t>îi</a:t>
            </a:r>
            <a:r>
              <a:rPr lang="fr-FR" sz="1400" dirty="0"/>
              <a:t> </a:t>
            </a:r>
            <a:r>
              <a:rPr lang="fr-FR" sz="1400" dirty="0" err="1"/>
              <a:t>oferea</a:t>
            </a:r>
            <a:r>
              <a:rPr lang="fr-FR" sz="1400" dirty="0"/>
              <a:t> </a:t>
            </a:r>
            <a:r>
              <a:rPr lang="fr-FR" sz="1400" dirty="0" err="1"/>
              <a:t>instrucțiuni</a:t>
            </a:r>
            <a:r>
              <a:rPr lang="fr-FR" sz="1400" dirty="0"/>
              <a:t> </a:t>
            </a:r>
            <a:r>
              <a:rPr lang="fr-FR" sz="1400" dirty="0" err="1"/>
              <a:t>pentru</a:t>
            </a:r>
            <a:r>
              <a:rPr lang="fr-FR" sz="1400" dirty="0"/>
              <a:t> </a:t>
            </a:r>
            <a:r>
              <a:rPr lang="fr-FR" sz="1400" dirty="0" err="1"/>
              <a:t>arestarea</a:t>
            </a:r>
            <a:r>
              <a:rPr lang="fr-FR" sz="1400" dirty="0"/>
              <a:t> </a:t>
            </a:r>
            <a:r>
              <a:rPr lang="fr-FR" sz="1400" dirty="0" err="1"/>
              <a:t>liderilor</a:t>
            </a:r>
            <a:r>
              <a:rPr lang="fr-FR" sz="1400" dirty="0"/>
              <a:t> </a:t>
            </a:r>
            <a:r>
              <a:rPr lang="fr-FR" sz="1400" dirty="0" err="1"/>
              <a:t>rebeliunii</a:t>
            </a:r>
            <a:r>
              <a:rPr lang="fr-FR" sz="1400" dirty="0"/>
              <a:t>. </a:t>
            </a:r>
            <a:r>
              <a:rPr lang="fr-FR" sz="1400" dirty="0" err="1"/>
              <a:t>Dintre</a:t>
            </a:r>
            <a:r>
              <a:rPr lang="fr-FR" sz="1400" dirty="0"/>
              <a:t> </a:t>
            </a:r>
            <a:r>
              <a:rPr lang="fr-FR" sz="1400" dirty="0" err="1"/>
              <a:t>liderii</a:t>
            </a:r>
            <a:r>
              <a:rPr lang="fr-FR" sz="1400" dirty="0"/>
              <a:t> </a:t>
            </a:r>
            <a:r>
              <a:rPr lang="fr-FR" sz="1400" dirty="0" err="1"/>
              <a:t>rebeliunii</a:t>
            </a:r>
            <a:r>
              <a:rPr lang="fr-FR" sz="1400" dirty="0"/>
              <a:t>, Dr. Joseph Warren </a:t>
            </a:r>
            <a:r>
              <a:rPr lang="fr-FR" sz="1400" dirty="0" err="1"/>
              <a:t>fusese</a:t>
            </a:r>
            <a:r>
              <a:rPr lang="fr-FR" sz="1400" dirty="0"/>
              <a:t> </a:t>
            </a:r>
            <a:r>
              <a:rPr lang="fr-FR" sz="1400" dirty="0" err="1"/>
              <a:t>în</a:t>
            </a:r>
            <a:r>
              <a:rPr lang="fr-FR" sz="1400" dirty="0"/>
              <a:t> Boston </a:t>
            </a:r>
            <a:r>
              <a:rPr lang="fr-FR" sz="1400" dirty="0" err="1"/>
              <a:t>și</a:t>
            </a:r>
            <a:r>
              <a:rPr lang="fr-FR" sz="1400" dirty="0"/>
              <a:t> </a:t>
            </a:r>
            <a:r>
              <a:rPr lang="fr-FR" sz="1400" dirty="0" err="1"/>
              <a:t>putea</a:t>
            </a:r>
            <a:r>
              <a:rPr lang="fr-FR" sz="1400" dirty="0"/>
              <a:t> fi </a:t>
            </a:r>
            <a:r>
              <a:rPr lang="fr-FR" sz="1400" dirty="0" err="1"/>
              <a:t>arestat</a:t>
            </a:r>
            <a:r>
              <a:rPr lang="fr-FR" sz="1400" dirty="0"/>
              <a:t>, </a:t>
            </a:r>
            <a:r>
              <a:rPr lang="fr-FR" sz="1400" dirty="0" err="1"/>
              <a:t>iar</a:t>
            </a:r>
            <a:r>
              <a:rPr lang="fr-FR" sz="1400" dirty="0"/>
              <a:t> Samuel Adams </a:t>
            </a:r>
            <a:r>
              <a:rPr lang="fr-FR" sz="1400" dirty="0" err="1"/>
              <a:t>și</a:t>
            </a:r>
            <a:r>
              <a:rPr lang="fr-FR" sz="1400" dirty="0"/>
              <a:t> John Hancock se </a:t>
            </a:r>
            <a:r>
              <a:rPr lang="fr-FR" sz="1400" dirty="0" err="1"/>
              <a:t>ascundeau</a:t>
            </a:r>
            <a:r>
              <a:rPr lang="fr-FR" sz="1400" dirty="0"/>
              <a:t> </a:t>
            </a:r>
            <a:r>
              <a:rPr lang="fr-FR" sz="1400" dirty="0" err="1"/>
              <a:t>în</a:t>
            </a:r>
            <a:r>
              <a:rPr lang="fr-FR" sz="1400" dirty="0"/>
              <a:t> </a:t>
            </a:r>
            <a:r>
              <a:rPr lang="fr-FR" sz="1400" dirty="0" err="1"/>
              <a:t>apropiere</a:t>
            </a:r>
            <a:r>
              <a:rPr lang="fr-FR" sz="1400" dirty="0"/>
              <a:t> de Concord, la Lexington. </a:t>
            </a:r>
            <a:r>
              <a:rPr lang="fr-FR" sz="1400" dirty="0" err="1"/>
              <a:t>Generalul</a:t>
            </a:r>
            <a:r>
              <a:rPr lang="fr-FR" sz="1400" dirty="0"/>
              <a:t> Gage a </a:t>
            </a:r>
            <a:r>
              <a:rPr lang="fr-FR" sz="1400" dirty="0" err="1"/>
              <a:t>decis</a:t>
            </a:r>
            <a:r>
              <a:rPr lang="fr-FR" sz="1400" dirty="0"/>
              <a:t> </a:t>
            </a:r>
            <a:r>
              <a:rPr lang="fr-FR" sz="1400" dirty="0" err="1"/>
              <a:t>să</a:t>
            </a:r>
            <a:r>
              <a:rPr lang="fr-FR" sz="1400" dirty="0"/>
              <a:t> </a:t>
            </a:r>
            <a:r>
              <a:rPr lang="fr-FR" sz="1400" dirty="0" err="1"/>
              <a:t>obțină</a:t>
            </a:r>
            <a:r>
              <a:rPr lang="fr-FR" sz="1400" dirty="0"/>
              <a:t> </a:t>
            </a:r>
            <a:r>
              <a:rPr lang="fr-FR" sz="1400" dirty="0" err="1"/>
              <a:t>controlul</a:t>
            </a:r>
            <a:r>
              <a:rPr lang="fr-FR" sz="1400" dirty="0"/>
              <a:t> </a:t>
            </a:r>
            <a:r>
              <a:rPr lang="fr-FR" sz="1400" dirty="0" err="1"/>
              <a:t>asupra</a:t>
            </a:r>
            <a:r>
              <a:rPr lang="fr-FR" sz="1400" dirty="0"/>
              <a:t> </a:t>
            </a:r>
            <a:r>
              <a:rPr lang="fr-FR" sz="1400" dirty="0" err="1"/>
              <a:t>depozitului</a:t>
            </a:r>
            <a:r>
              <a:rPr lang="fr-FR" sz="1400" dirty="0"/>
              <a:t> </a:t>
            </a:r>
            <a:r>
              <a:rPr lang="fr-FR" sz="1400" dirty="0" err="1"/>
              <a:t>cu</a:t>
            </a:r>
            <a:r>
              <a:rPr lang="fr-FR" sz="1400" dirty="0"/>
              <a:t> </a:t>
            </a:r>
            <a:r>
              <a:rPr lang="fr-FR" sz="1400" dirty="0" err="1"/>
              <a:t>materiale</a:t>
            </a:r>
            <a:r>
              <a:rPr lang="fr-FR" sz="1400" dirty="0"/>
              <a:t> </a:t>
            </a:r>
            <a:r>
              <a:rPr lang="fr-FR" sz="1400" dirty="0" err="1"/>
              <a:t>și</a:t>
            </a:r>
            <a:r>
              <a:rPr lang="fr-FR" sz="1400" dirty="0"/>
              <a:t> </a:t>
            </a:r>
            <a:r>
              <a:rPr lang="fr-FR" sz="1400" dirty="0" err="1"/>
              <a:t>provizii</a:t>
            </a:r>
            <a:r>
              <a:rPr lang="fr-FR" sz="1400" dirty="0"/>
              <a:t> de </a:t>
            </a:r>
            <a:r>
              <a:rPr lang="fr-FR" sz="1400" dirty="0" err="1"/>
              <a:t>război</a:t>
            </a:r>
            <a:r>
              <a:rPr lang="fr-FR" sz="1400" dirty="0"/>
              <a:t> </a:t>
            </a:r>
            <a:r>
              <a:rPr lang="fr-FR" sz="1400" dirty="0" err="1"/>
              <a:t>din</a:t>
            </a:r>
            <a:r>
              <a:rPr lang="fr-FR" sz="1400" dirty="0"/>
              <a:t> Concord, </a:t>
            </a:r>
            <a:r>
              <a:rPr lang="fr-FR" sz="1400" dirty="0" err="1"/>
              <a:t>fiind</a:t>
            </a:r>
            <a:r>
              <a:rPr lang="fr-FR" sz="1400" dirty="0"/>
              <a:t> </a:t>
            </a:r>
            <a:r>
              <a:rPr lang="fr-FR" sz="1400" dirty="0" err="1"/>
              <a:t>informat</a:t>
            </a:r>
            <a:r>
              <a:rPr lang="fr-FR" sz="1400" dirty="0"/>
              <a:t> de </a:t>
            </a:r>
            <a:r>
              <a:rPr lang="fr-FR" sz="1400" dirty="0" err="1"/>
              <a:t>spionii</a:t>
            </a:r>
            <a:r>
              <a:rPr lang="fr-FR" sz="1400" dirty="0"/>
              <a:t> </a:t>
            </a:r>
            <a:r>
              <a:rPr lang="fr-FR" sz="1400" dirty="0" err="1"/>
              <a:t>infiltrate</a:t>
            </a:r>
            <a:r>
              <a:rPr lang="fr-FR" sz="1400" dirty="0"/>
              <a:t> </a:t>
            </a:r>
            <a:r>
              <a:rPr lang="fr-FR" sz="1400" dirty="0" err="1"/>
              <a:t>în</a:t>
            </a:r>
            <a:r>
              <a:rPr lang="fr-FR" sz="1400" dirty="0"/>
              <a:t> </a:t>
            </a:r>
            <a:r>
              <a:rPr lang="fr-FR" sz="1400" dirty="0" err="1"/>
              <a:t>rândurile</a:t>
            </a:r>
            <a:r>
              <a:rPr lang="fr-FR" sz="1400" dirty="0"/>
              <a:t> </a:t>
            </a:r>
            <a:r>
              <a:rPr lang="fr-FR" sz="1400" dirty="0" err="1"/>
              <a:t>revoluționarilor</a:t>
            </a:r>
            <a:r>
              <a:rPr lang="fr-FR" sz="1400" dirty="0"/>
              <a:t>. 700 de </a:t>
            </a:r>
            <a:r>
              <a:rPr lang="fr-FR" sz="1400" dirty="0" err="1"/>
              <a:t>soldați</a:t>
            </a:r>
            <a:r>
              <a:rPr lang="fr-FR" sz="1400" dirty="0"/>
              <a:t>, </a:t>
            </a:r>
            <a:r>
              <a:rPr lang="fr-FR" sz="1400" dirty="0" err="1"/>
              <a:t>elita</a:t>
            </a:r>
            <a:r>
              <a:rPr lang="fr-FR" sz="1400" dirty="0"/>
              <a:t> </a:t>
            </a:r>
            <a:r>
              <a:rPr lang="fr-FR" sz="1400" dirty="0" err="1"/>
              <a:t>garnizoanei</a:t>
            </a:r>
            <a:r>
              <a:rPr lang="fr-FR" sz="1400" dirty="0"/>
              <a:t> Boston au </a:t>
            </a:r>
            <a:r>
              <a:rPr lang="fr-FR" sz="1400" dirty="0" err="1"/>
              <a:t>fost</a:t>
            </a:r>
            <a:r>
              <a:rPr lang="fr-FR" sz="1400" dirty="0"/>
              <a:t> </a:t>
            </a:r>
            <a:r>
              <a:rPr lang="fr-FR" sz="1400" dirty="0" err="1"/>
              <a:t>desemnați</a:t>
            </a:r>
            <a:r>
              <a:rPr lang="fr-FR" sz="1400" dirty="0"/>
              <a:t> </a:t>
            </a:r>
            <a:r>
              <a:rPr lang="fr-FR" sz="1400" dirty="0" err="1"/>
              <a:t>pentru</a:t>
            </a:r>
            <a:r>
              <a:rPr lang="fr-FR" sz="1400" dirty="0"/>
              <a:t> </a:t>
            </a:r>
            <a:r>
              <a:rPr lang="fr-FR" sz="1400" dirty="0" err="1"/>
              <a:t>operațiune</a:t>
            </a:r>
            <a:r>
              <a:rPr lang="fr-FR" sz="1400" dirty="0"/>
              <a:t> </a:t>
            </a:r>
            <a:r>
              <a:rPr lang="fr-FR" sz="1400" dirty="0" err="1"/>
              <a:t>în</a:t>
            </a:r>
            <a:r>
              <a:rPr lang="fr-FR" sz="1400" dirty="0"/>
              <a:t> </a:t>
            </a:r>
            <a:r>
              <a:rPr lang="fr-FR" sz="1400" dirty="0" err="1"/>
              <a:t>stare</a:t>
            </a:r>
            <a:r>
              <a:rPr lang="fr-FR" sz="1400" dirty="0"/>
              <a:t> de </a:t>
            </a:r>
            <a:r>
              <a:rPr lang="fr-FR" sz="1400" dirty="0" err="1"/>
              <a:t>alertă</a:t>
            </a:r>
            <a:r>
              <a:rPr lang="fr-FR" sz="1400" dirty="0"/>
              <a:t>, </a:t>
            </a:r>
            <a:r>
              <a:rPr lang="fr-FR" sz="1400" dirty="0" err="1"/>
              <a:t>momentul</a:t>
            </a:r>
            <a:r>
              <a:rPr lang="fr-FR" sz="1400" dirty="0"/>
              <a:t> </a:t>
            </a:r>
            <a:r>
              <a:rPr lang="fr-FR" sz="1400" dirty="0" err="1"/>
              <a:t>decisiv</a:t>
            </a:r>
            <a:r>
              <a:rPr lang="fr-FR" sz="1400" dirty="0"/>
              <a:t> </a:t>
            </a:r>
            <a:r>
              <a:rPr lang="fr-FR" sz="1400" dirty="0" err="1"/>
              <a:t>fiind</a:t>
            </a:r>
            <a:r>
              <a:rPr lang="fr-FR" sz="1400" dirty="0"/>
              <a:t> </a:t>
            </a:r>
            <a:r>
              <a:rPr lang="fr-FR" sz="1400" dirty="0" err="1"/>
              <a:t>fixat</a:t>
            </a:r>
            <a:r>
              <a:rPr lang="fr-FR" sz="1400" dirty="0"/>
              <a:t> </a:t>
            </a:r>
            <a:r>
              <a:rPr lang="fr-FR" sz="1400" dirty="0" err="1"/>
              <a:t>pentru</a:t>
            </a:r>
            <a:r>
              <a:rPr lang="fr-FR" sz="1400" dirty="0"/>
              <a:t> 18 </a:t>
            </a:r>
            <a:r>
              <a:rPr lang="fr-FR" sz="1400" dirty="0" err="1"/>
              <a:t>aprilie</a:t>
            </a:r>
            <a:r>
              <a:rPr lang="fr-FR" sz="1400" dirty="0"/>
              <a:t>. </a:t>
            </a:r>
            <a:r>
              <a:rPr lang="fr-FR" sz="1400" dirty="0" err="1"/>
              <a:t>Serviciul</a:t>
            </a:r>
            <a:r>
              <a:rPr lang="fr-FR" sz="1400" dirty="0"/>
              <a:t> de </a:t>
            </a:r>
            <a:r>
              <a:rPr lang="fr-FR" sz="1400" dirty="0" err="1"/>
              <a:t>informații</a:t>
            </a:r>
            <a:r>
              <a:rPr lang="fr-FR" sz="1400" dirty="0"/>
              <a:t> </a:t>
            </a:r>
            <a:r>
              <a:rPr lang="fr-FR" sz="1400" dirty="0" err="1"/>
              <a:t>organizat</a:t>
            </a:r>
            <a:r>
              <a:rPr lang="fr-FR" sz="1400" dirty="0"/>
              <a:t> de </a:t>
            </a:r>
            <a:r>
              <a:rPr lang="fr-FR" sz="1400" dirty="0" err="1"/>
              <a:t>Fii</a:t>
            </a:r>
            <a:r>
              <a:rPr lang="fr-FR" sz="1400" dirty="0"/>
              <a:t> </a:t>
            </a:r>
            <a:r>
              <a:rPr lang="fr-FR" sz="1400" dirty="0" err="1"/>
              <a:t>Libertății</a:t>
            </a:r>
            <a:r>
              <a:rPr lang="fr-FR" sz="1400" dirty="0"/>
              <a:t> a </a:t>
            </a:r>
            <a:r>
              <a:rPr lang="fr-FR" sz="1400" dirty="0" err="1"/>
              <a:t>funcționat</a:t>
            </a:r>
            <a:r>
              <a:rPr lang="fr-FR" sz="1400" dirty="0"/>
              <a:t> </a:t>
            </a:r>
            <a:r>
              <a:rPr lang="fr-FR" sz="1400" dirty="0" err="1"/>
              <a:t>cu</a:t>
            </a:r>
            <a:r>
              <a:rPr lang="fr-FR" sz="1400" dirty="0"/>
              <a:t> </a:t>
            </a:r>
            <a:r>
              <a:rPr lang="fr-FR" sz="1400" dirty="0" err="1"/>
              <a:t>precizie</a:t>
            </a:r>
            <a:r>
              <a:rPr lang="fr-FR" sz="1400" dirty="0"/>
              <a:t>.</a:t>
            </a:r>
            <a:endParaRPr lang="en-US" sz="1400" dirty="0"/>
          </a:p>
          <a:p>
            <a:pPr algn="just"/>
            <a:r>
              <a:rPr lang="fr-FR" sz="1400" dirty="0" smtClean="0"/>
              <a:t>A </a:t>
            </a:r>
            <a:r>
              <a:rPr lang="fr-FR" sz="1400" dirty="0" err="1"/>
              <a:t>doua</a:t>
            </a:r>
            <a:r>
              <a:rPr lang="fr-FR" sz="1400" dirty="0"/>
              <a:t> </a:t>
            </a:r>
            <a:r>
              <a:rPr lang="fr-FR" sz="1400" dirty="0" err="1"/>
              <a:t>zi</a:t>
            </a:r>
            <a:r>
              <a:rPr lang="fr-FR" sz="1400" dirty="0"/>
              <a:t>, </a:t>
            </a:r>
            <a:r>
              <a:rPr lang="fr-FR" sz="1400" dirty="0" err="1"/>
              <a:t>gărzile</a:t>
            </a:r>
            <a:r>
              <a:rPr lang="fr-FR" sz="1400" dirty="0"/>
              <a:t> de la </a:t>
            </a:r>
            <a:r>
              <a:rPr lang="fr-FR" sz="1400" dirty="0" err="1"/>
              <a:t>depozitul</a:t>
            </a:r>
            <a:r>
              <a:rPr lang="fr-FR" sz="1400" dirty="0"/>
              <a:t> </a:t>
            </a:r>
            <a:r>
              <a:rPr lang="fr-FR" sz="1400" dirty="0" err="1"/>
              <a:t>din</a:t>
            </a:r>
            <a:r>
              <a:rPr lang="fr-FR" sz="1400" dirty="0"/>
              <a:t> Concord au </a:t>
            </a:r>
            <a:r>
              <a:rPr lang="fr-FR" sz="1400" dirty="0" err="1"/>
              <a:t>fost</a:t>
            </a:r>
            <a:r>
              <a:rPr lang="fr-FR" sz="1400" dirty="0"/>
              <a:t> </a:t>
            </a:r>
            <a:r>
              <a:rPr lang="fr-FR" sz="1400" dirty="0" err="1"/>
              <a:t>avertizate</a:t>
            </a:r>
            <a:r>
              <a:rPr lang="fr-FR" sz="1400" dirty="0"/>
              <a:t>. </a:t>
            </a:r>
            <a:r>
              <a:rPr lang="fr-FR" sz="1400" dirty="0" err="1"/>
              <a:t>Înainte</a:t>
            </a:r>
            <a:r>
              <a:rPr lang="fr-FR" sz="1400" dirty="0"/>
              <a:t> </a:t>
            </a:r>
            <a:r>
              <a:rPr lang="fr-FR" sz="1400" dirty="0" smtClean="0"/>
              <a:t>c</a:t>
            </a:r>
            <a:r>
              <a:rPr lang="ro-RO" sz="1400" dirty="0" smtClean="0"/>
              <a:t>a</a:t>
            </a:r>
            <a:r>
              <a:rPr lang="fr-FR" sz="1400" dirty="0" smtClean="0"/>
              <a:t> </a:t>
            </a:r>
            <a:r>
              <a:rPr lang="fr-FR" sz="1400" dirty="0" err="1"/>
              <a:t>trupele</a:t>
            </a:r>
            <a:r>
              <a:rPr lang="fr-FR" sz="1400" dirty="0"/>
              <a:t> </a:t>
            </a:r>
            <a:r>
              <a:rPr lang="fr-FR" sz="1400" dirty="0" err="1"/>
              <a:t>să</a:t>
            </a:r>
            <a:r>
              <a:rPr lang="fr-FR" sz="1400" dirty="0"/>
              <a:t> fi </a:t>
            </a:r>
            <a:r>
              <a:rPr lang="fr-FR" sz="1400" dirty="0" err="1" smtClean="0"/>
              <a:t>părăsit</a:t>
            </a:r>
            <a:r>
              <a:rPr lang="fr-FR" sz="1400" dirty="0" smtClean="0"/>
              <a:t> </a:t>
            </a:r>
            <a:r>
              <a:rPr lang="fr-FR" sz="1400" dirty="0" err="1"/>
              <a:t>barăcile</a:t>
            </a:r>
            <a:r>
              <a:rPr lang="fr-FR" sz="1400" dirty="0"/>
              <a:t>, Paul </a:t>
            </a:r>
            <a:r>
              <a:rPr lang="fr-FR" sz="1400" dirty="0" err="1"/>
              <a:t>Revere</a:t>
            </a:r>
            <a:r>
              <a:rPr lang="fr-FR" sz="1400" dirty="0"/>
              <a:t> a </a:t>
            </a:r>
            <a:r>
              <a:rPr lang="fr-FR" sz="1400" dirty="0" err="1"/>
              <a:t>gonit</a:t>
            </a:r>
            <a:r>
              <a:rPr lang="fr-FR" sz="1400" dirty="0"/>
              <a:t> </a:t>
            </a:r>
            <a:r>
              <a:rPr lang="fr-FR" sz="1400" dirty="0" err="1"/>
              <a:t>în</a:t>
            </a:r>
            <a:r>
              <a:rPr lang="fr-FR" sz="1400" dirty="0"/>
              <a:t> </a:t>
            </a:r>
            <a:r>
              <a:rPr lang="fr-FR" sz="1400" dirty="0" err="1"/>
              <a:t>noapte</a:t>
            </a:r>
            <a:r>
              <a:rPr lang="fr-FR" sz="1400" dirty="0"/>
              <a:t> </a:t>
            </a:r>
            <a:r>
              <a:rPr lang="fr-FR" sz="1400" dirty="0" err="1"/>
              <a:t>spre</a:t>
            </a:r>
            <a:r>
              <a:rPr lang="fr-FR" sz="1400" dirty="0"/>
              <a:t> Lexington, un </a:t>
            </a:r>
            <a:r>
              <a:rPr lang="fr-FR" sz="1400" dirty="0" err="1"/>
              <a:t>târg</a:t>
            </a:r>
            <a:r>
              <a:rPr lang="fr-FR" sz="1400" dirty="0"/>
              <a:t> la </a:t>
            </a:r>
            <a:r>
              <a:rPr lang="fr-FR" sz="1400" dirty="0" err="1"/>
              <a:t>cinci</a:t>
            </a:r>
            <a:r>
              <a:rPr lang="fr-FR" sz="1400" dirty="0"/>
              <a:t> mile de Concord </a:t>
            </a:r>
            <a:r>
              <a:rPr lang="fr-FR" sz="1400" dirty="0" err="1"/>
              <a:t>pentru</a:t>
            </a:r>
            <a:r>
              <a:rPr lang="fr-FR" sz="1400" dirty="0"/>
              <a:t> a-i </a:t>
            </a:r>
            <a:r>
              <a:rPr lang="fr-FR" sz="1400" dirty="0" err="1"/>
              <a:t>preveni</a:t>
            </a:r>
            <a:r>
              <a:rPr lang="fr-FR" sz="1400" dirty="0"/>
              <a:t> </a:t>
            </a:r>
            <a:r>
              <a:rPr lang="fr-FR" sz="1400" dirty="0" err="1"/>
              <a:t>pe</a:t>
            </a:r>
            <a:r>
              <a:rPr lang="fr-FR" sz="1400" dirty="0"/>
              <a:t> Samuel Adams </a:t>
            </a:r>
            <a:r>
              <a:rPr lang="fr-FR" sz="1400" dirty="0" err="1"/>
              <a:t>și</a:t>
            </a:r>
            <a:r>
              <a:rPr lang="fr-FR" sz="1400" dirty="0"/>
              <a:t> </a:t>
            </a:r>
            <a:r>
              <a:rPr lang="fr-FR" sz="1400" dirty="0" err="1"/>
              <a:t>pe</a:t>
            </a:r>
            <a:r>
              <a:rPr lang="fr-FR" sz="1400" dirty="0"/>
              <a:t> John Hancock. </a:t>
            </a:r>
            <a:r>
              <a:rPr lang="fr-FR" sz="1400" dirty="0" err="1"/>
              <a:t>După</a:t>
            </a:r>
            <a:r>
              <a:rPr lang="fr-FR" sz="1400" dirty="0"/>
              <a:t> </a:t>
            </a:r>
            <a:r>
              <a:rPr lang="fr-FR" sz="1400" dirty="0" err="1"/>
              <a:t>îndeplinirea</a:t>
            </a:r>
            <a:r>
              <a:rPr lang="fr-FR" sz="1400" dirty="0"/>
              <a:t> </a:t>
            </a:r>
            <a:r>
              <a:rPr lang="fr-FR" sz="1400" dirty="0" err="1"/>
              <a:t>misiunii</a:t>
            </a:r>
            <a:r>
              <a:rPr lang="fr-FR" sz="1400" dirty="0"/>
              <a:t>, </a:t>
            </a:r>
            <a:r>
              <a:rPr lang="fr-FR" sz="1400" dirty="0" err="1"/>
              <a:t>Revere</a:t>
            </a:r>
            <a:r>
              <a:rPr lang="fr-FR" sz="1400" dirty="0"/>
              <a:t>, </a:t>
            </a:r>
            <a:r>
              <a:rPr lang="fr-FR" sz="1400" dirty="0" err="1"/>
              <a:t>însoțit</a:t>
            </a:r>
            <a:r>
              <a:rPr lang="fr-FR" sz="1400" dirty="0"/>
              <a:t> de William Dawes </a:t>
            </a:r>
            <a:r>
              <a:rPr lang="fr-FR" sz="1400" dirty="0" err="1"/>
              <a:t>și</a:t>
            </a:r>
            <a:r>
              <a:rPr lang="fr-FR" sz="1400" dirty="0"/>
              <a:t> </a:t>
            </a:r>
            <a:r>
              <a:rPr lang="fr-FR" sz="1400" dirty="0" err="1"/>
              <a:t>doctorul</a:t>
            </a:r>
            <a:r>
              <a:rPr lang="fr-FR" sz="1400" dirty="0"/>
              <a:t> Samuel Prescott, au </a:t>
            </a:r>
            <a:r>
              <a:rPr lang="fr-FR" sz="1400" dirty="0" err="1"/>
              <a:t>pornit</a:t>
            </a:r>
            <a:r>
              <a:rPr lang="fr-FR" sz="1400" dirty="0"/>
              <a:t> </a:t>
            </a:r>
            <a:r>
              <a:rPr lang="fr-FR" sz="1400" dirty="0" err="1"/>
              <a:t>spre</a:t>
            </a:r>
            <a:r>
              <a:rPr lang="fr-FR" sz="1400" dirty="0"/>
              <a:t> Concord. </a:t>
            </a:r>
            <a:r>
              <a:rPr lang="fr-FR" sz="1400" dirty="0" err="1"/>
              <a:t>Tunicile</a:t>
            </a:r>
            <a:r>
              <a:rPr lang="fr-FR" sz="1400" dirty="0"/>
              <a:t> </a:t>
            </a:r>
            <a:r>
              <a:rPr lang="fr-FR" sz="1400" dirty="0" err="1"/>
              <a:t>Roșii</a:t>
            </a:r>
            <a:r>
              <a:rPr lang="fr-FR" sz="1400" dirty="0"/>
              <a:t> au </a:t>
            </a:r>
            <a:r>
              <a:rPr lang="fr-FR" sz="1400" dirty="0" err="1"/>
              <a:t>descoperit</a:t>
            </a:r>
            <a:r>
              <a:rPr lang="fr-FR" sz="1400" dirty="0"/>
              <a:t> </a:t>
            </a:r>
            <a:r>
              <a:rPr lang="fr-FR" sz="1400" dirty="0" err="1"/>
              <a:t>târziu</a:t>
            </a:r>
            <a:r>
              <a:rPr lang="fr-FR" sz="1400" dirty="0"/>
              <a:t> </a:t>
            </a:r>
            <a:r>
              <a:rPr lang="fr-FR" sz="1400" dirty="0" err="1"/>
              <a:t>secretul</a:t>
            </a:r>
            <a:r>
              <a:rPr lang="fr-FR" sz="1400" dirty="0"/>
              <a:t> </a:t>
            </a:r>
            <a:r>
              <a:rPr lang="fr-FR" sz="1400" dirty="0" err="1" smtClean="0"/>
              <a:t>opera</a:t>
            </a:r>
            <a:r>
              <a:rPr lang="ro-RO" sz="1400" dirty="0" smtClean="0"/>
              <a:t>ți</a:t>
            </a:r>
            <a:r>
              <a:rPr lang="fr-FR" sz="1400" dirty="0" err="1" smtClean="0"/>
              <a:t>unii</a:t>
            </a:r>
            <a:r>
              <a:rPr lang="fr-FR" sz="1400" dirty="0"/>
              <a:t>, </a:t>
            </a:r>
            <a:r>
              <a:rPr lang="fr-FR" sz="1400" dirty="0" err="1"/>
              <a:t>mișunând</a:t>
            </a:r>
            <a:r>
              <a:rPr lang="fr-FR" sz="1400" dirty="0"/>
              <a:t> </a:t>
            </a:r>
            <a:r>
              <a:rPr lang="fr-FR" sz="1400" dirty="0" err="1"/>
              <a:t>în</a:t>
            </a:r>
            <a:r>
              <a:rPr lang="fr-FR" sz="1400" dirty="0"/>
              <a:t> </a:t>
            </a:r>
            <a:r>
              <a:rPr lang="fr-FR" sz="1400" dirty="0" err="1"/>
              <a:t>jurul</a:t>
            </a:r>
            <a:r>
              <a:rPr lang="fr-FR" sz="1400" dirty="0"/>
              <a:t> </a:t>
            </a:r>
            <a:r>
              <a:rPr lang="fr-FR" sz="1400" dirty="0" err="1"/>
              <a:t>lor</a:t>
            </a:r>
            <a:r>
              <a:rPr lang="fr-FR" sz="1400" dirty="0"/>
              <a:t> o </a:t>
            </a:r>
            <a:r>
              <a:rPr lang="fr-FR" sz="1400" dirty="0" err="1"/>
              <a:t>mulțime</a:t>
            </a:r>
            <a:r>
              <a:rPr lang="fr-FR" sz="1400" dirty="0"/>
              <a:t> de </a:t>
            </a:r>
            <a:r>
              <a:rPr lang="fr-FR" sz="1400" dirty="0" err="1"/>
              <a:t>voluntari</a:t>
            </a:r>
            <a:r>
              <a:rPr lang="fr-FR" sz="1400" dirty="0"/>
              <a:t> </a:t>
            </a:r>
            <a:r>
              <a:rPr lang="fr-FR" sz="1400" dirty="0" err="1"/>
              <a:t>minutemen</a:t>
            </a:r>
            <a:r>
              <a:rPr lang="fr-FR" sz="1400" dirty="0"/>
              <a:t> </a:t>
            </a:r>
            <a:r>
              <a:rPr lang="fr-FR" sz="1400" dirty="0" err="1"/>
              <a:t>și</a:t>
            </a:r>
            <a:r>
              <a:rPr lang="fr-FR" sz="1400" dirty="0"/>
              <a:t> </a:t>
            </a:r>
            <a:r>
              <a:rPr lang="fr-FR" sz="1400" dirty="0" err="1"/>
              <a:t>milițieni</a:t>
            </a:r>
            <a:r>
              <a:rPr lang="fr-FR" sz="1400" dirty="0"/>
              <a:t>.</a:t>
            </a:r>
            <a:endParaRPr lang="en-US" sz="1400" dirty="0"/>
          </a:p>
          <a:p>
            <a:pPr algn="just"/>
            <a:endParaRPr lang="en-US" sz="1400" dirty="0"/>
          </a:p>
        </p:txBody>
      </p:sp>
    </p:spTree>
    <p:extLst>
      <p:ext uri="{BB962C8B-B14F-4D97-AF65-F5344CB8AC3E}">
        <p14:creationId xmlns:p14="http://schemas.microsoft.com/office/powerpoint/2010/main" val="3496436473"/>
      </p:ext>
    </p:extLst>
  </p:cSld>
  <p:clrMapOvr>
    <a:masterClrMapping/>
  </p:clrMapOvr>
  <p:transition spd="slow" advTm="10000">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962400" cy="1162050"/>
          </a:xfrm>
        </p:spPr>
        <p:txBody>
          <a:bodyPr/>
          <a:lstStyle/>
          <a:p>
            <a:r>
              <a:rPr lang="ro-RO" dirty="0" smtClean="0">
                <a:latin typeface="+mn-lt"/>
              </a:rPr>
              <a:t>a. LEXINGTON ȘI CONCORD</a:t>
            </a:r>
            <a:br>
              <a:rPr lang="ro-RO" dirty="0" smtClean="0">
                <a:latin typeface="+mn-lt"/>
              </a:rPr>
            </a:br>
            <a:endParaRPr lang="en-US" dirty="0">
              <a:latin typeface="+mn-l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0200" y="304800"/>
            <a:ext cx="3572537" cy="2560320"/>
          </a:xfrm>
        </p:spPr>
      </p:pic>
      <p:sp>
        <p:nvSpPr>
          <p:cNvPr id="4" name="Text Placeholder 3"/>
          <p:cNvSpPr>
            <a:spLocks noGrp="1"/>
          </p:cNvSpPr>
          <p:nvPr>
            <p:ph type="body" sz="half" idx="2"/>
          </p:nvPr>
        </p:nvSpPr>
        <p:spPr>
          <a:xfrm>
            <a:off x="152400" y="1447800"/>
            <a:ext cx="5181600" cy="5410200"/>
          </a:xfrm>
        </p:spPr>
        <p:txBody>
          <a:bodyPr>
            <a:normAutofit fontScale="62500" lnSpcReduction="20000"/>
          </a:bodyPr>
          <a:lstStyle/>
          <a:p>
            <a:pPr algn="just"/>
            <a:r>
              <a:rPr lang="ro-RO" dirty="0" smtClean="0"/>
              <a:t>	</a:t>
            </a:r>
            <a:r>
              <a:rPr lang="vi-VN" dirty="0" smtClean="0"/>
              <a:t>La Lexington, britanici au fost întâmpinați de un detașament de 50 de voluntari. Nu se știe cine a tras primul, dar cert e că opt americani au fost uciși și zece au fost răniți, și doar un soldat englez a fost rănit. Britanicii au continuat să mărșăluiască spre Concord. La intrarea în târg se aflau sute de oameni. Britanicii au percheziționat fiecare casă, cea mai mare parte din armament și muniții fiind carate cu o zi înainte și îngropate în câmpurile din apropiere. Trupele britanice au găsit în schimb afete, roți de tun și butoaie pe care le-au distrus. La întoarcere, au fost urmărite de gloanțe, tunicile roșii retrăgându-se în fugă. Ajungând către amiază la Lexington, unde erau așteptați de 1250 de soldați trimiși de Gage, au pornit toți spre Concord, hărțuiți de rebeli. Fermierii din Sudbury, Bilerica, Reading, Waburn și din alte târguri, au gonit spre Concord. 73 de britanici au fost uciși, 53 au fost dați dispăruți , 174 de britanici au fost răniți și 49 de americani au fost uciși, 39 au fost răniți și 5 au fost dați dispăruți până la finalul zilei. Știrile despre Lexington și Concord s-au răspândit cu repeziciune.</a:t>
            </a:r>
          </a:p>
          <a:p>
            <a:pPr algn="just"/>
            <a:endParaRPr lang="vi-VN" dirty="0" smtClean="0"/>
          </a:p>
          <a:p>
            <a:pPr algn="just"/>
            <a:r>
              <a:rPr lang="ro-RO" dirty="0" smtClean="0"/>
              <a:t>	</a:t>
            </a:r>
            <a:r>
              <a:rPr lang="vi-VN" dirty="0" smtClean="0"/>
              <a:t>Mișcarea revoluționară cuprindea mici fermieri, squatteri, meșteșugari și lucrători, negustori, armatori, toți nemulțumiți de legile britanice, plantatorii sudisti fiind loviți și ei de politică britanică. Conducerea mișcării se afla în mâinile negustorilor, plantatorilor și burghezilor radicali. Numai câțiva dintre lideri, o monoritate, erau pentru separarea imediată de Anglia, cei mai mulți nădăjduind pentru o înțelegere. Dar războiul începuse.</a:t>
            </a:r>
          </a:p>
          <a:p>
            <a:pPr algn="just"/>
            <a:endParaRPr lang="vi-VN" dirty="0" smtClean="0"/>
          </a:p>
          <a:p>
            <a:pPr algn="just"/>
            <a:r>
              <a:rPr lang="ro-RO" dirty="0" smtClean="0"/>
              <a:t>	</a:t>
            </a:r>
            <a:r>
              <a:rPr lang="vi-VN" dirty="0" smtClean="0"/>
              <a:t>La 22 aprilie, detașamente de patrioți din Noua Anglie au încercuit trupele britanice din Boston. Congresul provinciei Massachusetts a autorizat înrolarea a 13 600 de soldați și apela la sprijinul celorlalte colonii pe 23 aprilie. Rhode Island, Connecticut și New Hamsphire au decis să trimită 9500 de soldați la Cambridge, cartierul general al trupelor mobilizate de Massachusetts pe 20 mai. În New York, revoluționarii au obținut arsenalul, vămile și depozitele orașului. Fii Libertății au fost informat că în port se aflau două vase britanice cu muniții destinate trupelor din Boston. Aceștia au împiedicat să iasă în larg și le-au descarcăt. În Virginia, John Harrover, servitor, învățător la școală de pe plantație, ales căpitan, a susținut mulțimea de voluntari la un concurs pentru selecționarea oamenilor, iar lordul Dunmore, ultimul guvernator al Virginiei, s-a pus sub protecția forțelor navale britanice.</a:t>
            </a:r>
          </a:p>
          <a:p>
            <a:pPr algn="just"/>
            <a:endParaRPr lang="vi-VN" dirty="0" smtClean="0"/>
          </a:p>
          <a:p>
            <a:pPr algn="just"/>
            <a:r>
              <a:rPr lang="ro-RO" dirty="0" smtClean="0"/>
              <a:t>	</a:t>
            </a:r>
            <a:r>
              <a:rPr lang="vi-VN" dirty="0" smtClean="0"/>
              <a:t>La Savannah, capital</a:t>
            </a:r>
            <a:r>
              <a:rPr lang="ro-RO" dirty="0" smtClean="0"/>
              <a:t>a</a:t>
            </a:r>
            <a:r>
              <a:rPr lang="vi-VN" dirty="0" smtClean="0"/>
              <a:t> Georgiei, organizația revoluționară a preluat conducerea orașului. Generalul maior John Burgoyne, însoțit de generalii maiori William Howe și Henry Clinton, au sosit la Boston pe 25 mai 1775 pentru a întări comandamentul generalului Thomas Gage. Zece mii de simpli fermieri încercuiau 5000 de soldați britanici, iar detașamente de partizani din Massachusetts și New Hampshire au cucerit fortul Ticonderoga pe lacul Champlain, Crowd Point la nord de Ticonderoga și Fortul St. John din apropierea graniței cu Canada. Pe coastǎ, un grup de tăietori de lemne din Maine au capturat cuterul Margaretta ce aparținea forțelor navale britanice. Împins de generali, Gage a trecut la acțiune. La 12 iunie, a proclamat legea marțială și a anunțat că acordă iertare tuturor rebelilor care se vor supune, cu excepția lui Samuel Adams și John Hancock. Dar proclamația, redactată de Byrgoyne, stârnea mai degrabă amuzamentul decât teamă, fiind plină de fraze bobmastice și de fapte denaturate. Comandanții britanici au decis să ocupe peninsulele Dorchester și Charleston, Boston devenind inexpugnabil. Operațiunea a fost fixată pe 18 iunie și se prevedea amplasarea unor unități puternice și artilerie pe măgurile Breed’s Hill și Bunker Hill de pe peninsula Charleston. Comitetul de Securitate din Massachusetts a aflat.</a:t>
            </a:r>
            <a:endParaRPr lang="en-US" dirty="0"/>
          </a:p>
        </p:txBody>
      </p:sp>
      <p:sp>
        <p:nvSpPr>
          <p:cNvPr id="6" name="TextBox 5"/>
          <p:cNvSpPr txBox="1"/>
          <p:nvPr/>
        </p:nvSpPr>
        <p:spPr>
          <a:xfrm>
            <a:off x="5410200" y="2831068"/>
            <a:ext cx="3581400" cy="369332"/>
          </a:xfrm>
          <a:prstGeom prst="rect">
            <a:avLst/>
          </a:prstGeom>
          <a:noFill/>
        </p:spPr>
        <p:txBody>
          <a:bodyPr wrap="square" rtlCol="0">
            <a:spAutoFit/>
          </a:bodyPr>
          <a:lstStyle/>
          <a:p>
            <a:pPr algn="ctr"/>
            <a:r>
              <a:rPr lang="ro-RO" dirty="0" smtClean="0"/>
              <a:t>Bătălia de la Lexington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566160"/>
            <a:ext cx="3573279" cy="2377440"/>
          </a:xfrm>
          <a:prstGeom prst="rect">
            <a:avLst/>
          </a:prstGeom>
        </p:spPr>
      </p:pic>
      <p:sp>
        <p:nvSpPr>
          <p:cNvPr id="7" name="TextBox 6"/>
          <p:cNvSpPr txBox="1"/>
          <p:nvPr/>
        </p:nvSpPr>
        <p:spPr>
          <a:xfrm>
            <a:off x="5410201" y="5943600"/>
            <a:ext cx="3573278" cy="830997"/>
          </a:xfrm>
          <a:prstGeom prst="rect">
            <a:avLst/>
          </a:prstGeom>
          <a:noFill/>
        </p:spPr>
        <p:txBody>
          <a:bodyPr wrap="square" rtlCol="0">
            <a:spAutoFit/>
          </a:bodyPr>
          <a:lstStyle/>
          <a:p>
            <a:pPr algn="ctr"/>
            <a:r>
              <a:rPr lang="vi-VN" sz="1200" dirty="0"/>
              <a:t>Prima dintre cele patru gravuri de Amos Doolittle din 1775. Doolittle a vizitat locul bătăliei și a discutat cu soldați și cu martori. Conține elemente controversate, posibil </a:t>
            </a:r>
            <a:r>
              <a:rPr lang="vi-VN" sz="1200" dirty="0" smtClean="0"/>
              <a:t>inadvertențe</a:t>
            </a:r>
            <a:endParaRPr lang="vi-VN" sz="1200" dirty="0"/>
          </a:p>
        </p:txBody>
      </p:sp>
    </p:spTree>
    <p:extLst>
      <p:ext uri="{BB962C8B-B14F-4D97-AF65-F5344CB8AC3E}">
        <p14:creationId xmlns:p14="http://schemas.microsoft.com/office/powerpoint/2010/main" val="615882838"/>
      </p:ext>
    </p:extLst>
  </p:cSld>
  <p:clrMapOvr>
    <a:masterClrMapping/>
  </p:clrMapOvr>
  <p:transition spd="slow" advTm="10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b. BUNKER HILL</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0741" y="609600"/>
            <a:ext cx="3444659" cy="2286000"/>
          </a:xfrm>
        </p:spPr>
      </p:pic>
      <p:sp>
        <p:nvSpPr>
          <p:cNvPr id="4" name="Text Placeholder 3"/>
          <p:cNvSpPr>
            <a:spLocks noGrp="1"/>
          </p:cNvSpPr>
          <p:nvPr>
            <p:ph type="body" sz="half" idx="2"/>
          </p:nvPr>
        </p:nvSpPr>
        <p:spPr>
          <a:xfrm>
            <a:off x="76200" y="1435100"/>
            <a:ext cx="4876800" cy="5422900"/>
          </a:xfrm>
        </p:spPr>
        <p:txBody>
          <a:bodyPr>
            <a:normAutofit fontScale="92500" lnSpcReduction="10000"/>
          </a:bodyPr>
          <a:lstStyle/>
          <a:p>
            <a:pPr algn="just"/>
            <a:r>
              <a:rPr lang="ro-RO" dirty="0" smtClean="0"/>
              <a:t>	</a:t>
            </a:r>
            <a:r>
              <a:rPr lang="fr-FR" dirty="0" err="1" smtClean="0"/>
              <a:t>În</a:t>
            </a:r>
            <a:r>
              <a:rPr lang="fr-FR" dirty="0" smtClean="0"/>
              <a:t> </a:t>
            </a:r>
            <a:r>
              <a:rPr lang="fr-FR" dirty="0" err="1"/>
              <a:t>seara</a:t>
            </a:r>
            <a:r>
              <a:rPr lang="fr-FR" dirty="0"/>
              <a:t> </a:t>
            </a:r>
            <a:r>
              <a:rPr lang="fr-FR" dirty="0" err="1"/>
              <a:t>zilei</a:t>
            </a:r>
            <a:r>
              <a:rPr lang="fr-FR" dirty="0"/>
              <a:t> de 16 </a:t>
            </a:r>
            <a:r>
              <a:rPr lang="fr-FR" dirty="0" err="1"/>
              <a:t>iunie</a:t>
            </a:r>
            <a:r>
              <a:rPr lang="fr-FR" dirty="0"/>
              <a:t>, un </a:t>
            </a:r>
            <a:r>
              <a:rPr lang="fr-FR" dirty="0" err="1"/>
              <a:t>detașament</a:t>
            </a:r>
            <a:r>
              <a:rPr lang="fr-FR" dirty="0"/>
              <a:t> de 1200 de </a:t>
            </a:r>
            <a:r>
              <a:rPr lang="fr-FR" dirty="0" err="1"/>
              <a:t>patrioți</a:t>
            </a:r>
            <a:r>
              <a:rPr lang="fr-FR" dirty="0"/>
              <a:t> a </a:t>
            </a:r>
            <a:r>
              <a:rPr lang="fr-FR" dirty="0" err="1"/>
              <a:t>ocupat</a:t>
            </a:r>
            <a:r>
              <a:rPr lang="fr-FR" dirty="0"/>
              <a:t> </a:t>
            </a:r>
            <a:r>
              <a:rPr lang="fr-FR" dirty="0" err="1"/>
              <a:t>măgura</a:t>
            </a:r>
            <a:r>
              <a:rPr lang="fr-FR" dirty="0"/>
              <a:t> </a:t>
            </a:r>
            <a:r>
              <a:rPr lang="fr-FR" dirty="0" err="1"/>
              <a:t>Breed’s</a:t>
            </a:r>
            <a:r>
              <a:rPr lang="fr-FR" dirty="0"/>
              <a:t> Hill, mai </a:t>
            </a:r>
            <a:r>
              <a:rPr lang="fr-FR" dirty="0" err="1"/>
              <a:t>apropiată</a:t>
            </a:r>
            <a:r>
              <a:rPr lang="fr-FR" dirty="0"/>
              <a:t> de Boston </a:t>
            </a:r>
            <a:r>
              <a:rPr lang="fr-FR" dirty="0" err="1"/>
              <a:t>și</a:t>
            </a:r>
            <a:r>
              <a:rPr lang="fr-FR" dirty="0"/>
              <a:t> </a:t>
            </a:r>
            <a:r>
              <a:rPr lang="fr-FR" dirty="0" err="1"/>
              <a:t>expusă</a:t>
            </a:r>
            <a:r>
              <a:rPr lang="fr-FR" dirty="0"/>
              <a:t> </a:t>
            </a:r>
            <a:r>
              <a:rPr lang="fr-FR" dirty="0" err="1"/>
              <a:t>atacurilor</a:t>
            </a:r>
            <a:r>
              <a:rPr lang="fr-FR" dirty="0"/>
              <a:t> de flanc </a:t>
            </a:r>
            <a:r>
              <a:rPr lang="fr-FR" dirty="0" err="1"/>
              <a:t>dinspre</a:t>
            </a:r>
            <a:r>
              <a:rPr lang="fr-FR" dirty="0"/>
              <a:t> </a:t>
            </a:r>
            <a:r>
              <a:rPr lang="fr-FR" dirty="0" err="1"/>
              <a:t>apă</a:t>
            </a:r>
            <a:r>
              <a:rPr lang="fr-FR" dirty="0"/>
              <a:t>. </a:t>
            </a:r>
            <a:r>
              <a:rPr lang="fr-FR" dirty="0" err="1"/>
              <a:t>Toată</a:t>
            </a:r>
            <a:r>
              <a:rPr lang="fr-FR" dirty="0"/>
              <a:t> </a:t>
            </a:r>
            <a:r>
              <a:rPr lang="fr-FR" dirty="0" err="1"/>
              <a:t>noaptea</a:t>
            </a:r>
            <a:r>
              <a:rPr lang="fr-FR" dirty="0"/>
              <a:t> au </a:t>
            </a:r>
            <a:r>
              <a:rPr lang="fr-FR" dirty="0" err="1"/>
              <a:t>lucrat</a:t>
            </a:r>
            <a:r>
              <a:rPr lang="fr-FR" dirty="0"/>
              <a:t> la </a:t>
            </a:r>
            <a:r>
              <a:rPr lang="fr-FR" dirty="0" err="1"/>
              <a:t>fortificarea</a:t>
            </a:r>
            <a:r>
              <a:rPr lang="fr-FR" dirty="0"/>
              <a:t> </a:t>
            </a:r>
            <a:r>
              <a:rPr lang="fr-FR" dirty="0" err="1"/>
              <a:t>locului</a:t>
            </a:r>
            <a:r>
              <a:rPr lang="fr-FR" dirty="0"/>
              <a:t>. </a:t>
            </a:r>
            <a:r>
              <a:rPr lang="fr-FR" dirty="0" err="1"/>
              <a:t>Ofițerii</a:t>
            </a:r>
            <a:r>
              <a:rPr lang="fr-FR" dirty="0"/>
              <a:t> </a:t>
            </a:r>
            <a:r>
              <a:rPr lang="fr-FR" dirty="0" err="1"/>
              <a:t>britanici</a:t>
            </a:r>
            <a:r>
              <a:rPr lang="fr-FR" dirty="0"/>
              <a:t>, </a:t>
            </a:r>
            <a:r>
              <a:rPr lang="fr-FR" dirty="0" err="1"/>
              <a:t>reconsiderând</a:t>
            </a:r>
            <a:r>
              <a:rPr lang="fr-FR" dirty="0"/>
              <a:t> </a:t>
            </a:r>
            <a:r>
              <a:rPr lang="fr-FR" dirty="0" err="1"/>
              <a:t>situația</a:t>
            </a:r>
            <a:r>
              <a:rPr lang="fr-FR" dirty="0"/>
              <a:t>, au </a:t>
            </a:r>
            <a:r>
              <a:rPr lang="fr-FR" dirty="0" err="1"/>
              <a:t>decis</a:t>
            </a:r>
            <a:r>
              <a:rPr lang="fr-FR" dirty="0"/>
              <a:t> </a:t>
            </a:r>
            <a:r>
              <a:rPr lang="fr-FR" dirty="0" err="1"/>
              <a:t>să</a:t>
            </a:r>
            <a:r>
              <a:rPr lang="fr-FR" dirty="0"/>
              <a:t> </a:t>
            </a:r>
            <a:r>
              <a:rPr lang="fr-FR" dirty="0" err="1"/>
              <a:t>atace</a:t>
            </a:r>
            <a:r>
              <a:rPr lang="fr-FR" dirty="0"/>
              <a:t>, </a:t>
            </a:r>
            <a:r>
              <a:rPr lang="fr-FR" dirty="0" err="1"/>
              <a:t>efectivele</a:t>
            </a:r>
            <a:r>
              <a:rPr lang="fr-FR" dirty="0"/>
              <a:t> lui Gage </a:t>
            </a:r>
            <a:r>
              <a:rPr lang="fr-FR" dirty="0" err="1"/>
              <a:t>ridicându</a:t>
            </a:r>
            <a:r>
              <a:rPr lang="fr-FR" dirty="0"/>
              <a:t>-se la 6500 de </a:t>
            </a:r>
            <a:r>
              <a:rPr lang="fr-FR" dirty="0" err="1"/>
              <a:t>soldați</a:t>
            </a:r>
            <a:r>
              <a:rPr lang="fr-FR" dirty="0"/>
              <a:t>. </a:t>
            </a:r>
            <a:r>
              <a:rPr lang="fr-FR" dirty="0" err="1"/>
              <a:t>În</a:t>
            </a:r>
            <a:r>
              <a:rPr lang="fr-FR" dirty="0"/>
              <a:t> </a:t>
            </a:r>
            <a:r>
              <a:rPr lang="fr-FR" dirty="0" err="1"/>
              <a:t>dimineață</a:t>
            </a:r>
            <a:r>
              <a:rPr lang="fr-FR" dirty="0"/>
              <a:t> </a:t>
            </a:r>
            <a:r>
              <a:rPr lang="fr-FR" dirty="0" err="1"/>
              <a:t>zilei</a:t>
            </a:r>
            <a:r>
              <a:rPr lang="fr-FR" dirty="0"/>
              <a:t> de 17 </a:t>
            </a:r>
            <a:r>
              <a:rPr lang="fr-FR" dirty="0" err="1"/>
              <a:t>iunie</a:t>
            </a:r>
            <a:r>
              <a:rPr lang="fr-FR" dirty="0"/>
              <a:t>, </a:t>
            </a:r>
            <a:r>
              <a:rPr lang="fr-FR" dirty="0" err="1"/>
              <a:t>generalul</a:t>
            </a:r>
            <a:r>
              <a:rPr lang="fr-FR" dirty="0"/>
              <a:t> Howe, </a:t>
            </a:r>
            <a:r>
              <a:rPr lang="fr-FR" dirty="0" err="1"/>
              <a:t>în</a:t>
            </a:r>
            <a:r>
              <a:rPr lang="fr-FR" dirty="0"/>
              <a:t> </a:t>
            </a:r>
            <a:r>
              <a:rPr lang="fr-FR" dirty="0" err="1"/>
              <a:t>fruntea</a:t>
            </a:r>
            <a:r>
              <a:rPr lang="fr-FR" dirty="0"/>
              <a:t> a 2200 de </a:t>
            </a:r>
            <a:r>
              <a:rPr lang="fr-FR" dirty="0" err="1"/>
              <a:t>soldați</a:t>
            </a:r>
            <a:r>
              <a:rPr lang="fr-FR" dirty="0"/>
              <a:t>, a </a:t>
            </a:r>
            <a:r>
              <a:rPr lang="fr-FR" dirty="0" err="1"/>
              <a:t>atacat</a:t>
            </a:r>
            <a:r>
              <a:rPr lang="fr-FR" dirty="0"/>
              <a:t> frontal. Dar </a:t>
            </a:r>
            <a:r>
              <a:rPr lang="fr-FR" dirty="0" err="1"/>
              <a:t>britanicii</a:t>
            </a:r>
            <a:r>
              <a:rPr lang="fr-FR" dirty="0"/>
              <a:t> au </a:t>
            </a:r>
            <a:r>
              <a:rPr lang="fr-FR" dirty="0" err="1"/>
              <a:t>fost</a:t>
            </a:r>
            <a:r>
              <a:rPr lang="fr-FR" dirty="0"/>
              <a:t> </a:t>
            </a:r>
            <a:r>
              <a:rPr lang="fr-FR" dirty="0" err="1"/>
              <a:t>secerați</a:t>
            </a:r>
            <a:r>
              <a:rPr lang="fr-FR" dirty="0"/>
              <a:t> de </a:t>
            </a:r>
            <a:r>
              <a:rPr lang="fr-FR" dirty="0" err="1"/>
              <a:t>rafalele</a:t>
            </a:r>
            <a:r>
              <a:rPr lang="fr-FR" dirty="0"/>
              <a:t> de </a:t>
            </a:r>
            <a:r>
              <a:rPr lang="fr-FR" dirty="0" err="1"/>
              <a:t>gloanțe</a:t>
            </a:r>
            <a:r>
              <a:rPr lang="fr-FR" dirty="0"/>
              <a:t> </a:t>
            </a:r>
            <a:r>
              <a:rPr lang="fr-FR" dirty="0" err="1"/>
              <a:t>americane</a:t>
            </a:r>
            <a:r>
              <a:rPr lang="fr-FR" dirty="0"/>
              <a:t>, </a:t>
            </a:r>
            <a:r>
              <a:rPr lang="fr-FR" dirty="0" err="1"/>
              <a:t>britanicii</a:t>
            </a:r>
            <a:r>
              <a:rPr lang="fr-FR" dirty="0"/>
              <a:t> </a:t>
            </a:r>
            <a:r>
              <a:rPr lang="fr-FR" dirty="0" err="1"/>
              <a:t>fiind</a:t>
            </a:r>
            <a:r>
              <a:rPr lang="fr-FR" dirty="0"/>
              <a:t> </a:t>
            </a:r>
            <a:r>
              <a:rPr lang="fr-FR" dirty="0" err="1"/>
              <a:t>determinați</a:t>
            </a:r>
            <a:r>
              <a:rPr lang="fr-FR" dirty="0"/>
              <a:t> </a:t>
            </a:r>
            <a:r>
              <a:rPr lang="fr-FR" dirty="0" err="1"/>
              <a:t>să</a:t>
            </a:r>
            <a:r>
              <a:rPr lang="fr-FR" dirty="0"/>
              <a:t> se </a:t>
            </a:r>
            <a:r>
              <a:rPr lang="fr-FR" dirty="0" err="1"/>
              <a:t>retragă</a:t>
            </a:r>
            <a:r>
              <a:rPr lang="fr-FR" dirty="0"/>
              <a:t>. Howe </a:t>
            </a:r>
            <a:r>
              <a:rPr lang="fr-FR" dirty="0" err="1"/>
              <a:t>și</a:t>
            </a:r>
            <a:r>
              <a:rPr lang="fr-FR" dirty="0"/>
              <a:t>-a </a:t>
            </a:r>
            <a:r>
              <a:rPr lang="fr-FR" dirty="0" err="1"/>
              <a:t>regrupat</a:t>
            </a:r>
            <a:r>
              <a:rPr lang="fr-FR" dirty="0"/>
              <a:t> </a:t>
            </a:r>
            <a:r>
              <a:rPr lang="fr-FR" dirty="0" err="1"/>
              <a:t>soldații</a:t>
            </a:r>
            <a:r>
              <a:rPr lang="fr-FR" dirty="0"/>
              <a:t> </a:t>
            </a:r>
            <a:r>
              <a:rPr lang="fr-FR" dirty="0" err="1"/>
              <a:t>și</a:t>
            </a:r>
            <a:r>
              <a:rPr lang="fr-FR" dirty="0"/>
              <a:t> a </a:t>
            </a:r>
            <a:r>
              <a:rPr lang="fr-FR" dirty="0" err="1"/>
              <a:t>reluat</a:t>
            </a:r>
            <a:r>
              <a:rPr lang="fr-FR" dirty="0"/>
              <a:t> </a:t>
            </a:r>
            <a:r>
              <a:rPr lang="fr-FR" dirty="0" err="1"/>
              <a:t>atacul</a:t>
            </a:r>
            <a:r>
              <a:rPr lang="fr-FR" dirty="0"/>
              <a:t>, el </a:t>
            </a:r>
            <a:r>
              <a:rPr lang="fr-FR" dirty="0" err="1"/>
              <a:t>personal</a:t>
            </a:r>
            <a:r>
              <a:rPr lang="fr-FR" dirty="0"/>
              <a:t> </a:t>
            </a:r>
            <a:r>
              <a:rPr lang="fr-FR" dirty="0" err="1"/>
              <a:t>conducând</a:t>
            </a:r>
            <a:r>
              <a:rPr lang="fr-FR" dirty="0"/>
              <a:t> </a:t>
            </a:r>
            <a:r>
              <a:rPr lang="fr-FR" dirty="0" err="1"/>
              <a:t>plutoanele</a:t>
            </a:r>
            <a:r>
              <a:rPr lang="fr-FR" dirty="0"/>
              <a:t> de </a:t>
            </a:r>
            <a:r>
              <a:rPr lang="fr-FR" dirty="0" err="1"/>
              <a:t>pe</a:t>
            </a:r>
            <a:r>
              <a:rPr lang="fr-FR" dirty="0"/>
              <a:t> </a:t>
            </a:r>
            <a:r>
              <a:rPr lang="fr-FR" dirty="0" err="1"/>
              <a:t>dreapta</a:t>
            </a:r>
            <a:r>
              <a:rPr lang="fr-FR" dirty="0"/>
              <a:t>. Au </a:t>
            </a:r>
            <a:r>
              <a:rPr lang="fr-FR" dirty="0" err="1"/>
              <a:t>fost</a:t>
            </a:r>
            <a:r>
              <a:rPr lang="fr-FR" dirty="0"/>
              <a:t> </a:t>
            </a:r>
            <a:r>
              <a:rPr lang="fr-FR" dirty="0" err="1"/>
              <a:t>respinși</a:t>
            </a:r>
            <a:r>
              <a:rPr lang="fr-FR" dirty="0"/>
              <a:t> </a:t>
            </a:r>
            <a:r>
              <a:rPr lang="fr-FR" dirty="0" err="1"/>
              <a:t>din</a:t>
            </a:r>
            <a:r>
              <a:rPr lang="fr-FR" dirty="0"/>
              <a:t> </a:t>
            </a:r>
            <a:r>
              <a:rPr lang="fr-FR" dirty="0" err="1"/>
              <a:t>nou</a:t>
            </a:r>
            <a:r>
              <a:rPr lang="fr-FR" dirty="0"/>
              <a:t> </a:t>
            </a:r>
            <a:r>
              <a:rPr lang="fr-FR" dirty="0" err="1"/>
              <a:t>cu</a:t>
            </a:r>
            <a:r>
              <a:rPr lang="fr-FR" dirty="0"/>
              <a:t> mari </a:t>
            </a:r>
            <a:r>
              <a:rPr lang="fr-FR" dirty="0" err="1"/>
              <a:t>pierderi</a:t>
            </a:r>
            <a:r>
              <a:rPr lang="fr-FR" dirty="0"/>
              <a:t>. </a:t>
            </a:r>
            <a:r>
              <a:rPr lang="fr-FR" dirty="0" err="1"/>
              <a:t>Primind</a:t>
            </a:r>
            <a:r>
              <a:rPr lang="fr-FR" dirty="0"/>
              <a:t> </a:t>
            </a:r>
            <a:r>
              <a:rPr lang="fr-FR" dirty="0" err="1"/>
              <a:t>întăriri</a:t>
            </a:r>
            <a:r>
              <a:rPr lang="fr-FR" dirty="0"/>
              <a:t> de 600-700 de </a:t>
            </a:r>
            <a:r>
              <a:rPr lang="fr-FR" dirty="0" err="1"/>
              <a:t>soldați</a:t>
            </a:r>
            <a:r>
              <a:rPr lang="fr-FR" dirty="0"/>
              <a:t> </a:t>
            </a:r>
            <a:r>
              <a:rPr lang="fr-FR" dirty="0" err="1"/>
              <a:t>din</a:t>
            </a:r>
            <a:r>
              <a:rPr lang="fr-FR" dirty="0"/>
              <a:t> Boston, Howe a </a:t>
            </a:r>
            <a:r>
              <a:rPr lang="fr-FR" dirty="0" err="1"/>
              <a:t>atacat</a:t>
            </a:r>
            <a:r>
              <a:rPr lang="fr-FR" dirty="0"/>
              <a:t> a </a:t>
            </a:r>
            <a:r>
              <a:rPr lang="fr-FR" dirty="0" err="1"/>
              <a:t>treia</a:t>
            </a:r>
            <a:r>
              <a:rPr lang="fr-FR" dirty="0"/>
              <a:t> </a:t>
            </a:r>
            <a:r>
              <a:rPr lang="fr-FR" dirty="0" err="1"/>
              <a:t>oară</a:t>
            </a:r>
            <a:r>
              <a:rPr lang="fr-FR" dirty="0"/>
              <a:t>. </a:t>
            </a:r>
            <a:r>
              <a:rPr lang="fr-FR" dirty="0" err="1"/>
              <a:t>Nemaiavând</a:t>
            </a:r>
            <a:r>
              <a:rPr lang="fr-FR" dirty="0"/>
              <a:t> </a:t>
            </a:r>
            <a:r>
              <a:rPr lang="fr-FR" dirty="0" err="1"/>
              <a:t>muniție</a:t>
            </a:r>
            <a:r>
              <a:rPr lang="fr-FR" dirty="0"/>
              <a:t>, </a:t>
            </a:r>
            <a:r>
              <a:rPr lang="fr-FR" dirty="0" err="1"/>
              <a:t>americanii</a:t>
            </a:r>
            <a:r>
              <a:rPr lang="fr-FR" dirty="0"/>
              <a:t> au </a:t>
            </a:r>
            <a:r>
              <a:rPr lang="fr-FR" dirty="0" err="1"/>
              <a:t>trecut</a:t>
            </a:r>
            <a:r>
              <a:rPr lang="fr-FR" dirty="0"/>
              <a:t> la </a:t>
            </a:r>
            <a:r>
              <a:rPr lang="fr-FR" dirty="0" err="1"/>
              <a:t>atacul</a:t>
            </a:r>
            <a:r>
              <a:rPr lang="fr-FR" dirty="0"/>
              <a:t> </a:t>
            </a:r>
            <a:r>
              <a:rPr lang="fr-FR" dirty="0" err="1"/>
              <a:t>cu</a:t>
            </a:r>
            <a:r>
              <a:rPr lang="fr-FR" dirty="0"/>
              <a:t> </a:t>
            </a:r>
            <a:r>
              <a:rPr lang="fr-FR" dirty="0" err="1"/>
              <a:t>baionetă</a:t>
            </a:r>
            <a:r>
              <a:rPr lang="fr-FR" dirty="0"/>
              <a:t>, </a:t>
            </a:r>
            <a:r>
              <a:rPr lang="fr-FR" dirty="0" err="1"/>
              <a:t>retrangu</a:t>
            </a:r>
            <a:r>
              <a:rPr lang="fr-FR" dirty="0"/>
              <a:t>-se </a:t>
            </a:r>
            <a:r>
              <a:rPr lang="fr-FR" dirty="0" err="1"/>
              <a:t>spre</a:t>
            </a:r>
            <a:r>
              <a:rPr lang="fr-FR" dirty="0"/>
              <a:t> Bunker Hill. </a:t>
            </a:r>
            <a:r>
              <a:rPr lang="fr-FR" dirty="0" err="1"/>
              <a:t>Deși</a:t>
            </a:r>
            <a:r>
              <a:rPr lang="fr-FR" dirty="0"/>
              <a:t> </a:t>
            </a:r>
            <a:r>
              <a:rPr lang="fr-FR" dirty="0" err="1"/>
              <a:t>erau</a:t>
            </a:r>
            <a:r>
              <a:rPr lang="fr-FR" dirty="0"/>
              <a:t> </a:t>
            </a:r>
            <a:r>
              <a:rPr lang="fr-FR" dirty="0" err="1"/>
              <a:t>inferiori</a:t>
            </a:r>
            <a:r>
              <a:rPr lang="fr-FR" dirty="0"/>
              <a:t> </a:t>
            </a:r>
            <a:r>
              <a:rPr lang="fr-FR" dirty="0" err="1"/>
              <a:t>numeric</a:t>
            </a:r>
            <a:r>
              <a:rPr lang="fr-FR" dirty="0"/>
              <a:t>, se </a:t>
            </a:r>
            <a:r>
              <a:rPr lang="fr-FR" dirty="0" err="1"/>
              <a:t>apărau</a:t>
            </a:r>
            <a:r>
              <a:rPr lang="fr-FR" dirty="0"/>
              <a:t> </a:t>
            </a:r>
            <a:r>
              <a:rPr lang="fr-FR" dirty="0" err="1"/>
              <a:t>cu</a:t>
            </a:r>
            <a:r>
              <a:rPr lang="fr-FR" dirty="0"/>
              <a:t> </a:t>
            </a:r>
            <a:r>
              <a:rPr lang="fr-FR" dirty="0" err="1"/>
              <a:t>îndârjire</a:t>
            </a:r>
            <a:r>
              <a:rPr lang="fr-FR" dirty="0"/>
              <a:t>, </a:t>
            </a:r>
            <a:r>
              <a:rPr lang="fr-FR" dirty="0" err="1"/>
              <a:t>având</a:t>
            </a:r>
            <a:r>
              <a:rPr lang="fr-FR" dirty="0"/>
              <a:t> </a:t>
            </a:r>
            <a:r>
              <a:rPr lang="fr-FR" dirty="0" err="1"/>
              <a:t>pierderi</a:t>
            </a:r>
            <a:r>
              <a:rPr lang="fr-FR" dirty="0"/>
              <a:t> </a:t>
            </a:r>
            <a:r>
              <a:rPr lang="fr-FR" dirty="0" err="1"/>
              <a:t>grele</a:t>
            </a:r>
            <a:r>
              <a:rPr lang="fr-FR" dirty="0"/>
              <a:t>. </a:t>
            </a:r>
            <a:r>
              <a:rPr lang="fr-FR" dirty="0" err="1"/>
              <a:t>Și</a:t>
            </a:r>
            <a:r>
              <a:rPr lang="fr-FR" dirty="0"/>
              <a:t>-au </a:t>
            </a:r>
            <a:r>
              <a:rPr lang="fr-FR" dirty="0" err="1"/>
              <a:t>dat</a:t>
            </a:r>
            <a:r>
              <a:rPr lang="fr-FR" dirty="0"/>
              <a:t> </a:t>
            </a:r>
            <a:r>
              <a:rPr lang="fr-FR" dirty="0" err="1"/>
              <a:t>seama</a:t>
            </a:r>
            <a:r>
              <a:rPr lang="fr-FR" dirty="0"/>
              <a:t> </a:t>
            </a:r>
            <a:r>
              <a:rPr lang="fr-FR" dirty="0" err="1"/>
              <a:t>că</a:t>
            </a:r>
            <a:r>
              <a:rPr lang="fr-FR" dirty="0"/>
              <a:t> </a:t>
            </a:r>
            <a:r>
              <a:rPr lang="fr-FR" dirty="0" err="1"/>
              <a:t>rezistență</a:t>
            </a:r>
            <a:r>
              <a:rPr lang="fr-FR" dirty="0"/>
              <a:t> </a:t>
            </a:r>
            <a:r>
              <a:rPr lang="fr-FR" dirty="0" err="1"/>
              <a:t>era</a:t>
            </a:r>
            <a:r>
              <a:rPr lang="fr-FR" dirty="0"/>
              <a:t> </a:t>
            </a:r>
            <a:r>
              <a:rPr lang="fr-FR" dirty="0" err="1"/>
              <a:t>imposibilă</a:t>
            </a:r>
            <a:r>
              <a:rPr lang="fr-FR" dirty="0"/>
              <a:t>, </a:t>
            </a:r>
            <a:r>
              <a:rPr lang="fr-FR" dirty="0" err="1"/>
              <a:t>iar</a:t>
            </a:r>
            <a:r>
              <a:rPr lang="fr-FR" dirty="0"/>
              <a:t> </a:t>
            </a:r>
            <a:r>
              <a:rPr lang="fr-FR" dirty="0" err="1"/>
              <a:t>colonelul</a:t>
            </a:r>
            <a:r>
              <a:rPr lang="fr-FR" dirty="0"/>
              <a:t> William Prescott, </a:t>
            </a:r>
            <a:r>
              <a:rPr lang="fr-FR" dirty="0" err="1"/>
              <a:t>comandantul</a:t>
            </a:r>
            <a:r>
              <a:rPr lang="fr-FR" dirty="0"/>
              <a:t> American, a </a:t>
            </a:r>
            <a:r>
              <a:rPr lang="fr-FR" dirty="0" err="1"/>
              <a:t>ordonat</a:t>
            </a:r>
            <a:r>
              <a:rPr lang="fr-FR" dirty="0"/>
              <a:t> </a:t>
            </a:r>
            <a:r>
              <a:rPr lang="fr-FR" dirty="0" err="1"/>
              <a:t>retragerea</a:t>
            </a:r>
            <a:r>
              <a:rPr lang="fr-FR" dirty="0"/>
              <a:t>. Nu au </a:t>
            </a:r>
            <a:r>
              <a:rPr lang="fr-FR" dirty="0" err="1"/>
              <a:t>fost</a:t>
            </a:r>
            <a:r>
              <a:rPr lang="fr-FR" dirty="0"/>
              <a:t> </a:t>
            </a:r>
            <a:r>
              <a:rPr lang="fr-FR" dirty="0" err="1"/>
              <a:t>însă</a:t>
            </a:r>
            <a:r>
              <a:rPr lang="fr-FR" dirty="0"/>
              <a:t> </a:t>
            </a:r>
            <a:r>
              <a:rPr lang="fr-FR" dirty="0" err="1"/>
              <a:t>urmăriți</a:t>
            </a:r>
            <a:r>
              <a:rPr lang="fr-FR" dirty="0"/>
              <a:t>, </a:t>
            </a:r>
            <a:r>
              <a:rPr lang="fr-FR" dirty="0" err="1"/>
              <a:t>americanii</a:t>
            </a:r>
            <a:r>
              <a:rPr lang="fr-FR" dirty="0"/>
              <a:t> </a:t>
            </a:r>
            <a:r>
              <a:rPr lang="fr-FR" dirty="0" err="1"/>
              <a:t>pierzând</a:t>
            </a:r>
            <a:r>
              <a:rPr lang="fr-FR" dirty="0"/>
              <a:t> 115 </a:t>
            </a:r>
            <a:r>
              <a:rPr lang="fr-FR" dirty="0" err="1"/>
              <a:t>soldați</a:t>
            </a:r>
            <a:r>
              <a:rPr lang="fr-FR" dirty="0"/>
              <a:t> , </a:t>
            </a:r>
            <a:r>
              <a:rPr lang="fr-FR" dirty="0" err="1"/>
              <a:t>printre</a:t>
            </a:r>
            <a:r>
              <a:rPr lang="fr-FR" dirty="0"/>
              <a:t> care </a:t>
            </a:r>
            <a:r>
              <a:rPr lang="fr-FR" dirty="0" err="1"/>
              <a:t>și</a:t>
            </a:r>
            <a:r>
              <a:rPr lang="fr-FR" dirty="0"/>
              <a:t> </a:t>
            </a:r>
            <a:r>
              <a:rPr lang="fr-FR" dirty="0" err="1"/>
              <a:t>dr</a:t>
            </a:r>
            <a:r>
              <a:rPr lang="fr-FR" dirty="0"/>
              <a:t>. Joseph Warren, 305 de </a:t>
            </a:r>
            <a:r>
              <a:rPr lang="fr-FR" dirty="0" err="1"/>
              <a:t>răniți</a:t>
            </a:r>
            <a:r>
              <a:rPr lang="fr-FR" dirty="0"/>
              <a:t> </a:t>
            </a:r>
            <a:r>
              <a:rPr lang="fr-FR" dirty="0" err="1"/>
              <a:t>și</a:t>
            </a:r>
            <a:r>
              <a:rPr lang="fr-FR" dirty="0"/>
              <a:t> 30 de </a:t>
            </a:r>
            <a:r>
              <a:rPr lang="fr-FR" dirty="0" err="1"/>
              <a:t>prizonieri</a:t>
            </a:r>
            <a:r>
              <a:rPr lang="fr-FR" dirty="0"/>
              <a:t> </a:t>
            </a:r>
            <a:r>
              <a:rPr lang="fr-FR" dirty="0" err="1"/>
              <a:t>dintre</a:t>
            </a:r>
            <a:r>
              <a:rPr lang="fr-FR" dirty="0"/>
              <a:t> care 20 au murit.</a:t>
            </a:r>
            <a:endParaRPr lang="en-US" dirty="0"/>
          </a:p>
          <a:p>
            <a:pPr algn="just"/>
            <a:r>
              <a:rPr lang="ro-RO" dirty="0" smtClean="0"/>
              <a:t>	</a:t>
            </a:r>
            <a:r>
              <a:rPr lang="fr-FR" dirty="0" err="1" smtClean="0"/>
              <a:t>Britanicii</a:t>
            </a:r>
            <a:r>
              <a:rPr lang="fr-FR" dirty="0" smtClean="0"/>
              <a:t> </a:t>
            </a:r>
            <a:r>
              <a:rPr lang="fr-FR" dirty="0"/>
              <a:t>au </a:t>
            </a:r>
            <a:r>
              <a:rPr lang="fr-FR" dirty="0" err="1"/>
              <a:t>avut</a:t>
            </a:r>
            <a:r>
              <a:rPr lang="fr-FR" dirty="0"/>
              <a:t> 19 </a:t>
            </a:r>
            <a:r>
              <a:rPr lang="fr-FR" dirty="0" err="1"/>
              <a:t>ofițeri</a:t>
            </a:r>
            <a:r>
              <a:rPr lang="fr-FR" dirty="0"/>
              <a:t> </a:t>
            </a:r>
            <a:r>
              <a:rPr lang="fr-FR" dirty="0" err="1"/>
              <a:t>morți</a:t>
            </a:r>
            <a:r>
              <a:rPr lang="fr-FR" dirty="0"/>
              <a:t>, 62 </a:t>
            </a:r>
            <a:r>
              <a:rPr lang="fr-FR" dirty="0" err="1"/>
              <a:t>ofițeri</a:t>
            </a:r>
            <a:r>
              <a:rPr lang="fr-FR" dirty="0"/>
              <a:t> </a:t>
            </a:r>
            <a:r>
              <a:rPr lang="fr-FR" dirty="0" err="1"/>
              <a:t>răniți</a:t>
            </a:r>
            <a:r>
              <a:rPr lang="fr-FR" dirty="0"/>
              <a:t>, 207 de </a:t>
            </a:r>
            <a:r>
              <a:rPr lang="fr-FR" dirty="0" err="1"/>
              <a:t>soldați</a:t>
            </a:r>
            <a:r>
              <a:rPr lang="fr-FR" dirty="0"/>
              <a:t> </a:t>
            </a:r>
            <a:r>
              <a:rPr lang="fr-FR" dirty="0" err="1"/>
              <a:t>morți</a:t>
            </a:r>
            <a:r>
              <a:rPr lang="fr-FR" dirty="0"/>
              <a:t> </a:t>
            </a:r>
            <a:r>
              <a:rPr lang="fr-FR" dirty="0" err="1"/>
              <a:t>și</a:t>
            </a:r>
            <a:r>
              <a:rPr lang="fr-FR" dirty="0"/>
              <a:t> 766 de </a:t>
            </a:r>
            <a:r>
              <a:rPr lang="fr-FR" dirty="0" err="1"/>
              <a:t>soldați</a:t>
            </a:r>
            <a:r>
              <a:rPr lang="fr-FR" dirty="0"/>
              <a:t> </a:t>
            </a:r>
            <a:r>
              <a:rPr lang="fr-FR" dirty="0" err="1"/>
              <a:t>răniți</a:t>
            </a:r>
            <a:r>
              <a:rPr lang="fr-FR" dirty="0"/>
              <a:t>. A </a:t>
            </a:r>
            <a:r>
              <a:rPr lang="fr-FR" dirty="0" err="1"/>
              <a:t>fost</a:t>
            </a:r>
            <a:r>
              <a:rPr lang="fr-FR" dirty="0"/>
              <a:t> o </a:t>
            </a:r>
            <a:r>
              <a:rPr lang="fr-FR" dirty="0" err="1"/>
              <a:t>Victorie</a:t>
            </a:r>
            <a:r>
              <a:rPr lang="fr-FR" dirty="0"/>
              <a:t> à la </a:t>
            </a:r>
            <a:r>
              <a:rPr lang="fr-FR" dirty="0" err="1"/>
              <a:t>Pirus</a:t>
            </a:r>
            <a:r>
              <a:rPr lang="fr-FR" dirty="0"/>
              <a:t> </a:t>
            </a:r>
            <a:r>
              <a:rPr lang="fr-FR" dirty="0" err="1"/>
              <a:t>pentru</a:t>
            </a:r>
            <a:r>
              <a:rPr lang="fr-FR" dirty="0"/>
              <a:t> </a:t>
            </a:r>
            <a:r>
              <a:rPr lang="fr-FR" dirty="0" err="1"/>
              <a:t>britanici</a:t>
            </a:r>
            <a:r>
              <a:rPr lang="fr-FR" dirty="0"/>
              <a:t>. </a:t>
            </a:r>
            <a:r>
              <a:rPr lang="fr-FR" dirty="0" err="1"/>
              <a:t>Pentru</a:t>
            </a:r>
            <a:r>
              <a:rPr lang="fr-FR" dirty="0"/>
              <a:t> a nu mai </a:t>
            </a:r>
            <a:r>
              <a:rPr lang="fr-FR" dirty="0" err="1"/>
              <a:t>plăti</a:t>
            </a:r>
            <a:r>
              <a:rPr lang="fr-FR" dirty="0"/>
              <a:t> </a:t>
            </a:r>
            <a:r>
              <a:rPr lang="fr-FR" dirty="0" err="1"/>
              <a:t>prețul</a:t>
            </a:r>
            <a:r>
              <a:rPr lang="fr-FR" dirty="0"/>
              <a:t> </a:t>
            </a:r>
            <a:r>
              <a:rPr lang="fr-FR" dirty="0" err="1"/>
              <a:t>pierderii</a:t>
            </a:r>
            <a:r>
              <a:rPr lang="fr-FR" dirty="0"/>
              <a:t> </a:t>
            </a:r>
            <a:r>
              <a:rPr lang="fr-FR" dirty="0" err="1"/>
              <a:t>și</a:t>
            </a:r>
            <a:r>
              <a:rPr lang="fr-FR" dirty="0"/>
              <a:t> a mai </a:t>
            </a:r>
            <a:r>
              <a:rPr lang="fr-FR" dirty="0" err="1"/>
              <a:t>multor</a:t>
            </a:r>
            <a:r>
              <a:rPr lang="fr-FR" dirty="0"/>
              <a:t> </a:t>
            </a:r>
            <a:r>
              <a:rPr lang="fr-FR" dirty="0" err="1"/>
              <a:t>soldați</a:t>
            </a:r>
            <a:r>
              <a:rPr lang="fr-FR" dirty="0"/>
              <a:t>, Gage a </a:t>
            </a:r>
            <a:r>
              <a:rPr lang="fr-FR" dirty="0" err="1"/>
              <a:t>fost</a:t>
            </a:r>
            <a:r>
              <a:rPr lang="fr-FR" dirty="0"/>
              <a:t> </a:t>
            </a:r>
            <a:r>
              <a:rPr lang="fr-FR" dirty="0" err="1"/>
              <a:t>rechemat</a:t>
            </a:r>
            <a:r>
              <a:rPr lang="fr-FR" dirty="0"/>
              <a:t> </a:t>
            </a:r>
            <a:r>
              <a:rPr lang="fr-FR" dirty="0" err="1"/>
              <a:t>și</a:t>
            </a:r>
            <a:r>
              <a:rPr lang="fr-FR" dirty="0"/>
              <a:t> Howe a </a:t>
            </a:r>
            <a:r>
              <a:rPr lang="fr-FR" dirty="0" err="1"/>
              <a:t>preluat</a:t>
            </a:r>
            <a:r>
              <a:rPr lang="fr-FR" dirty="0"/>
              <a:t> </a:t>
            </a:r>
            <a:r>
              <a:rPr lang="fr-FR" dirty="0" err="1"/>
              <a:t>comanda</a:t>
            </a:r>
            <a:r>
              <a:rPr lang="fr-FR" dirty="0"/>
              <a:t> </a:t>
            </a:r>
            <a:r>
              <a:rPr lang="fr-FR" dirty="0" err="1"/>
              <a:t>trupelor</a:t>
            </a:r>
            <a:r>
              <a:rPr lang="fr-FR" dirty="0"/>
              <a:t> </a:t>
            </a:r>
            <a:r>
              <a:rPr lang="fr-FR" dirty="0" err="1"/>
              <a:t>britanice</a:t>
            </a:r>
            <a:r>
              <a:rPr lang="fr-FR" dirty="0"/>
              <a:t> </a:t>
            </a:r>
            <a:r>
              <a:rPr lang="fr-FR" dirty="0" err="1"/>
              <a:t>din</a:t>
            </a:r>
            <a:r>
              <a:rPr lang="fr-FR" dirty="0"/>
              <a:t> </a:t>
            </a:r>
            <a:r>
              <a:rPr lang="fr-FR" dirty="0" err="1"/>
              <a:t>America</a:t>
            </a:r>
            <a:r>
              <a:rPr lang="fr-FR" dirty="0"/>
              <a:t> de Nord </a:t>
            </a:r>
            <a:r>
              <a:rPr lang="fr-FR" dirty="0" err="1"/>
              <a:t>pe</a:t>
            </a:r>
            <a:r>
              <a:rPr lang="fr-FR" dirty="0"/>
              <a:t> 10 </a:t>
            </a:r>
            <a:r>
              <a:rPr lang="fr-FR" dirty="0" err="1"/>
              <a:t>octombrie</a:t>
            </a:r>
            <a:r>
              <a:rPr lang="fr-FR" dirty="0"/>
              <a:t> 1775. </a:t>
            </a:r>
            <a:r>
              <a:rPr lang="fr-FR" dirty="0" err="1"/>
              <a:t>Bătălia</a:t>
            </a:r>
            <a:r>
              <a:rPr lang="fr-FR" dirty="0"/>
              <a:t> de la Bunker Hill a </a:t>
            </a:r>
            <a:r>
              <a:rPr lang="fr-FR" dirty="0" err="1"/>
              <a:t>fost</a:t>
            </a:r>
            <a:r>
              <a:rPr lang="fr-FR" dirty="0"/>
              <a:t> </a:t>
            </a:r>
            <a:r>
              <a:rPr lang="fr-FR" dirty="0" err="1"/>
              <a:t>sângeroasă</a:t>
            </a:r>
            <a:r>
              <a:rPr lang="fr-FR" dirty="0"/>
              <a:t>, </a:t>
            </a:r>
            <a:r>
              <a:rPr lang="fr-FR" dirty="0" err="1"/>
              <a:t>iar</a:t>
            </a:r>
            <a:r>
              <a:rPr lang="fr-FR" dirty="0"/>
              <a:t> victoria </a:t>
            </a:r>
            <a:r>
              <a:rPr lang="fr-FR" dirty="0" err="1"/>
              <a:t>tactică</a:t>
            </a:r>
            <a:r>
              <a:rPr lang="fr-FR" dirty="0"/>
              <a:t> </a:t>
            </a:r>
            <a:r>
              <a:rPr lang="fr-FR" dirty="0" err="1"/>
              <a:t>britanică</a:t>
            </a:r>
            <a:r>
              <a:rPr lang="fr-FR" dirty="0"/>
              <a:t> nu </a:t>
            </a:r>
            <a:r>
              <a:rPr lang="fr-FR" dirty="0" err="1"/>
              <a:t>decidea</a:t>
            </a:r>
            <a:r>
              <a:rPr lang="fr-FR" dirty="0"/>
              <a:t> </a:t>
            </a:r>
            <a:r>
              <a:rPr lang="fr-FR" dirty="0" err="1"/>
              <a:t>nimic</a:t>
            </a:r>
            <a:r>
              <a:rPr lang="fr-FR" dirty="0"/>
              <a:t> </a:t>
            </a:r>
            <a:r>
              <a:rPr lang="fr-FR" dirty="0" err="1"/>
              <a:t>din</a:t>
            </a:r>
            <a:r>
              <a:rPr lang="fr-FR" dirty="0"/>
              <a:t> </a:t>
            </a:r>
            <a:r>
              <a:rPr lang="fr-FR" dirty="0" err="1"/>
              <a:t>punct</a:t>
            </a:r>
            <a:r>
              <a:rPr lang="fr-FR" dirty="0"/>
              <a:t> de </a:t>
            </a:r>
            <a:r>
              <a:rPr lang="fr-FR" dirty="0" err="1"/>
              <a:t>vedere</a:t>
            </a:r>
            <a:r>
              <a:rPr lang="fr-FR" dirty="0"/>
              <a:t> </a:t>
            </a:r>
            <a:r>
              <a:rPr lang="fr-FR" dirty="0" err="1"/>
              <a:t>strategic</a:t>
            </a:r>
            <a:r>
              <a:rPr lang="fr-FR" dirty="0"/>
              <a:t>, </a:t>
            </a:r>
            <a:r>
              <a:rPr lang="fr-FR" dirty="0" err="1"/>
              <a:t>capturând</a:t>
            </a:r>
            <a:r>
              <a:rPr lang="fr-FR" dirty="0"/>
              <a:t> </a:t>
            </a:r>
            <a:r>
              <a:rPr lang="fr-FR" dirty="0" err="1"/>
              <a:t>doar</a:t>
            </a:r>
            <a:r>
              <a:rPr lang="fr-FR" dirty="0"/>
              <a:t> </a:t>
            </a:r>
            <a:r>
              <a:rPr lang="fr-FR" dirty="0" err="1"/>
              <a:t>peninsula</a:t>
            </a:r>
            <a:r>
              <a:rPr lang="fr-FR" dirty="0"/>
              <a:t> </a:t>
            </a:r>
            <a:r>
              <a:rPr lang="fr-FR" dirty="0" err="1"/>
              <a:t>Charlestown</a:t>
            </a:r>
            <a:r>
              <a:rPr lang="fr-FR" dirty="0"/>
              <a:t>, </a:t>
            </a:r>
            <a:r>
              <a:rPr lang="fr-FR" dirty="0" err="1"/>
              <a:t>fiind</a:t>
            </a:r>
            <a:r>
              <a:rPr lang="fr-FR" dirty="0"/>
              <a:t> </a:t>
            </a:r>
            <a:r>
              <a:rPr lang="fr-FR" dirty="0" err="1"/>
              <a:t>doar</a:t>
            </a:r>
            <a:r>
              <a:rPr lang="fr-FR" dirty="0"/>
              <a:t> o </a:t>
            </a:r>
            <a:r>
              <a:rPr lang="fr-FR" dirty="0" err="1"/>
              <a:t>bătălie</a:t>
            </a:r>
            <a:r>
              <a:rPr lang="fr-FR" dirty="0"/>
              <a:t> </a:t>
            </a:r>
            <a:r>
              <a:rPr lang="fr-FR" dirty="0" err="1"/>
              <a:t>câștigate</a:t>
            </a:r>
            <a:r>
              <a:rPr lang="fr-FR" dirty="0"/>
              <a:t> de </a:t>
            </a:r>
            <a:r>
              <a:rPr lang="fr-FR" dirty="0" err="1"/>
              <a:t>britanici</a:t>
            </a:r>
            <a:r>
              <a:rPr lang="fr-FR" dirty="0"/>
              <a:t> la un moment </a:t>
            </a:r>
            <a:r>
              <a:rPr lang="fr-FR" dirty="0" err="1"/>
              <a:t>nepotrivit</a:t>
            </a:r>
            <a:r>
              <a:rPr lang="fr-FR" dirty="0"/>
              <a:t> </a:t>
            </a:r>
            <a:r>
              <a:rPr lang="fr-FR" dirty="0" err="1"/>
              <a:t>și</a:t>
            </a:r>
            <a:r>
              <a:rPr lang="fr-FR" dirty="0"/>
              <a:t> la un </a:t>
            </a:r>
            <a:r>
              <a:rPr lang="fr-FR" dirty="0" err="1"/>
              <a:t>loc</a:t>
            </a:r>
            <a:r>
              <a:rPr lang="fr-FR" dirty="0"/>
              <a:t> </a:t>
            </a:r>
            <a:r>
              <a:rPr lang="fr-FR" dirty="0" err="1"/>
              <a:t>nepotrivit</a:t>
            </a:r>
            <a:r>
              <a:rPr lang="fr-FR" dirty="0"/>
              <a:t>, </a:t>
            </a:r>
            <a:r>
              <a:rPr lang="fr-FR" dirty="0" err="1"/>
              <a:t>arătând</a:t>
            </a:r>
            <a:r>
              <a:rPr lang="fr-FR" dirty="0"/>
              <a:t> </a:t>
            </a:r>
            <a:r>
              <a:rPr lang="fr-FR" dirty="0" err="1"/>
              <a:t>americanilor</a:t>
            </a:r>
            <a:r>
              <a:rPr lang="fr-FR" dirty="0"/>
              <a:t> de </a:t>
            </a:r>
            <a:r>
              <a:rPr lang="fr-FR" dirty="0" err="1"/>
              <a:t>pretutindeni</a:t>
            </a:r>
            <a:r>
              <a:rPr lang="fr-FR" dirty="0"/>
              <a:t> </a:t>
            </a:r>
            <a:r>
              <a:rPr lang="fr-FR" dirty="0" err="1"/>
              <a:t>că</a:t>
            </a:r>
            <a:r>
              <a:rPr lang="fr-FR" dirty="0"/>
              <a:t> o </a:t>
            </a:r>
            <a:r>
              <a:rPr lang="fr-FR" dirty="0" err="1"/>
              <a:t>gloată</a:t>
            </a:r>
            <a:r>
              <a:rPr lang="fr-FR" dirty="0"/>
              <a:t> de </a:t>
            </a:r>
            <a:r>
              <a:rPr lang="fr-FR" dirty="0" err="1"/>
              <a:t>fermieri</a:t>
            </a:r>
            <a:r>
              <a:rPr lang="fr-FR" dirty="0"/>
              <a:t> </a:t>
            </a:r>
            <a:r>
              <a:rPr lang="fr-FR" dirty="0" err="1"/>
              <a:t>înarmați</a:t>
            </a:r>
            <a:r>
              <a:rPr lang="fr-FR" dirty="0"/>
              <a:t> </a:t>
            </a:r>
            <a:r>
              <a:rPr lang="fr-FR" dirty="0" err="1"/>
              <a:t>reușeau</a:t>
            </a:r>
            <a:r>
              <a:rPr lang="fr-FR" dirty="0"/>
              <a:t> </a:t>
            </a:r>
            <a:r>
              <a:rPr lang="fr-FR" dirty="0" err="1"/>
              <a:t>să</a:t>
            </a:r>
            <a:r>
              <a:rPr lang="fr-FR" dirty="0"/>
              <a:t> </a:t>
            </a:r>
            <a:r>
              <a:rPr lang="fr-FR" dirty="0" err="1"/>
              <a:t>încercuiască</a:t>
            </a:r>
            <a:r>
              <a:rPr lang="fr-FR" dirty="0"/>
              <a:t> </a:t>
            </a:r>
            <a:r>
              <a:rPr lang="fr-FR" dirty="0" err="1"/>
              <a:t>și</a:t>
            </a:r>
            <a:r>
              <a:rPr lang="fr-FR" dirty="0"/>
              <a:t> </a:t>
            </a:r>
            <a:r>
              <a:rPr lang="fr-FR" dirty="0" err="1"/>
              <a:t>sǎ</a:t>
            </a:r>
            <a:r>
              <a:rPr lang="fr-FR" dirty="0"/>
              <a:t> </a:t>
            </a:r>
            <a:r>
              <a:rPr lang="fr-FR" dirty="0" err="1"/>
              <a:t>respingă</a:t>
            </a:r>
            <a:r>
              <a:rPr lang="fr-FR" dirty="0"/>
              <a:t> </a:t>
            </a:r>
            <a:r>
              <a:rPr lang="fr-FR" dirty="0" err="1"/>
              <a:t>trupele</a:t>
            </a:r>
            <a:r>
              <a:rPr lang="fr-FR" dirty="0"/>
              <a:t> </a:t>
            </a:r>
            <a:r>
              <a:rPr lang="fr-FR" dirty="0" err="1"/>
              <a:t>regulate</a:t>
            </a:r>
            <a:r>
              <a:rPr lang="fr-FR" dirty="0"/>
              <a:t> de </a:t>
            </a:r>
            <a:r>
              <a:rPr lang="fr-FR" dirty="0" err="1"/>
              <a:t>două</a:t>
            </a:r>
            <a:r>
              <a:rPr lang="fr-FR" dirty="0"/>
              <a:t> </a:t>
            </a:r>
            <a:r>
              <a:rPr lang="fr-FR" dirty="0" err="1"/>
              <a:t>ori</a:t>
            </a:r>
            <a:r>
              <a:rPr lang="fr-FR" dirty="0"/>
              <a:t> ale </a:t>
            </a:r>
            <a:r>
              <a:rPr lang="fr-FR" dirty="0" err="1"/>
              <a:t>celei</a:t>
            </a:r>
            <a:r>
              <a:rPr lang="fr-FR" dirty="0"/>
              <a:t> mai </a:t>
            </a:r>
            <a:r>
              <a:rPr lang="fr-FR" dirty="0" err="1"/>
              <a:t>bune</a:t>
            </a:r>
            <a:r>
              <a:rPr lang="fr-FR" dirty="0"/>
              <a:t> </a:t>
            </a:r>
            <a:r>
              <a:rPr lang="fr-FR" dirty="0" err="1"/>
              <a:t>infanterii</a:t>
            </a:r>
            <a:r>
              <a:rPr lang="fr-FR" dirty="0"/>
              <a:t> </a:t>
            </a:r>
            <a:r>
              <a:rPr lang="fr-FR" dirty="0" err="1"/>
              <a:t>din</a:t>
            </a:r>
            <a:r>
              <a:rPr lang="fr-FR" dirty="0"/>
              <a:t> </a:t>
            </a:r>
            <a:r>
              <a:rPr lang="fr-FR" dirty="0" err="1"/>
              <a:t>lume</a:t>
            </a:r>
            <a:r>
              <a:rPr lang="fr-FR" dirty="0"/>
              <a:t>.</a:t>
            </a:r>
            <a:endParaRPr lang="en-US" dirty="0"/>
          </a:p>
          <a:p>
            <a:pPr algn="just"/>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124200"/>
            <a:ext cx="3383280" cy="2798897"/>
          </a:xfrm>
          <a:prstGeom prst="rect">
            <a:avLst/>
          </a:prstGeom>
        </p:spPr>
      </p:pic>
      <p:sp>
        <p:nvSpPr>
          <p:cNvPr id="7" name="TextBox 6"/>
          <p:cNvSpPr txBox="1"/>
          <p:nvPr/>
        </p:nvSpPr>
        <p:spPr>
          <a:xfrm>
            <a:off x="5486400" y="6019800"/>
            <a:ext cx="3505200" cy="369332"/>
          </a:xfrm>
          <a:prstGeom prst="rect">
            <a:avLst/>
          </a:prstGeom>
          <a:noFill/>
        </p:spPr>
        <p:txBody>
          <a:bodyPr wrap="square" rtlCol="0">
            <a:spAutoFit/>
          </a:bodyPr>
          <a:lstStyle/>
          <a:p>
            <a:pPr algn="ctr"/>
            <a:r>
              <a:rPr lang="ro-RO" dirty="0" smtClean="0"/>
              <a:t>Scene din timpul bătăliei</a:t>
            </a:r>
            <a:endParaRPr lang="en-US" dirty="0"/>
          </a:p>
        </p:txBody>
      </p:sp>
    </p:spTree>
    <p:extLst>
      <p:ext uri="{BB962C8B-B14F-4D97-AF65-F5344CB8AC3E}">
        <p14:creationId xmlns:p14="http://schemas.microsoft.com/office/powerpoint/2010/main" val="2364637467"/>
      </p:ext>
    </p:extLst>
  </p:cSld>
  <p:clrMapOvr>
    <a:masterClrMapping/>
  </p:clrMapOvr>
  <mc:AlternateContent xmlns:mc="http://schemas.openxmlformats.org/markup-compatibility/2006" xmlns:p14="http://schemas.microsoft.com/office/powerpoint/2010/main">
    <mc:Choice Requires="p14">
      <p:transition spd="slow" p14:dur="4400" advTm="10000">
        <p14:honeycomb/>
      </p:transition>
    </mc:Choice>
    <mc:Fallback xmlns="">
      <p:transition spd="slow"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9144000" cy="1470025"/>
          </a:xfrm>
        </p:spPr>
        <p:txBody>
          <a:bodyPr>
            <a:normAutofit/>
          </a:bodyPr>
          <a:lstStyle/>
          <a:p>
            <a:r>
              <a:rPr lang="ro-RO" sz="3200" b="1" dirty="0" smtClean="0">
                <a:latin typeface="Bahnschrift" pitchFamily="34" charset="0"/>
              </a:rPr>
              <a:t>IV. CEL DE-AL DOILEA CONGRES CONTINENTAL</a:t>
            </a:r>
            <a:endParaRPr lang="en-US" sz="3200" b="1" dirty="0">
              <a:latin typeface="Bahnschrift" pitchFamily="34" charset="0"/>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129" y="1905000"/>
            <a:ext cx="6291743" cy="4572000"/>
          </a:xfrm>
          <a:prstGeom prst="rect">
            <a:avLst/>
          </a:prstGeom>
        </p:spPr>
      </p:pic>
    </p:spTree>
    <p:extLst>
      <p:ext uri="{BB962C8B-B14F-4D97-AF65-F5344CB8AC3E}">
        <p14:creationId xmlns:p14="http://schemas.microsoft.com/office/powerpoint/2010/main" val="1029734027"/>
      </p:ext>
    </p:extLst>
  </p:cSld>
  <p:clrMapOvr>
    <a:masterClrMapping/>
  </p:clrMapOvr>
  <p:transition spd="slow" advTm="5000">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CEL DE-AL DOILEA CONGRES CONTINENTAL</a:t>
            </a:r>
            <a:br>
              <a:rPr lang="ro-RO" dirty="0" smtClean="0"/>
            </a:br>
            <a:endParaRPr lang="en-US" dirty="0"/>
          </a:p>
        </p:txBody>
      </p:sp>
      <p:sp>
        <p:nvSpPr>
          <p:cNvPr id="4" name="Text Placeholder 3"/>
          <p:cNvSpPr>
            <a:spLocks noGrp="1"/>
          </p:cNvSpPr>
          <p:nvPr>
            <p:ph type="body" sz="half" idx="2"/>
          </p:nvPr>
        </p:nvSpPr>
        <p:spPr>
          <a:xfrm>
            <a:off x="152400" y="1435100"/>
            <a:ext cx="7239000" cy="5422900"/>
          </a:xfrm>
        </p:spPr>
        <p:txBody>
          <a:bodyPr>
            <a:normAutofit fontScale="92500" lnSpcReduction="10000"/>
          </a:bodyPr>
          <a:lstStyle/>
          <a:p>
            <a:pPr algn="just"/>
            <a:r>
              <a:rPr lang="ro-RO" b="0" dirty="0" smtClean="0"/>
              <a:t>	</a:t>
            </a:r>
            <a:r>
              <a:rPr lang="fr-FR" b="0" dirty="0" err="1" smtClean="0"/>
              <a:t>În</a:t>
            </a:r>
            <a:r>
              <a:rPr lang="fr-FR" b="0" dirty="0" smtClean="0"/>
              <a:t> </a:t>
            </a:r>
            <a:r>
              <a:rPr lang="fr-FR" b="0" dirty="0" err="1" smtClean="0"/>
              <a:t>împrejurări</a:t>
            </a:r>
            <a:r>
              <a:rPr lang="fr-FR" b="0" dirty="0" smtClean="0"/>
              <a:t> </a:t>
            </a:r>
            <a:r>
              <a:rPr lang="fr-FR" b="0" dirty="0" err="1" smtClean="0"/>
              <a:t>dramatice</a:t>
            </a:r>
            <a:r>
              <a:rPr lang="fr-FR" b="0" dirty="0" smtClean="0"/>
              <a:t> </a:t>
            </a:r>
            <a:r>
              <a:rPr lang="fr-FR" b="0" dirty="0" err="1" smtClean="0"/>
              <a:t>și</a:t>
            </a:r>
            <a:r>
              <a:rPr lang="fr-FR" b="0" dirty="0" smtClean="0"/>
              <a:t> </a:t>
            </a:r>
            <a:r>
              <a:rPr lang="fr-FR" b="0" dirty="0" err="1" smtClean="0"/>
              <a:t>ciocniri</a:t>
            </a:r>
            <a:r>
              <a:rPr lang="fr-FR" b="0" dirty="0" smtClean="0"/>
              <a:t>, </a:t>
            </a:r>
            <a:r>
              <a:rPr lang="fr-FR" b="0" dirty="0" err="1" smtClean="0"/>
              <a:t>pe</a:t>
            </a:r>
            <a:r>
              <a:rPr lang="fr-FR" b="0" dirty="0" smtClean="0"/>
              <a:t> </a:t>
            </a:r>
            <a:r>
              <a:rPr lang="fr-FR" b="0" dirty="0" err="1" smtClean="0"/>
              <a:t>fondul</a:t>
            </a:r>
            <a:r>
              <a:rPr lang="fr-FR" b="0" dirty="0" smtClean="0"/>
              <a:t> </a:t>
            </a:r>
            <a:r>
              <a:rPr lang="fr-FR" b="0" dirty="0" err="1" smtClean="0"/>
              <a:t>șovăielilor</a:t>
            </a:r>
            <a:r>
              <a:rPr lang="fr-FR" b="0" dirty="0" smtClean="0"/>
              <a:t>, </a:t>
            </a:r>
            <a:r>
              <a:rPr lang="fr-FR" b="0" dirty="0" err="1" smtClean="0"/>
              <a:t>dezertărilor</a:t>
            </a:r>
            <a:r>
              <a:rPr lang="fr-FR" b="0" dirty="0" smtClean="0"/>
              <a:t> </a:t>
            </a:r>
            <a:r>
              <a:rPr lang="fr-FR" b="0" dirty="0" err="1" smtClean="0"/>
              <a:t>și</a:t>
            </a:r>
            <a:r>
              <a:rPr lang="fr-FR" b="0" dirty="0" smtClean="0"/>
              <a:t> </a:t>
            </a:r>
            <a:r>
              <a:rPr lang="fr-FR" b="0" dirty="0" err="1" smtClean="0"/>
              <a:t>poticnirilor</a:t>
            </a:r>
            <a:r>
              <a:rPr lang="fr-FR" b="0" dirty="0" smtClean="0"/>
              <a:t>,</a:t>
            </a:r>
            <a:endParaRPr lang="ro-RO" b="0" dirty="0" smtClean="0"/>
          </a:p>
          <a:p>
            <a:pPr algn="just"/>
            <a:r>
              <a:rPr lang="fr-FR" b="0" dirty="0" err="1" smtClean="0"/>
              <a:t>pe</a:t>
            </a:r>
            <a:r>
              <a:rPr lang="fr-FR" b="0" dirty="0" smtClean="0"/>
              <a:t> 10 mai 1775, la Philadelphia, s-a </a:t>
            </a:r>
            <a:r>
              <a:rPr lang="fr-FR" b="0" dirty="0" err="1" smtClean="0"/>
              <a:t>desfășurat</a:t>
            </a:r>
            <a:r>
              <a:rPr lang="fr-FR" b="0" dirty="0" smtClean="0"/>
              <a:t> </a:t>
            </a:r>
            <a:r>
              <a:rPr lang="fr-FR" b="0" dirty="0" err="1" smtClean="0"/>
              <a:t>cel</a:t>
            </a:r>
            <a:r>
              <a:rPr lang="fr-FR" b="0" dirty="0" smtClean="0"/>
              <a:t> </a:t>
            </a:r>
            <a:r>
              <a:rPr lang="fr-FR" b="0" dirty="0" err="1" smtClean="0"/>
              <a:t>de-al</a:t>
            </a:r>
            <a:r>
              <a:rPr lang="fr-FR" b="0" dirty="0" smtClean="0"/>
              <a:t> </a:t>
            </a:r>
            <a:r>
              <a:rPr lang="fr-FR" b="0" dirty="0" err="1" smtClean="0"/>
              <a:t>doilea</a:t>
            </a:r>
            <a:r>
              <a:rPr lang="fr-FR" b="0" dirty="0" smtClean="0"/>
              <a:t> congres continental la care</a:t>
            </a:r>
            <a:endParaRPr lang="ro-RO" b="0" dirty="0" smtClean="0"/>
          </a:p>
          <a:p>
            <a:pPr algn="just"/>
            <a:r>
              <a:rPr lang="fr-FR" b="0" dirty="0" err="1" smtClean="0"/>
              <a:t>participau</a:t>
            </a:r>
            <a:r>
              <a:rPr lang="fr-FR" b="0" dirty="0" smtClean="0"/>
              <a:t> </a:t>
            </a:r>
            <a:r>
              <a:rPr lang="fr-FR" b="0" dirty="0" err="1" smtClean="0"/>
              <a:t>delegați</a:t>
            </a:r>
            <a:r>
              <a:rPr lang="fr-FR" b="0" dirty="0" smtClean="0"/>
              <a:t> </a:t>
            </a:r>
            <a:r>
              <a:rPr lang="fr-FR" b="0" dirty="0" err="1" smtClean="0"/>
              <a:t>și</a:t>
            </a:r>
            <a:r>
              <a:rPr lang="fr-FR" b="0" dirty="0" smtClean="0"/>
              <a:t> de la </a:t>
            </a:r>
            <a:r>
              <a:rPr lang="fr-FR" b="0" dirty="0" err="1" smtClean="0"/>
              <a:t>primul</a:t>
            </a:r>
            <a:r>
              <a:rPr lang="fr-FR" b="0" dirty="0" smtClean="0"/>
              <a:t> </a:t>
            </a:r>
            <a:r>
              <a:rPr lang="fr-FR" b="0" dirty="0" err="1" smtClean="0"/>
              <a:t>congres.Toate</a:t>
            </a:r>
            <a:r>
              <a:rPr lang="fr-FR" b="0" dirty="0" smtClean="0"/>
              <a:t> </a:t>
            </a:r>
            <a:r>
              <a:rPr lang="fr-FR" b="0" dirty="0" err="1" smtClean="0"/>
              <a:t>coloniile</a:t>
            </a:r>
            <a:r>
              <a:rPr lang="fr-FR" b="0" dirty="0" smtClean="0"/>
              <a:t>, </a:t>
            </a:r>
            <a:r>
              <a:rPr lang="fr-FR" b="0" dirty="0" err="1" smtClean="0"/>
              <a:t>exceptând</a:t>
            </a:r>
            <a:r>
              <a:rPr lang="fr-FR" b="0" dirty="0" smtClean="0"/>
              <a:t> Georgia ce </a:t>
            </a:r>
            <a:r>
              <a:rPr lang="fr-FR" b="0" dirty="0" err="1" smtClean="0"/>
              <a:t>avea</a:t>
            </a:r>
            <a:r>
              <a:rPr lang="fr-FR" b="0" dirty="0" smtClean="0"/>
              <a:t> un </a:t>
            </a:r>
            <a:r>
              <a:rPr lang="fr-FR" b="0" dirty="0" err="1" smtClean="0"/>
              <a:t>singur</a:t>
            </a:r>
            <a:r>
              <a:rPr lang="fr-FR" b="0" dirty="0" smtClean="0"/>
              <a:t> </a:t>
            </a:r>
            <a:r>
              <a:rPr lang="fr-FR" b="0" dirty="0" err="1" smtClean="0"/>
              <a:t>delegat</a:t>
            </a:r>
            <a:r>
              <a:rPr lang="fr-FR" b="0" dirty="0" smtClean="0"/>
              <a:t> </a:t>
            </a:r>
            <a:r>
              <a:rPr lang="fr-FR" b="0" dirty="0" err="1" smtClean="0"/>
              <a:t>neoficial</a:t>
            </a:r>
            <a:r>
              <a:rPr lang="fr-FR" b="0" dirty="0" smtClean="0"/>
              <a:t>, </a:t>
            </a:r>
            <a:r>
              <a:rPr lang="fr-FR" b="0" dirty="0" err="1" smtClean="0"/>
              <a:t>erau</a:t>
            </a:r>
            <a:r>
              <a:rPr lang="fr-FR" b="0" dirty="0" smtClean="0"/>
              <a:t> </a:t>
            </a:r>
            <a:r>
              <a:rPr lang="fr-FR" b="0" dirty="0" err="1" smtClean="0"/>
              <a:t>reprezentate.Între</a:t>
            </a:r>
            <a:r>
              <a:rPr lang="fr-FR" b="0" dirty="0" smtClean="0"/>
              <a:t> </a:t>
            </a:r>
            <a:r>
              <a:rPr lang="fr-FR" b="0" dirty="0" err="1" smtClean="0"/>
              <a:t>timp</a:t>
            </a:r>
            <a:r>
              <a:rPr lang="fr-FR" b="0" dirty="0" smtClean="0"/>
              <a:t>, </a:t>
            </a:r>
            <a:r>
              <a:rPr lang="fr-FR" b="0" dirty="0" err="1" smtClean="0"/>
              <a:t>miliția</a:t>
            </a:r>
            <a:r>
              <a:rPr lang="fr-FR" b="0" dirty="0" smtClean="0"/>
              <a:t> </a:t>
            </a:r>
            <a:r>
              <a:rPr lang="fr-FR" b="0" dirty="0" err="1" smtClean="0"/>
              <a:t>Noii</a:t>
            </a:r>
            <a:r>
              <a:rPr lang="fr-FR" b="0" dirty="0" smtClean="0"/>
              <a:t> </a:t>
            </a:r>
            <a:r>
              <a:rPr lang="fr-FR" b="0" dirty="0" err="1" smtClean="0"/>
              <a:t>Anglii</a:t>
            </a:r>
            <a:r>
              <a:rPr lang="fr-FR" b="0" dirty="0" smtClean="0"/>
              <a:t> captura </a:t>
            </a:r>
            <a:r>
              <a:rPr lang="fr-FR" b="0" dirty="0" err="1" smtClean="0"/>
              <a:t>Fortul</a:t>
            </a:r>
            <a:r>
              <a:rPr lang="fr-FR" b="0" dirty="0" smtClean="0"/>
              <a:t> Ticonderoga. </a:t>
            </a:r>
            <a:r>
              <a:rPr lang="fr-FR" b="0" dirty="0" err="1" smtClean="0"/>
              <a:t>Printre</a:t>
            </a:r>
            <a:r>
              <a:rPr lang="fr-FR" b="0" dirty="0" smtClean="0"/>
              <a:t> </a:t>
            </a:r>
            <a:r>
              <a:rPr lang="fr-FR" b="0" dirty="0" err="1" smtClean="0"/>
              <a:t>noii</a:t>
            </a:r>
            <a:r>
              <a:rPr lang="fr-FR" b="0" dirty="0" smtClean="0"/>
              <a:t> </a:t>
            </a:r>
            <a:r>
              <a:rPr lang="fr-FR" b="0" dirty="0" err="1" smtClean="0"/>
              <a:t>aleși</a:t>
            </a:r>
            <a:r>
              <a:rPr lang="fr-FR" b="0" dirty="0" smtClean="0"/>
              <a:t> se </a:t>
            </a:r>
            <a:r>
              <a:rPr lang="fr-FR" b="0" dirty="0" err="1" smtClean="0"/>
              <a:t>aflau</a:t>
            </a:r>
            <a:r>
              <a:rPr lang="fr-FR" b="0" dirty="0" smtClean="0"/>
              <a:t> Benjamin Franklin </a:t>
            </a:r>
            <a:r>
              <a:rPr lang="fr-FR" b="0" dirty="0" err="1" smtClean="0"/>
              <a:t>și</a:t>
            </a:r>
            <a:r>
              <a:rPr lang="fr-FR" b="0" dirty="0" smtClean="0"/>
              <a:t> Thomas Jefferson. Benjamin Franklin </a:t>
            </a:r>
            <a:r>
              <a:rPr lang="fr-FR" b="0" dirty="0" err="1" smtClean="0"/>
              <a:t>sosise</a:t>
            </a:r>
            <a:r>
              <a:rPr lang="fr-FR" b="0" dirty="0" smtClean="0"/>
              <a:t> </a:t>
            </a:r>
            <a:r>
              <a:rPr lang="fr-FR" b="0" dirty="0" err="1" smtClean="0"/>
              <a:t>din</a:t>
            </a:r>
            <a:r>
              <a:rPr lang="fr-FR" b="0" dirty="0" smtClean="0"/>
              <a:t> </a:t>
            </a:r>
            <a:r>
              <a:rPr lang="fr-FR" b="0" dirty="0" err="1" smtClean="0"/>
              <a:t>Londra</a:t>
            </a:r>
            <a:r>
              <a:rPr lang="fr-FR" b="0" dirty="0" smtClean="0"/>
              <a:t> </a:t>
            </a:r>
            <a:r>
              <a:rPr lang="fr-FR" b="0" dirty="0" err="1" smtClean="0"/>
              <a:t>unde</a:t>
            </a:r>
            <a:r>
              <a:rPr lang="fr-FR" b="0" dirty="0" smtClean="0"/>
              <a:t> </a:t>
            </a:r>
            <a:r>
              <a:rPr lang="fr-FR" b="0" dirty="0" err="1" smtClean="0"/>
              <a:t>servise</a:t>
            </a:r>
            <a:r>
              <a:rPr lang="fr-FR" b="0" dirty="0" smtClean="0"/>
              <a:t> </a:t>
            </a:r>
            <a:r>
              <a:rPr lang="fr-FR" b="0" dirty="0" err="1" smtClean="0"/>
              <a:t>din</a:t>
            </a:r>
            <a:r>
              <a:rPr lang="fr-FR" b="0" dirty="0" smtClean="0"/>
              <a:t> 1757 ca agent al </a:t>
            </a:r>
            <a:r>
              <a:rPr lang="fr-FR" b="0" dirty="0" err="1" smtClean="0"/>
              <a:t>Pennsylvaniei</a:t>
            </a:r>
            <a:r>
              <a:rPr lang="fr-FR" b="0" dirty="0" smtClean="0"/>
              <a:t> </a:t>
            </a:r>
            <a:r>
              <a:rPr lang="fr-FR" b="0" dirty="0" err="1" smtClean="0"/>
              <a:t>și</a:t>
            </a:r>
            <a:r>
              <a:rPr lang="fr-FR" b="0" dirty="0" smtClean="0"/>
              <a:t> </a:t>
            </a:r>
            <a:r>
              <a:rPr lang="fr-FR" b="0" dirty="0" err="1" smtClean="0"/>
              <a:t>altor</a:t>
            </a:r>
            <a:r>
              <a:rPr lang="fr-FR" b="0" dirty="0" smtClean="0"/>
              <a:t> </a:t>
            </a:r>
            <a:r>
              <a:rPr lang="fr-FR" b="0" dirty="0" err="1" smtClean="0"/>
              <a:t>colonii</a:t>
            </a:r>
            <a:r>
              <a:rPr lang="fr-FR" b="0" dirty="0" smtClean="0"/>
              <a:t>. </a:t>
            </a:r>
            <a:r>
              <a:rPr lang="fr-FR" b="0" dirty="0" err="1" smtClean="0"/>
              <a:t>Deși</a:t>
            </a:r>
            <a:r>
              <a:rPr lang="fr-FR" b="0" dirty="0" smtClean="0"/>
              <a:t> </a:t>
            </a:r>
            <a:r>
              <a:rPr lang="fr-FR" b="0" dirty="0" err="1" smtClean="0"/>
              <a:t>prețuia</a:t>
            </a:r>
            <a:r>
              <a:rPr lang="fr-FR" b="0" dirty="0" smtClean="0"/>
              <a:t> </a:t>
            </a:r>
            <a:r>
              <a:rPr lang="fr-FR" b="0" dirty="0" err="1" smtClean="0"/>
              <a:t>Anglia</a:t>
            </a:r>
            <a:r>
              <a:rPr lang="fr-FR" b="0" dirty="0" smtClean="0"/>
              <a:t> </a:t>
            </a:r>
            <a:r>
              <a:rPr lang="fr-FR" b="0" dirty="0" err="1" smtClean="0"/>
              <a:t>și</a:t>
            </a:r>
            <a:r>
              <a:rPr lang="fr-FR" b="0" dirty="0" smtClean="0"/>
              <a:t> </a:t>
            </a:r>
            <a:r>
              <a:rPr lang="fr-FR" b="0" dirty="0" err="1" smtClean="0"/>
              <a:t>poporul</a:t>
            </a:r>
            <a:r>
              <a:rPr lang="fr-FR" b="0" dirty="0" smtClean="0"/>
              <a:t> </a:t>
            </a:r>
            <a:r>
              <a:rPr lang="fr-FR" b="0" dirty="0" err="1" smtClean="0"/>
              <a:t>britanic</a:t>
            </a:r>
            <a:r>
              <a:rPr lang="fr-FR" b="0" dirty="0" smtClean="0"/>
              <a:t>, se </a:t>
            </a:r>
            <a:r>
              <a:rPr lang="fr-FR" b="0" dirty="0" err="1" smtClean="0"/>
              <a:t>străduia</a:t>
            </a:r>
            <a:r>
              <a:rPr lang="fr-FR" b="0" dirty="0" smtClean="0"/>
              <a:t> </a:t>
            </a:r>
            <a:r>
              <a:rPr lang="fr-FR" b="0" dirty="0" err="1" smtClean="0"/>
              <a:t>să-i</a:t>
            </a:r>
            <a:r>
              <a:rPr lang="fr-FR" b="0" dirty="0" smtClean="0"/>
              <a:t> </a:t>
            </a:r>
            <a:r>
              <a:rPr lang="fr-FR" b="0" dirty="0" err="1" smtClean="0"/>
              <a:t>determine</a:t>
            </a:r>
            <a:r>
              <a:rPr lang="fr-FR" b="0" dirty="0" smtClean="0"/>
              <a:t> </a:t>
            </a:r>
            <a:r>
              <a:rPr lang="fr-FR" b="0" dirty="0" err="1" smtClean="0"/>
              <a:t>pe</a:t>
            </a:r>
            <a:r>
              <a:rPr lang="fr-FR" b="0" dirty="0" smtClean="0"/>
              <a:t> </a:t>
            </a:r>
            <a:r>
              <a:rPr lang="fr-FR" b="0" dirty="0" err="1" smtClean="0"/>
              <a:t>guvernanții</a:t>
            </a:r>
            <a:r>
              <a:rPr lang="fr-FR" b="0" dirty="0" smtClean="0"/>
              <a:t> </a:t>
            </a:r>
            <a:r>
              <a:rPr lang="fr-FR" b="0" dirty="0" err="1" smtClean="0"/>
              <a:t>britanici</a:t>
            </a:r>
            <a:r>
              <a:rPr lang="fr-FR" b="0" dirty="0" smtClean="0"/>
              <a:t> </a:t>
            </a:r>
            <a:r>
              <a:rPr lang="fr-FR" b="0" dirty="0" err="1" smtClean="0"/>
              <a:t>să</a:t>
            </a:r>
            <a:r>
              <a:rPr lang="fr-FR" b="0" dirty="0" smtClean="0"/>
              <a:t> </a:t>
            </a:r>
            <a:r>
              <a:rPr lang="fr-FR" b="0" dirty="0" err="1" smtClean="0"/>
              <a:t>aibă</a:t>
            </a:r>
            <a:r>
              <a:rPr lang="fr-FR" b="0" dirty="0" smtClean="0"/>
              <a:t> o </a:t>
            </a:r>
            <a:r>
              <a:rPr lang="fr-FR" b="0" dirty="0" err="1" smtClean="0"/>
              <a:t>viziune</a:t>
            </a:r>
            <a:r>
              <a:rPr lang="fr-FR" b="0" dirty="0" smtClean="0"/>
              <a:t> </a:t>
            </a:r>
            <a:r>
              <a:rPr lang="fr-FR" b="0" dirty="0" err="1" smtClean="0"/>
              <a:t>limpede</a:t>
            </a:r>
            <a:r>
              <a:rPr lang="fr-FR" b="0" dirty="0" smtClean="0"/>
              <a:t> </a:t>
            </a:r>
            <a:r>
              <a:rPr lang="fr-FR" b="0" dirty="0" err="1" smtClean="0"/>
              <a:t>asupra</a:t>
            </a:r>
            <a:r>
              <a:rPr lang="fr-FR" b="0" dirty="0" smtClean="0"/>
              <a:t> </a:t>
            </a:r>
            <a:r>
              <a:rPr lang="fr-FR" b="0" dirty="0" err="1" smtClean="0"/>
              <a:t>coloniilor</a:t>
            </a:r>
            <a:r>
              <a:rPr lang="fr-FR" b="0" dirty="0" smtClean="0"/>
              <a:t> </a:t>
            </a:r>
            <a:r>
              <a:rPr lang="fr-FR" b="0" dirty="0" err="1" smtClean="0"/>
              <a:t>britanice</a:t>
            </a:r>
            <a:r>
              <a:rPr lang="fr-FR" b="0" dirty="0" smtClean="0"/>
              <a:t>. Dar nu a </a:t>
            </a:r>
            <a:r>
              <a:rPr lang="fr-FR" b="0" dirty="0" err="1" smtClean="0"/>
              <a:t>reușit</a:t>
            </a:r>
            <a:r>
              <a:rPr lang="fr-FR" b="0" dirty="0" smtClean="0"/>
              <a:t>, </a:t>
            </a:r>
            <a:r>
              <a:rPr lang="fr-FR" b="0" dirty="0" err="1" smtClean="0"/>
              <a:t>și</a:t>
            </a:r>
            <a:r>
              <a:rPr lang="fr-FR" b="0" dirty="0" smtClean="0"/>
              <a:t> s-a convins </a:t>
            </a:r>
            <a:r>
              <a:rPr lang="fr-FR" b="0" dirty="0" err="1" smtClean="0"/>
              <a:t>că</a:t>
            </a:r>
            <a:r>
              <a:rPr lang="fr-FR" b="0" dirty="0" smtClean="0"/>
              <a:t> </a:t>
            </a:r>
            <a:r>
              <a:rPr lang="fr-FR" b="0" dirty="0" err="1" smtClean="0"/>
              <a:t>argumentele</a:t>
            </a:r>
            <a:r>
              <a:rPr lang="fr-FR" b="0" dirty="0" smtClean="0"/>
              <a:t> </a:t>
            </a:r>
            <a:r>
              <a:rPr lang="fr-FR" b="0" dirty="0" err="1" smtClean="0"/>
              <a:t>raționale</a:t>
            </a:r>
            <a:r>
              <a:rPr lang="fr-FR" b="0" dirty="0" smtClean="0"/>
              <a:t> nu </a:t>
            </a:r>
            <a:r>
              <a:rPr lang="fr-FR" b="0" dirty="0" err="1" smtClean="0"/>
              <a:t>erau</a:t>
            </a:r>
            <a:r>
              <a:rPr lang="fr-FR" b="0" dirty="0" smtClean="0"/>
              <a:t> </a:t>
            </a:r>
            <a:r>
              <a:rPr lang="fr-FR" b="0" dirty="0" err="1" smtClean="0"/>
              <a:t>folositoare</a:t>
            </a:r>
            <a:r>
              <a:rPr lang="fr-FR" b="0" dirty="0" smtClean="0"/>
              <a:t>. S-a </a:t>
            </a:r>
            <a:r>
              <a:rPr lang="fr-FR" b="0" dirty="0" err="1" smtClean="0"/>
              <a:t>aliat</a:t>
            </a:r>
            <a:r>
              <a:rPr lang="fr-FR" b="0" dirty="0" smtClean="0"/>
              <a:t> </a:t>
            </a:r>
            <a:r>
              <a:rPr lang="fr-FR" b="0" dirty="0" err="1" smtClean="0"/>
              <a:t>cu</a:t>
            </a:r>
            <a:r>
              <a:rPr lang="fr-FR" b="0" dirty="0" smtClean="0"/>
              <a:t> </a:t>
            </a:r>
            <a:r>
              <a:rPr lang="fr-FR" b="0" dirty="0" err="1" smtClean="0"/>
              <a:t>cei</a:t>
            </a:r>
            <a:r>
              <a:rPr lang="fr-FR" b="0" dirty="0" smtClean="0"/>
              <a:t> mai </a:t>
            </a:r>
            <a:r>
              <a:rPr lang="fr-FR" b="0" dirty="0" err="1" smtClean="0"/>
              <a:t>radicali</a:t>
            </a:r>
            <a:r>
              <a:rPr lang="fr-FR" b="0" dirty="0" smtClean="0"/>
              <a:t>: Samuel Adams, Patrick Henry </a:t>
            </a:r>
            <a:r>
              <a:rPr lang="fr-FR" b="0" dirty="0" err="1" smtClean="0"/>
              <a:t>și</a:t>
            </a:r>
            <a:r>
              <a:rPr lang="fr-FR" b="0" dirty="0" smtClean="0"/>
              <a:t> </a:t>
            </a:r>
            <a:r>
              <a:rPr lang="fr-FR" b="0" dirty="0" err="1" smtClean="0"/>
              <a:t>alți</a:t>
            </a:r>
            <a:r>
              <a:rPr lang="fr-FR" b="0" dirty="0" smtClean="0"/>
              <a:t> </a:t>
            </a:r>
            <a:r>
              <a:rPr lang="fr-FR" b="0" dirty="0" err="1" smtClean="0"/>
              <a:t>militanți</a:t>
            </a:r>
            <a:r>
              <a:rPr lang="fr-FR" b="0" dirty="0" smtClean="0"/>
              <a:t> </a:t>
            </a:r>
            <a:r>
              <a:rPr lang="fr-FR" b="0" dirty="0" err="1" smtClean="0"/>
              <a:t>pentru</a:t>
            </a:r>
            <a:r>
              <a:rPr lang="fr-FR" b="0" dirty="0" smtClean="0"/>
              <a:t> </a:t>
            </a:r>
            <a:r>
              <a:rPr lang="fr-FR" b="0" dirty="0" err="1" smtClean="0"/>
              <a:t>independența</a:t>
            </a:r>
            <a:r>
              <a:rPr lang="fr-FR" b="0" dirty="0" smtClean="0"/>
              <a:t>, printer care </a:t>
            </a:r>
            <a:r>
              <a:rPr lang="fr-FR" b="0" dirty="0" err="1" smtClean="0"/>
              <a:t>și</a:t>
            </a:r>
            <a:r>
              <a:rPr lang="fr-FR" b="0" dirty="0" smtClean="0"/>
              <a:t> om </a:t>
            </a:r>
            <a:r>
              <a:rPr lang="fr-FR" b="0" dirty="0" err="1" smtClean="0"/>
              <a:t>înalt</a:t>
            </a:r>
            <a:r>
              <a:rPr lang="fr-FR" b="0" dirty="0" smtClean="0"/>
              <a:t>, </a:t>
            </a:r>
            <a:r>
              <a:rPr lang="fr-FR" b="0" dirty="0" err="1" smtClean="0"/>
              <a:t>roșcat</a:t>
            </a:r>
            <a:r>
              <a:rPr lang="fr-FR" b="0" dirty="0" smtClean="0"/>
              <a:t> </a:t>
            </a:r>
            <a:r>
              <a:rPr lang="fr-FR" b="0" dirty="0" err="1" smtClean="0"/>
              <a:t>și</a:t>
            </a:r>
            <a:r>
              <a:rPr lang="fr-FR" b="0" dirty="0" smtClean="0"/>
              <a:t> </a:t>
            </a:r>
            <a:r>
              <a:rPr lang="fr-FR" b="0" dirty="0" err="1" smtClean="0"/>
              <a:t>pistruiat</a:t>
            </a:r>
            <a:r>
              <a:rPr lang="fr-FR" b="0" dirty="0" smtClean="0"/>
              <a:t>, </a:t>
            </a:r>
            <a:r>
              <a:rPr lang="fr-FR" b="0" dirty="0" err="1" smtClean="0"/>
              <a:t>în</a:t>
            </a:r>
            <a:r>
              <a:rPr lang="fr-FR" b="0" dirty="0" smtClean="0"/>
              <a:t> </a:t>
            </a:r>
            <a:r>
              <a:rPr lang="fr-FR" b="0" dirty="0" err="1" smtClean="0"/>
              <a:t>vârstă</a:t>
            </a:r>
            <a:r>
              <a:rPr lang="fr-FR" b="0" dirty="0" smtClean="0"/>
              <a:t> de 32 de </a:t>
            </a:r>
            <a:r>
              <a:rPr lang="fr-FR" b="0" dirty="0" err="1" smtClean="0"/>
              <a:t>ani</a:t>
            </a:r>
            <a:r>
              <a:rPr lang="fr-FR" b="0" dirty="0" smtClean="0"/>
              <a:t>, </a:t>
            </a:r>
            <a:r>
              <a:rPr lang="fr-FR" b="0" dirty="0" err="1" smtClean="0"/>
              <a:t>ideolog</a:t>
            </a:r>
            <a:r>
              <a:rPr lang="fr-FR" b="0" dirty="0" smtClean="0"/>
              <a:t> al </a:t>
            </a:r>
            <a:r>
              <a:rPr lang="fr-FR" b="0" dirty="0" err="1" smtClean="0"/>
              <a:t>micilor</a:t>
            </a:r>
            <a:r>
              <a:rPr lang="fr-FR" b="0" dirty="0" smtClean="0"/>
              <a:t> </a:t>
            </a:r>
            <a:r>
              <a:rPr lang="fr-FR" b="0" dirty="0" err="1" smtClean="0"/>
              <a:t>fermieri</a:t>
            </a:r>
            <a:r>
              <a:rPr lang="fr-FR" b="0" dirty="0" smtClean="0"/>
              <a:t> </a:t>
            </a:r>
            <a:r>
              <a:rPr lang="fr-FR" b="0" dirty="0" err="1" smtClean="0"/>
              <a:t>și</a:t>
            </a:r>
            <a:r>
              <a:rPr lang="fr-FR" b="0" dirty="0" smtClean="0"/>
              <a:t> </a:t>
            </a:r>
            <a:r>
              <a:rPr lang="fr-FR" b="0" dirty="0" err="1" smtClean="0"/>
              <a:t>meșteșugari</a:t>
            </a:r>
            <a:r>
              <a:rPr lang="fr-FR" b="0" dirty="0" smtClean="0"/>
              <a:t>-Thomas Jefferson. </a:t>
            </a:r>
            <a:r>
              <a:rPr lang="fr-FR" b="0" dirty="0" err="1" smtClean="0"/>
              <a:t>Liderul</a:t>
            </a:r>
            <a:r>
              <a:rPr lang="fr-FR" b="0" dirty="0" smtClean="0"/>
              <a:t> </a:t>
            </a:r>
            <a:r>
              <a:rPr lang="fr-FR" b="0" dirty="0" err="1" smtClean="0"/>
              <a:t>conservator</a:t>
            </a:r>
            <a:r>
              <a:rPr lang="fr-FR" b="0" dirty="0" smtClean="0"/>
              <a:t> </a:t>
            </a:r>
            <a:r>
              <a:rPr lang="fr-FR" b="0" dirty="0" err="1" smtClean="0"/>
              <a:t>era</a:t>
            </a:r>
            <a:r>
              <a:rPr lang="fr-FR" b="0" dirty="0" smtClean="0"/>
              <a:t> John Dickinson </a:t>
            </a:r>
            <a:r>
              <a:rPr lang="fr-FR" b="0" dirty="0" err="1" smtClean="0"/>
              <a:t>din</a:t>
            </a:r>
            <a:r>
              <a:rPr lang="fr-FR" b="0" dirty="0" smtClean="0"/>
              <a:t> </a:t>
            </a:r>
            <a:r>
              <a:rPr lang="fr-FR" b="0" dirty="0" err="1" smtClean="0"/>
              <a:t>Pennsylvania</a:t>
            </a:r>
            <a:r>
              <a:rPr lang="fr-FR" b="0" dirty="0" smtClean="0"/>
              <a:t>, </a:t>
            </a:r>
            <a:r>
              <a:rPr lang="fr-FR" b="0" dirty="0" err="1" smtClean="0"/>
              <a:t>în</a:t>
            </a:r>
            <a:r>
              <a:rPr lang="fr-FR" b="0" dirty="0" smtClean="0"/>
              <a:t> </a:t>
            </a:r>
            <a:r>
              <a:rPr lang="fr-FR" b="0" dirty="0" err="1" smtClean="0"/>
              <a:t>timp</a:t>
            </a:r>
            <a:r>
              <a:rPr lang="fr-FR" b="0" dirty="0" smtClean="0"/>
              <a:t> ce </a:t>
            </a:r>
            <a:r>
              <a:rPr lang="fr-FR" b="0" dirty="0" err="1" smtClean="0"/>
              <a:t>liderul</a:t>
            </a:r>
            <a:r>
              <a:rPr lang="fr-FR" b="0" dirty="0" smtClean="0"/>
              <a:t> </a:t>
            </a:r>
            <a:r>
              <a:rPr lang="fr-FR" b="0" dirty="0" err="1" smtClean="0"/>
              <a:t>anterior</a:t>
            </a:r>
            <a:r>
              <a:rPr lang="fr-FR" b="0" dirty="0" smtClean="0"/>
              <a:t>, Joseph Galloway, se </a:t>
            </a:r>
            <a:r>
              <a:rPr lang="fr-FR" b="0" dirty="0" err="1" smtClean="0"/>
              <a:t>alăturase</a:t>
            </a:r>
            <a:r>
              <a:rPr lang="fr-FR" b="0" dirty="0" smtClean="0"/>
              <a:t> </a:t>
            </a:r>
            <a:r>
              <a:rPr lang="fr-FR" b="0" dirty="0" err="1" smtClean="0"/>
              <a:t>loialiștilor</a:t>
            </a:r>
            <a:r>
              <a:rPr lang="fr-FR" b="0" dirty="0" smtClean="0"/>
              <a:t> </a:t>
            </a:r>
            <a:r>
              <a:rPr lang="fr-FR" b="0" dirty="0" err="1" smtClean="0"/>
              <a:t>și</a:t>
            </a:r>
            <a:r>
              <a:rPr lang="fr-FR" b="0" dirty="0" smtClean="0"/>
              <a:t> </a:t>
            </a:r>
            <a:r>
              <a:rPr lang="fr-FR" b="0" dirty="0" err="1" smtClean="0"/>
              <a:t>refuzase</a:t>
            </a:r>
            <a:r>
              <a:rPr lang="fr-FR" b="0" dirty="0" smtClean="0"/>
              <a:t> </a:t>
            </a:r>
            <a:r>
              <a:rPr lang="fr-FR" b="0" dirty="0" err="1" smtClean="0"/>
              <a:t>să</a:t>
            </a:r>
            <a:r>
              <a:rPr lang="fr-FR" b="0" dirty="0" smtClean="0"/>
              <a:t> participe la </a:t>
            </a:r>
            <a:r>
              <a:rPr lang="fr-FR" b="0" dirty="0" err="1" smtClean="0"/>
              <a:t>Primul</a:t>
            </a:r>
            <a:r>
              <a:rPr lang="fr-FR" b="0" dirty="0" smtClean="0"/>
              <a:t> Congres. </a:t>
            </a:r>
            <a:r>
              <a:rPr lang="fr-FR" b="0" dirty="0" err="1" smtClean="0"/>
              <a:t>Delegații</a:t>
            </a:r>
            <a:r>
              <a:rPr lang="fr-FR" b="0" dirty="0" smtClean="0"/>
              <a:t>, </a:t>
            </a:r>
            <a:r>
              <a:rPr lang="fr-FR" b="0" dirty="0" err="1" smtClean="0"/>
              <a:t>dornici</a:t>
            </a:r>
            <a:r>
              <a:rPr lang="fr-FR" b="0" dirty="0" smtClean="0"/>
              <a:t> de </a:t>
            </a:r>
            <a:r>
              <a:rPr lang="fr-FR" b="0" dirty="0" err="1" smtClean="0"/>
              <a:t>muncă</a:t>
            </a:r>
            <a:r>
              <a:rPr lang="fr-FR" b="0" dirty="0" smtClean="0"/>
              <a:t> </a:t>
            </a:r>
            <a:r>
              <a:rPr lang="fr-FR" b="0" dirty="0" err="1" smtClean="0"/>
              <a:t>și</a:t>
            </a:r>
            <a:r>
              <a:rPr lang="fr-FR" b="0" dirty="0" smtClean="0"/>
              <a:t> de </a:t>
            </a:r>
            <a:r>
              <a:rPr lang="fr-FR" b="0" dirty="0" err="1" smtClean="0"/>
              <a:t>stabilitate</a:t>
            </a:r>
            <a:r>
              <a:rPr lang="fr-FR" b="0" dirty="0" smtClean="0"/>
              <a:t>, </a:t>
            </a:r>
            <a:r>
              <a:rPr lang="fr-FR" b="0" dirty="0" err="1" smtClean="0"/>
              <a:t>tânjeau</a:t>
            </a:r>
            <a:r>
              <a:rPr lang="fr-FR" b="0" dirty="0" smtClean="0"/>
              <a:t> </a:t>
            </a:r>
            <a:r>
              <a:rPr lang="fr-FR" b="0" dirty="0" err="1" smtClean="0"/>
              <a:t>după</a:t>
            </a:r>
            <a:r>
              <a:rPr lang="fr-FR" b="0" dirty="0" smtClean="0"/>
              <a:t> </a:t>
            </a:r>
            <a:r>
              <a:rPr lang="fr-FR" b="0" dirty="0" err="1" smtClean="0"/>
              <a:t>zilele</a:t>
            </a:r>
            <a:r>
              <a:rPr lang="fr-FR" b="0" dirty="0" smtClean="0"/>
              <a:t> de </a:t>
            </a:r>
            <a:r>
              <a:rPr lang="fr-FR" b="0" dirty="0" err="1" smtClean="0"/>
              <a:t>odinioară</a:t>
            </a:r>
            <a:r>
              <a:rPr lang="fr-FR" b="0" dirty="0" smtClean="0"/>
              <a:t> de </a:t>
            </a:r>
            <a:r>
              <a:rPr lang="fr-FR" b="0" dirty="0" err="1" smtClean="0"/>
              <a:t>dinainte</a:t>
            </a:r>
            <a:r>
              <a:rPr lang="fr-FR" b="0" dirty="0" smtClean="0"/>
              <a:t> de 1763 </a:t>
            </a:r>
            <a:r>
              <a:rPr lang="fr-FR" b="0" dirty="0" err="1" smtClean="0"/>
              <a:t>și</a:t>
            </a:r>
            <a:r>
              <a:rPr lang="fr-FR" b="0" dirty="0" smtClean="0"/>
              <a:t> se </a:t>
            </a:r>
            <a:r>
              <a:rPr lang="fr-FR" b="0" dirty="0" err="1" smtClean="0"/>
              <a:t>gândeau</a:t>
            </a:r>
            <a:r>
              <a:rPr lang="fr-FR" b="0" dirty="0" smtClean="0"/>
              <a:t> </a:t>
            </a:r>
            <a:r>
              <a:rPr lang="fr-FR" b="0" dirty="0" err="1" smtClean="0"/>
              <a:t>că</a:t>
            </a:r>
            <a:r>
              <a:rPr lang="fr-FR" b="0" dirty="0" smtClean="0"/>
              <a:t> </a:t>
            </a:r>
            <a:r>
              <a:rPr lang="fr-FR" b="0" dirty="0" err="1" smtClean="0"/>
              <a:t>America</a:t>
            </a:r>
            <a:r>
              <a:rPr lang="fr-FR" b="0" dirty="0" smtClean="0"/>
              <a:t> </a:t>
            </a:r>
            <a:r>
              <a:rPr lang="fr-FR" b="0" dirty="0" err="1" smtClean="0"/>
              <a:t>trebuia</a:t>
            </a:r>
            <a:r>
              <a:rPr lang="fr-FR" b="0" dirty="0" smtClean="0"/>
              <a:t> </a:t>
            </a:r>
            <a:r>
              <a:rPr lang="fr-FR" b="0" dirty="0" err="1" smtClean="0"/>
              <a:t>să</a:t>
            </a:r>
            <a:r>
              <a:rPr lang="fr-FR" b="0" dirty="0" smtClean="0"/>
              <a:t> se </a:t>
            </a:r>
            <a:r>
              <a:rPr lang="fr-FR" b="0" dirty="0" err="1" smtClean="0"/>
              <a:t>bucure</a:t>
            </a:r>
            <a:r>
              <a:rPr lang="fr-FR" b="0" dirty="0" smtClean="0"/>
              <a:t> de mai </a:t>
            </a:r>
            <a:r>
              <a:rPr lang="fr-FR" b="0" dirty="0" err="1" smtClean="0"/>
              <a:t>multă</a:t>
            </a:r>
            <a:r>
              <a:rPr lang="fr-FR" b="0" dirty="0" smtClean="0"/>
              <a:t> </a:t>
            </a:r>
            <a:r>
              <a:rPr lang="fr-FR" b="0" dirty="0" err="1" smtClean="0"/>
              <a:t>libertate</a:t>
            </a:r>
            <a:r>
              <a:rPr lang="fr-FR" b="0" dirty="0" smtClean="0"/>
              <a:t> </a:t>
            </a:r>
            <a:r>
              <a:rPr lang="fr-FR" b="0" dirty="0" err="1" smtClean="0"/>
              <a:t>în</a:t>
            </a:r>
            <a:r>
              <a:rPr lang="fr-FR" b="0" dirty="0" smtClean="0"/>
              <a:t> </a:t>
            </a:r>
            <a:r>
              <a:rPr lang="fr-FR" b="0" dirty="0" err="1" smtClean="0"/>
              <a:t>cadrul</a:t>
            </a:r>
            <a:r>
              <a:rPr lang="fr-FR" b="0" dirty="0" smtClean="0"/>
              <a:t> </a:t>
            </a:r>
            <a:r>
              <a:rPr lang="fr-FR" b="0" dirty="0" err="1" smtClean="0"/>
              <a:t>imperiului</a:t>
            </a:r>
            <a:r>
              <a:rPr lang="fr-FR" b="0" dirty="0" smtClean="0"/>
              <a:t>.</a:t>
            </a:r>
            <a:endParaRPr lang="ro-RO" b="0" dirty="0" smtClean="0"/>
          </a:p>
          <a:p>
            <a:pPr algn="just"/>
            <a:r>
              <a:rPr lang="ro-RO" dirty="0"/>
              <a:t>	</a:t>
            </a:r>
            <a:r>
              <a:rPr lang="fr-FR" b="0" dirty="0" err="1" smtClean="0"/>
              <a:t>Congresul</a:t>
            </a:r>
            <a:r>
              <a:rPr lang="fr-FR" b="0" dirty="0" smtClean="0"/>
              <a:t> </a:t>
            </a:r>
            <a:r>
              <a:rPr lang="fr-FR" b="0" dirty="0" err="1" smtClean="0"/>
              <a:t>oscila</a:t>
            </a:r>
            <a:r>
              <a:rPr lang="fr-FR" b="0" dirty="0" smtClean="0"/>
              <a:t> </a:t>
            </a:r>
            <a:r>
              <a:rPr lang="fr-FR" b="0" dirty="0" err="1" smtClean="0"/>
              <a:t>între</a:t>
            </a:r>
            <a:r>
              <a:rPr lang="fr-FR" b="0" dirty="0" smtClean="0"/>
              <a:t> Samuel Adams </a:t>
            </a:r>
            <a:r>
              <a:rPr lang="fr-FR" b="0" dirty="0" err="1" smtClean="0"/>
              <a:t>și</a:t>
            </a:r>
            <a:r>
              <a:rPr lang="fr-FR" b="0" dirty="0" smtClean="0"/>
              <a:t> John Dickinson, </a:t>
            </a:r>
            <a:r>
              <a:rPr lang="fr-FR" b="0" dirty="0" err="1" smtClean="0"/>
              <a:t>iar</a:t>
            </a:r>
            <a:r>
              <a:rPr lang="fr-FR" b="0" dirty="0" smtClean="0"/>
              <a:t> </a:t>
            </a:r>
            <a:r>
              <a:rPr lang="fr-FR" b="0" dirty="0" err="1" smtClean="0"/>
              <a:t>rezoluțiile</a:t>
            </a:r>
            <a:r>
              <a:rPr lang="fr-FR" b="0" dirty="0" smtClean="0"/>
              <a:t> </a:t>
            </a:r>
            <a:r>
              <a:rPr lang="fr-FR" b="0" dirty="0" err="1" smtClean="0"/>
              <a:t>adoptate</a:t>
            </a:r>
            <a:r>
              <a:rPr lang="fr-FR" b="0" dirty="0" smtClean="0"/>
              <a:t> </a:t>
            </a:r>
            <a:r>
              <a:rPr lang="fr-FR" b="0" dirty="0" err="1" smtClean="0"/>
              <a:t>reflectau</a:t>
            </a:r>
            <a:r>
              <a:rPr lang="fr-FR" b="0" dirty="0" smtClean="0"/>
              <a:t> </a:t>
            </a:r>
            <a:r>
              <a:rPr lang="fr-FR" b="0" dirty="0" err="1" smtClean="0"/>
              <a:t>ezitările</a:t>
            </a:r>
            <a:r>
              <a:rPr lang="fr-FR" b="0" dirty="0" smtClean="0"/>
              <a:t>, </a:t>
            </a:r>
            <a:r>
              <a:rPr lang="fr-FR" b="0" dirty="0" err="1" smtClean="0"/>
              <a:t>mărturisind</a:t>
            </a:r>
            <a:r>
              <a:rPr lang="fr-FR" b="0" dirty="0" smtClean="0"/>
              <a:t> </a:t>
            </a:r>
            <a:r>
              <a:rPr lang="fr-FR" b="0" dirty="0" err="1" smtClean="0"/>
              <a:t>confuzia</a:t>
            </a:r>
            <a:r>
              <a:rPr lang="fr-FR" b="0" dirty="0" smtClean="0"/>
              <a:t> </a:t>
            </a:r>
            <a:r>
              <a:rPr lang="fr-FR" b="0" dirty="0" err="1" smtClean="0"/>
              <a:t>în</a:t>
            </a:r>
            <a:r>
              <a:rPr lang="fr-FR" b="0" dirty="0" smtClean="0"/>
              <a:t> </a:t>
            </a:r>
            <a:r>
              <a:rPr lang="fr-FR" b="0" dirty="0" err="1" smtClean="0"/>
              <a:t>calea</a:t>
            </a:r>
            <a:r>
              <a:rPr lang="fr-FR" b="0" dirty="0" smtClean="0"/>
              <a:t> </a:t>
            </a:r>
            <a:r>
              <a:rPr lang="fr-FR" b="0" dirty="0" err="1" smtClean="0"/>
              <a:t>demnității</a:t>
            </a:r>
            <a:r>
              <a:rPr lang="fr-FR" b="0" dirty="0" smtClean="0"/>
              <a:t> </a:t>
            </a:r>
            <a:r>
              <a:rPr lang="fr-FR" b="0" dirty="0" err="1" smtClean="0"/>
              <a:t>și</a:t>
            </a:r>
            <a:r>
              <a:rPr lang="fr-FR" b="0" dirty="0" smtClean="0"/>
              <a:t> a </a:t>
            </a:r>
            <a:r>
              <a:rPr lang="fr-FR" b="0" dirty="0" err="1" smtClean="0"/>
              <a:t>rațiunii</a:t>
            </a:r>
            <a:r>
              <a:rPr lang="fr-FR" b="0" dirty="0" smtClean="0"/>
              <a:t>.</a:t>
            </a:r>
            <a:r>
              <a:rPr lang="ro-RO" b="0" dirty="0" smtClean="0"/>
              <a:t> </a:t>
            </a:r>
            <a:r>
              <a:rPr lang="fr-FR" b="0" dirty="0" smtClean="0"/>
              <a:t> </a:t>
            </a:r>
            <a:r>
              <a:rPr lang="fr-FR" b="0" dirty="0" err="1" smtClean="0"/>
              <a:t>Rezoluția</a:t>
            </a:r>
            <a:r>
              <a:rPr lang="fr-FR" b="0" dirty="0" smtClean="0"/>
              <a:t> </a:t>
            </a:r>
            <a:r>
              <a:rPr lang="fr-FR" b="0" dirty="0" err="1" smtClean="0"/>
              <a:t>din</a:t>
            </a:r>
            <a:r>
              <a:rPr lang="fr-FR" b="0" dirty="0" smtClean="0"/>
              <a:t> 26 mai 1775 </a:t>
            </a:r>
            <a:r>
              <a:rPr lang="fr-FR" b="0" dirty="0" err="1" smtClean="0"/>
              <a:t>susținea</a:t>
            </a:r>
            <a:r>
              <a:rPr lang="fr-FR" b="0" dirty="0" smtClean="0"/>
              <a:t> </a:t>
            </a:r>
            <a:r>
              <a:rPr lang="fr-FR" b="0" dirty="0" err="1" smtClean="0"/>
              <a:t>că</a:t>
            </a:r>
            <a:r>
              <a:rPr lang="fr-FR" b="0" dirty="0" smtClean="0"/>
              <a:t> o parte </a:t>
            </a:r>
            <a:r>
              <a:rPr lang="fr-FR" b="0" dirty="0" err="1" smtClean="0"/>
              <a:t>din</a:t>
            </a:r>
            <a:r>
              <a:rPr lang="fr-FR" b="0" dirty="0" smtClean="0"/>
              <a:t> </a:t>
            </a:r>
            <a:r>
              <a:rPr lang="fr-FR" b="0" dirty="0" err="1" smtClean="0"/>
              <a:t>aceste</a:t>
            </a:r>
            <a:r>
              <a:rPr lang="fr-FR" b="0" dirty="0" smtClean="0"/>
              <a:t> </a:t>
            </a:r>
            <a:r>
              <a:rPr lang="fr-FR" b="0" dirty="0" err="1" smtClean="0"/>
              <a:t>colonii</a:t>
            </a:r>
            <a:r>
              <a:rPr lang="fr-FR" b="0" dirty="0" smtClean="0"/>
              <a:t> </a:t>
            </a:r>
            <a:r>
              <a:rPr lang="fr-FR" b="0" dirty="0" err="1" smtClean="0"/>
              <a:t>să</a:t>
            </a:r>
            <a:r>
              <a:rPr lang="fr-FR" b="0" dirty="0" smtClean="0"/>
              <a:t> fie </a:t>
            </a:r>
            <a:r>
              <a:rPr lang="fr-FR" b="0" dirty="0" err="1" smtClean="0"/>
              <a:t>puse</a:t>
            </a:r>
            <a:r>
              <a:rPr lang="fr-FR" b="0" dirty="0" smtClean="0"/>
              <a:t> </a:t>
            </a:r>
            <a:r>
              <a:rPr lang="fr-FR" b="0" dirty="0" err="1" smtClean="0"/>
              <a:t>în</a:t>
            </a:r>
            <a:r>
              <a:rPr lang="fr-FR" b="0" dirty="0" smtClean="0"/>
              <a:t> </a:t>
            </a:r>
            <a:r>
              <a:rPr lang="fr-FR" b="0" dirty="0" err="1" smtClean="0"/>
              <a:t>stare</a:t>
            </a:r>
            <a:r>
              <a:rPr lang="fr-FR" b="0" dirty="0" smtClean="0"/>
              <a:t> de </a:t>
            </a:r>
            <a:r>
              <a:rPr lang="fr-FR" b="0" dirty="0" err="1" smtClean="0"/>
              <a:t>apărare</a:t>
            </a:r>
            <a:r>
              <a:rPr lang="fr-FR" b="0" dirty="0" smtClean="0"/>
              <a:t>, </a:t>
            </a:r>
            <a:r>
              <a:rPr lang="fr-FR" b="0" dirty="0" err="1" smtClean="0"/>
              <a:t>să</a:t>
            </a:r>
            <a:r>
              <a:rPr lang="fr-FR" b="0" dirty="0" smtClean="0"/>
              <a:t> se </a:t>
            </a:r>
            <a:r>
              <a:rPr lang="fr-FR" b="0" dirty="0" err="1" smtClean="0"/>
              <a:t>întreprindă</a:t>
            </a:r>
            <a:r>
              <a:rPr lang="fr-FR" b="0" dirty="0" smtClean="0"/>
              <a:t> </a:t>
            </a:r>
            <a:r>
              <a:rPr lang="fr-FR" b="0" dirty="0" err="1" smtClean="0"/>
              <a:t>măsuri</a:t>
            </a:r>
            <a:r>
              <a:rPr lang="fr-FR" b="0" dirty="0" smtClean="0"/>
              <a:t> </a:t>
            </a:r>
            <a:r>
              <a:rPr lang="fr-FR" b="0" dirty="0" err="1" smtClean="0"/>
              <a:t>pentru</a:t>
            </a:r>
            <a:r>
              <a:rPr lang="fr-FR" b="0" dirty="0" smtClean="0"/>
              <a:t> </a:t>
            </a:r>
            <a:r>
              <a:rPr lang="fr-FR" b="0" dirty="0" err="1" smtClean="0"/>
              <a:t>deschiderea</a:t>
            </a:r>
            <a:r>
              <a:rPr lang="fr-FR" b="0" dirty="0" smtClean="0"/>
              <a:t> </a:t>
            </a:r>
            <a:r>
              <a:rPr lang="fr-FR" b="0" dirty="0" err="1" smtClean="0"/>
              <a:t>unei</a:t>
            </a:r>
            <a:r>
              <a:rPr lang="fr-FR" b="0" dirty="0" smtClean="0"/>
              <a:t> </a:t>
            </a:r>
            <a:r>
              <a:rPr lang="fr-FR" b="0" dirty="0" err="1" smtClean="0"/>
              <a:t>negocieri</a:t>
            </a:r>
            <a:r>
              <a:rPr lang="fr-FR" b="0" dirty="0" smtClean="0"/>
              <a:t> </a:t>
            </a:r>
            <a:r>
              <a:rPr lang="fr-FR" b="0" dirty="0" err="1" smtClean="0"/>
              <a:t>în</a:t>
            </a:r>
            <a:r>
              <a:rPr lang="fr-FR" b="0" dirty="0" smtClean="0"/>
              <a:t> </a:t>
            </a:r>
            <a:r>
              <a:rPr lang="fr-FR" b="0" dirty="0" err="1" smtClean="0"/>
              <a:t>vederea</a:t>
            </a:r>
            <a:r>
              <a:rPr lang="fr-FR" b="0" dirty="0" smtClean="0"/>
              <a:t> </a:t>
            </a:r>
            <a:r>
              <a:rPr lang="fr-FR" b="0" dirty="0" err="1" smtClean="0"/>
              <a:t>aplanării</a:t>
            </a:r>
            <a:r>
              <a:rPr lang="fr-FR" b="0" dirty="0" smtClean="0"/>
              <a:t> </a:t>
            </a:r>
            <a:r>
              <a:rPr lang="fr-FR" b="0" dirty="0" err="1" smtClean="0"/>
              <a:t>disputei</a:t>
            </a:r>
            <a:r>
              <a:rPr lang="fr-FR" b="0" dirty="0" smtClean="0"/>
              <a:t> </a:t>
            </a:r>
            <a:r>
              <a:rPr lang="fr-FR" b="0" dirty="0" err="1" smtClean="0"/>
              <a:t>nefericite</a:t>
            </a:r>
            <a:r>
              <a:rPr lang="fr-FR" b="0" dirty="0" smtClean="0"/>
              <a:t> </a:t>
            </a:r>
            <a:r>
              <a:rPr lang="fr-FR" b="0" dirty="0" err="1" smtClean="0"/>
              <a:t>dintre</a:t>
            </a:r>
            <a:r>
              <a:rPr lang="fr-FR" b="0" dirty="0" smtClean="0"/>
              <a:t> </a:t>
            </a:r>
            <a:r>
              <a:rPr lang="fr-FR" b="0" dirty="0" err="1" smtClean="0"/>
              <a:t>Marea</a:t>
            </a:r>
            <a:r>
              <a:rPr lang="fr-FR" b="0" dirty="0" smtClean="0"/>
              <a:t> </a:t>
            </a:r>
            <a:r>
              <a:rPr lang="fr-FR" b="0" dirty="0" err="1" smtClean="0"/>
              <a:t>Britanie</a:t>
            </a:r>
            <a:r>
              <a:rPr lang="fr-FR" b="0" dirty="0" smtClean="0"/>
              <a:t> </a:t>
            </a:r>
            <a:r>
              <a:rPr lang="fr-FR" b="0" dirty="0" err="1" smtClean="0"/>
              <a:t>și</a:t>
            </a:r>
            <a:r>
              <a:rPr lang="fr-FR" b="0" dirty="0" smtClean="0"/>
              <a:t> </a:t>
            </a:r>
            <a:r>
              <a:rPr lang="fr-FR" b="0" dirty="0" err="1" smtClean="0"/>
              <a:t>colonii</a:t>
            </a:r>
            <a:r>
              <a:rPr lang="fr-FR" b="0" dirty="0" smtClean="0"/>
              <a:t>. New York a </a:t>
            </a:r>
            <a:r>
              <a:rPr lang="fr-FR" b="0" dirty="0" err="1" smtClean="0"/>
              <a:t>cerut</a:t>
            </a:r>
            <a:r>
              <a:rPr lang="fr-FR" b="0" dirty="0" smtClean="0"/>
              <a:t> </a:t>
            </a:r>
            <a:r>
              <a:rPr lang="fr-FR" b="0" dirty="0" err="1" smtClean="0"/>
              <a:t>sfatul</a:t>
            </a:r>
            <a:r>
              <a:rPr lang="fr-FR" b="0" dirty="0" smtClean="0"/>
              <a:t> cum </a:t>
            </a:r>
            <a:r>
              <a:rPr lang="fr-FR" b="0" dirty="0" err="1" smtClean="0"/>
              <a:t>să</a:t>
            </a:r>
            <a:r>
              <a:rPr lang="fr-FR" b="0" dirty="0" smtClean="0"/>
              <a:t> </a:t>
            </a:r>
            <a:r>
              <a:rPr lang="fr-FR" b="0" dirty="0" err="1" smtClean="0"/>
              <a:t>procedeze</a:t>
            </a:r>
            <a:r>
              <a:rPr lang="fr-FR" b="0" dirty="0" smtClean="0"/>
              <a:t> </a:t>
            </a:r>
            <a:r>
              <a:rPr lang="fr-FR" b="0" dirty="0" err="1" smtClean="0"/>
              <a:t>când</a:t>
            </a:r>
            <a:r>
              <a:rPr lang="fr-FR" b="0" dirty="0" smtClean="0"/>
              <a:t> vor </a:t>
            </a:r>
            <a:r>
              <a:rPr lang="fr-FR" b="0" dirty="0" err="1" smtClean="0"/>
              <a:t>sosi</a:t>
            </a:r>
            <a:r>
              <a:rPr lang="fr-FR" b="0" dirty="0" smtClean="0"/>
              <a:t> </a:t>
            </a:r>
            <a:r>
              <a:rPr lang="fr-FR" b="0" dirty="0" err="1" smtClean="0"/>
              <a:t>trupele</a:t>
            </a:r>
            <a:r>
              <a:rPr lang="fr-FR" b="0" dirty="0" smtClean="0"/>
              <a:t> </a:t>
            </a:r>
            <a:r>
              <a:rPr lang="fr-FR" b="0" dirty="0" err="1" smtClean="0"/>
              <a:t>britanice.Un</a:t>
            </a:r>
            <a:r>
              <a:rPr lang="fr-FR" b="0" dirty="0" smtClean="0"/>
              <a:t> </a:t>
            </a:r>
            <a:r>
              <a:rPr lang="fr-FR" b="0" dirty="0" err="1" smtClean="0"/>
              <a:t>comitet</a:t>
            </a:r>
            <a:r>
              <a:rPr lang="fr-FR" b="0" dirty="0" smtClean="0"/>
              <a:t> al </a:t>
            </a:r>
            <a:r>
              <a:rPr lang="fr-FR" b="0" dirty="0" err="1" smtClean="0"/>
              <a:t>Congresului</a:t>
            </a:r>
            <a:r>
              <a:rPr lang="fr-FR" b="0" dirty="0" smtClean="0"/>
              <a:t> </a:t>
            </a:r>
            <a:r>
              <a:rPr lang="fr-FR" b="0" dirty="0" err="1" smtClean="0"/>
              <a:t>îi</a:t>
            </a:r>
            <a:r>
              <a:rPr lang="fr-FR" b="0" dirty="0" smtClean="0"/>
              <a:t> </a:t>
            </a:r>
            <a:r>
              <a:rPr lang="fr-FR" b="0" dirty="0" err="1" smtClean="0"/>
              <a:t>recomandă</a:t>
            </a:r>
            <a:r>
              <a:rPr lang="fr-FR" b="0" dirty="0" smtClean="0"/>
              <a:t> </a:t>
            </a:r>
            <a:r>
              <a:rPr lang="fr-FR" b="0" dirty="0" err="1" smtClean="0"/>
              <a:t>să</a:t>
            </a:r>
            <a:r>
              <a:rPr lang="fr-FR" b="0" dirty="0" smtClean="0"/>
              <a:t> </a:t>
            </a:r>
            <a:r>
              <a:rPr lang="fr-FR" b="0" dirty="0" err="1" smtClean="0"/>
              <a:t>mențină</a:t>
            </a:r>
            <a:r>
              <a:rPr lang="fr-FR" b="0" dirty="0" smtClean="0"/>
              <a:t> o </a:t>
            </a:r>
            <a:r>
              <a:rPr lang="fr-FR" b="0" dirty="0" err="1" smtClean="0"/>
              <a:t>atitudine</a:t>
            </a:r>
            <a:r>
              <a:rPr lang="fr-FR" b="0" dirty="0" smtClean="0"/>
              <a:t> </a:t>
            </a:r>
            <a:r>
              <a:rPr lang="fr-FR" b="0" dirty="0" err="1" smtClean="0"/>
              <a:t>defensivă</a:t>
            </a:r>
            <a:r>
              <a:rPr lang="fr-FR" b="0" dirty="0" smtClean="0"/>
              <a:t>, dar </a:t>
            </a:r>
            <a:r>
              <a:rPr lang="fr-FR" b="0" dirty="0" err="1" smtClean="0"/>
              <a:t>să</a:t>
            </a:r>
            <a:r>
              <a:rPr lang="fr-FR" b="0" dirty="0" smtClean="0"/>
              <a:t> se </a:t>
            </a:r>
            <a:r>
              <a:rPr lang="fr-FR" b="0" dirty="0" err="1" smtClean="0"/>
              <a:t>opună</a:t>
            </a:r>
            <a:r>
              <a:rPr lang="fr-FR" b="0" dirty="0" smtClean="0"/>
              <a:t> </a:t>
            </a:r>
            <a:r>
              <a:rPr lang="fr-FR" b="0" dirty="0" err="1" smtClean="0"/>
              <a:t>construcției</a:t>
            </a:r>
            <a:r>
              <a:rPr lang="fr-FR" b="0" dirty="0" smtClean="0"/>
              <a:t> de </a:t>
            </a:r>
            <a:r>
              <a:rPr lang="fr-FR" b="0" dirty="0" err="1" smtClean="0"/>
              <a:t>forturi</a:t>
            </a:r>
            <a:r>
              <a:rPr lang="fr-FR" b="0" dirty="0" smtClean="0"/>
              <a:t> </a:t>
            </a:r>
            <a:r>
              <a:rPr lang="fr-FR" b="0" dirty="0" err="1" smtClean="0"/>
              <a:t>sau</a:t>
            </a:r>
            <a:r>
              <a:rPr lang="fr-FR" b="0" dirty="0" smtClean="0"/>
              <a:t> </a:t>
            </a:r>
            <a:r>
              <a:rPr lang="fr-FR" b="0" dirty="0" err="1" smtClean="0"/>
              <a:t>invadării</a:t>
            </a:r>
            <a:r>
              <a:rPr lang="fr-FR" b="0" dirty="0" smtClean="0"/>
              <a:t> </a:t>
            </a:r>
            <a:r>
              <a:rPr lang="fr-FR" b="0" dirty="0" err="1" smtClean="0"/>
              <a:t>vreunei</a:t>
            </a:r>
            <a:r>
              <a:rPr lang="fr-FR" b="0" dirty="0" smtClean="0"/>
              <a:t> </a:t>
            </a:r>
            <a:r>
              <a:rPr lang="fr-FR" b="0" dirty="0" err="1" smtClean="0"/>
              <a:t>proprietăți</a:t>
            </a:r>
            <a:r>
              <a:rPr lang="fr-FR" b="0" dirty="0" smtClean="0"/>
              <a:t> </a:t>
            </a:r>
            <a:r>
              <a:rPr lang="fr-FR" b="0" dirty="0" err="1" smtClean="0"/>
              <a:t>particulare</a:t>
            </a:r>
            <a:r>
              <a:rPr lang="fr-FR" b="0" dirty="0" smtClean="0"/>
              <a:t>. Un </a:t>
            </a:r>
            <a:r>
              <a:rPr lang="fr-FR" b="0" dirty="0" err="1" smtClean="0"/>
              <a:t>alt</a:t>
            </a:r>
            <a:r>
              <a:rPr lang="fr-FR" b="0" dirty="0" smtClean="0"/>
              <a:t> </a:t>
            </a:r>
            <a:r>
              <a:rPr lang="fr-FR" b="0" dirty="0" err="1" smtClean="0"/>
              <a:t>comitet</a:t>
            </a:r>
            <a:r>
              <a:rPr lang="fr-FR" b="0" dirty="0" smtClean="0"/>
              <a:t> </a:t>
            </a:r>
            <a:r>
              <a:rPr lang="fr-FR" b="0" dirty="0" err="1" smtClean="0"/>
              <a:t>studia</a:t>
            </a:r>
            <a:r>
              <a:rPr lang="fr-FR" b="0" dirty="0" smtClean="0"/>
              <a:t> </a:t>
            </a:r>
            <a:r>
              <a:rPr lang="fr-FR" b="0" dirty="0" err="1" smtClean="0"/>
              <a:t>modalitățile</a:t>
            </a:r>
            <a:r>
              <a:rPr lang="fr-FR" b="0" dirty="0" smtClean="0"/>
              <a:t> </a:t>
            </a:r>
            <a:r>
              <a:rPr lang="fr-FR" b="0" dirty="0" err="1" smtClean="0"/>
              <a:t>pentru</a:t>
            </a:r>
            <a:r>
              <a:rPr lang="fr-FR" b="0" dirty="0" smtClean="0"/>
              <a:t> </a:t>
            </a:r>
            <a:r>
              <a:rPr lang="fr-FR" b="0" dirty="0" err="1" smtClean="0"/>
              <a:t>aprovizionarea</a:t>
            </a:r>
            <a:r>
              <a:rPr lang="fr-FR" b="0" dirty="0" smtClean="0"/>
              <a:t> </a:t>
            </a:r>
            <a:r>
              <a:rPr lang="fr-FR" b="0" dirty="0" err="1" smtClean="0"/>
              <a:t>coloniilor</a:t>
            </a:r>
            <a:r>
              <a:rPr lang="fr-FR" b="0" dirty="0" smtClean="0"/>
              <a:t> </a:t>
            </a:r>
            <a:r>
              <a:rPr lang="fr-FR" b="0" dirty="0" err="1" smtClean="0"/>
              <a:t>cu</a:t>
            </a:r>
            <a:r>
              <a:rPr lang="fr-FR" b="0" dirty="0" smtClean="0"/>
              <a:t> </a:t>
            </a:r>
            <a:r>
              <a:rPr lang="fr-FR" b="0" dirty="0" err="1" smtClean="0"/>
              <a:t>muniție</a:t>
            </a:r>
            <a:r>
              <a:rPr lang="fr-FR" b="0" dirty="0" smtClean="0"/>
              <a:t> </a:t>
            </a:r>
            <a:r>
              <a:rPr lang="fr-FR" b="0" dirty="0" err="1" smtClean="0"/>
              <a:t>și</a:t>
            </a:r>
            <a:r>
              <a:rPr lang="fr-FR" b="0" dirty="0" smtClean="0"/>
              <a:t> </a:t>
            </a:r>
            <a:r>
              <a:rPr lang="fr-FR" b="0" dirty="0" err="1" smtClean="0"/>
              <a:t>echipament</a:t>
            </a:r>
            <a:r>
              <a:rPr lang="fr-FR" b="0" dirty="0" smtClean="0"/>
              <a:t> </a:t>
            </a:r>
            <a:r>
              <a:rPr lang="fr-FR" b="0" dirty="0" err="1" smtClean="0"/>
              <a:t>militar</a:t>
            </a:r>
            <a:r>
              <a:rPr lang="fr-FR" b="0" dirty="0" smtClean="0"/>
              <a:t> , </a:t>
            </a:r>
            <a:r>
              <a:rPr lang="fr-FR" b="0" dirty="0" err="1" smtClean="0"/>
              <a:t>iar</a:t>
            </a:r>
            <a:r>
              <a:rPr lang="fr-FR" b="0" dirty="0" smtClean="0"/>
              <a:t> al </a:t>
            </a:r>
            <a:r>
              <a:rPr lang="fr-FR" b="0" dirty="0" err="1" smtClean="0"/>
              <a:t>treilea</a:t>
            </a:r>
            <a:r>
              <a:rPr lang="fr-FR" b="0" dirty="0" smtClean="0"/>
              <a:t> se </a:t>
            </a:r>
            <a:r>
              <a:rPr lang="fr-FR" b="0" dirty="0" err="1" smtClean="0"/>
              <a:t>ocupă</a:t>
            </a:r>
            <a:r>
              <a:rPr lang="fr-FR" b="0" dirty="0" smtClean="0"/>
              <a:t> de </a:t>
            </a:r>
            <a:r>
              <a:rPr lang="fr-FR" b="0" dirty="0" err="1" smtClean="0"/>
              <a:t>posibilitatea</a:t>
            </a:r>
            <a:r>
              <a:rPr lang="fr-FR" b="0" dirty="0" smtClean="0"/>
              <a:t> </a:t>
            </a:r>
            <a:r>
              <a:rPr lang="fr-FR" b="0" dirty="0" err="1" smtClean="0"/>
              <a:t>înființării</a:t>
            </a:r>
            <a:r>
              <a:rPr lang="fr-FR" b="0" dirty="0" smtClean="0"/>
              <a:t> </a:t>
            </a:r>
            <a:r>
              <a:rPr lang="fr-FR" b="0" dirty="0" err="1" smtClean="0"/>
              <a:t>unui</a:t>
            </a:r>
            <a:r>
              <a:rPr lang="fr-FR" b="0" dirty="0" smtClean="0"/>
              <a:t> </a:t>
            </a:r>
            <a:r>
              <a:rPr lang="fr-FR" b="0" dirty="0" err="1" smtClean="0"/>
              <a:t>serviciu</a:t>
            </a:r>
            <a:r>
              <a:rPr lang="fr-FR" b="0" dirty="0" smtClean="0"/>
              <a:t> </a:t>
            </a:r>
            <a:r>
              <a:rPr lang="fr-FR" b="0" dirty="0" err="1" smtClean="0"/>
              <a:t>poștal</a:t>
            </a:r>
            <a:r>
              <a:rPr lang="fr-FR" b="0" dirty="0" smtClean="0"/>
              <a:t>. </a:t>
            </a:r>
            <a:r>
              <a:rPr lang="fr-FR" b="0" dirty="0" err="1" smtClean="0"/>
              <a:t>Congresul</a:t>
            </a:r>
            <a:r>
              <a:rPr lang="fr-FR" b="0" dirty="0" smtClean="0"/>
              <a:t> a </a:t>
            </a:r>
            <a:r>
              <a:rPr lang="fr-FR" b="0" dirty="0" err="1" smtClean="0"/>
              <a:t>înființat</a:t>
            </a:r>
            <a:r>
              <a:rPr lang="fr-FR" b="0" dirty="0" smtClean="0"/>
              <a:t> </a:t>
            </a:r>
            <a:r>
              <a:rPr lang="fr-FR" b="0" dirty="0" err="1" smtClean="0"/>
              <a:t>numeroase</a:t>
            </a:r>
            <a:r>
              <a:rPr lang="fr-FR" b="0" dirty="0" smtClean="0"/>
              <a:t> </a:t>
            </a:r>
            <a:r>
              <a:rPr lang="fr-FR" b="0" dirty="0" err="1" smtClean="0"/>
              <a:t>comitete</a:t>
            </a:r>
            <a:r>
              <a:rPr lang="fr-FR" b="0" dirty="0" smtClean="0"/>
              <a:t> </a:t>
            </a:r>
            <a:r>
              <a:rPr lang="fr-FR" b="0" dirty="0" err="1" smtClean="0"/>
              <a:t>și</a:t>
            </a:r>
            <a:r>
              <a:rPr lang="fr-FR" b="0" dirty="0" smtClean="0"/>
              <a:t> </a:t>
            </a:r>
            <a:r>
              <a:rPr lang="fr-FR" b="0" dirty="0" err="1" smtClean="0"/>
              <a:t>comisii</a:t>
            </a:r>
            <a:r>
              <a:rPr lang="fr-FR" b="0" dirty="0" smtClean="0"/>
              <a:t> de </a:t>
            </a:r>
            <a:r>
              <a:rPr lang="fr-FR" b="0" dirty="0" err="1" smtClean="0"/>
              <a:t>lucru</a:t>
            </a:r>
            <a:r>
              <a:rPr lang="fr-FR" b="0" dirty="0" smtClean="0"/>
              <a:t>: </a:t>
            </a:r>
            <a:r>
              <a:rPr lang="fr-FR" b="0" dirty="0" err="1" smtClean="0"/>
              <a:t>comitetul</a:t>
            </a:r>
            <a:r>
              <a:rPr lang="fr-FR" b="0" dirty="0" smtClean="0"/>
              <a:t> </a:t>
            </a:r>
            <a:r>
              <a:rPr lang="fr-FR" b="0" dirty="0" err="1" smtClean="0"/>
              <a:t>pentru</a:t>
            </a:r>
            <a:r>
              <a:rPr lang="fr-FR" b="0" dirty="0" smtClean="0"/>
              <a:t> </a:t>
            </a:r>
            <a:r>
              <a:rPr lang="fr-FR" b="0" dirty="0" err="1" smtClean="0"/>
              <a:t>înființarea</a:t>
            </a:r>
            <a:r>
              <a:rPr lang="fr-FR" b="0" dirty="0" smtClean="0"/>
              <a:t> </a:t>
            </a:r>
            <a:r>
              <a:rPr lang="fr-FR" b="0" dirty="0" err="1" smtClean="0"/>
              <a:t>unei</a:t>
            </a:r>
            <a:r>
              <a:rPr lang="fr-FR" b="0" dirty="0" smtClean="0"/>
              <a:t> manufacture de </a:t>
            </a:r>
            <a:r>
              <a:rPr lang="fr-FR" b="0" dirty="0" err="1" smtClean="0"/>
              <a:t>praf</a:t>
            </a:r>
            <a:r>
              <a:rPr lang="fr-FR" b="0" dirty="0" smtClean="0"/>
              <a:t> de </a:t>
            </a:r>
            <a:r>
              <a:rPr lang="fr-FR" b="0" dirty="0" err="1" smtClean="0"/>
              <a:t>pușcă</a:t>
            </a:r>
            <a:r>
              <a:rPr lang="fr-FR" b="0" dirty="0" smtClean="0"/>
              <a:t>, </a:t>
            </a:r>
            <a:r>
              <a:rPr lang="fr-FR" b="0" dirty="0" err="1" smtClean="0"/>
              <a:t>comitetul</a:t>
            </a:r>
            <a:r>
              <a:rPr lang="fr-FR" b="0" dirty="0" smtClean="0"/>
              <a:t> </a:t>
            </a:r>
            <a:r>
              <a:rPr lang="fr-FR" b="0" dirty="0" err="1" smtClean="0"/>
              <a:t>pentru</a:t>
            </a:r>
            <a:r>
              <a:rPr lang="fr-FR" b="0" dirty="0" smtClean="0"/>
              <a:t> </a:t>
            </a:r>
            <a:r>
              <a:rPr lang="fr-FR" b="0" dirty="0" err="1" smtClean="0"/>
              <a:t>emiterea</a:t>
            </a:r>
            <a:r>
              <a:rPr lang="fr-FR" b="0" dirty="0" smtClean="0"/>
              <a:t> </a:t>
            </a:r>
            <a:r>
              <a:rPr lang="fr-FR" b="0" dirty="0" err="1" smtClean="0"/>
              <a:t>hârtiei-monedǎ</a:t>
            </a:r>
            <a:r>
              <a:rPr lang="fr-FR" b="0" dirty="0" smtClean="0"/>
              <a:t>, </a:t>
            </a:r>
            <a:r>
              <a:rPr lang="fr-FR" b="0" dirty="0" err="1" smtClean="0"/>
              <a:t>comitetul</a:t>
            </a:r>
            <a:r>
              <a:rPr lang="fr-FR" b="0" dirty="0" smtClean="0"/>
              <a:t> secret </a:t>
            </a:r>
            <a:r>
              <a:rPr lang="fr-FR" b="0" dirty="0" err="1" smtClean="0"/>
              <a:t>pentru</a:t>
            </a:r>
            <a:r>
              <a:rPr lang="fr-FR" b="0" dirty="0" smtClean="0"/>
              <a:t> </a:t>
            </a:r>
            <a:r>
              <a:rPr lang="fr-FR" b="0" dirty="0" err="1" smtClean="0"/>
              <a:t>importul</a:t>
            </a:r>
            <a:r>
              <a:rPr lang="fr-FR" b="0" dirty="0" smtClean="0"/>
              <a:t> de </a:t>
            </a:r>
            <a:r>
              <a:rPr lang="fr-FR" b="0" dirty="0" err="1" smtClean="0"/>
              <a:t>praf</a:t>
            </a:r>
            <a:r>
              <a:rPr lang="fr-FR" b="0" dirty="0" smtClean="0"/>
              <a:t> de </a:t>
            </a:r>
            <a:r>
              <a:rPr lang="fr-FR" b="0" dirty="0" err="1" smtClean="0"/>
              <a:t>pușcă</a:t>
            </a:r>
            <a:r>
              <a:rPr lang="fr-FR" b="0" dirty="0" smtClean="0"/>
              <a:t> </a:t>
            </a:r>
            <a:r>
              <a:rPr lang="fr-FR" b="0" dirty="0" err="1" smtClean="0"/>
              <a:t>și</a:t>
            </a:r>
            <a:r>
              <a:rPr lang="fr-FR" b="0" dirty="0" smtClean="0"/>
              <a:t> </a:t>
            </a:r>
            <a:r>
              <a:rPr lang="fr-FR" b="0" dirty="0" err="1" smtClean="0"/>
              <a:t>armament</a:t>
            </a:r>
            <a:r>
              <a:rPr lang="fr-FR" b="0" dirty="0" smtClean="0"/>
              <a:t>, </a:t>
            </a:r>
            <a:r>
              <a:rPr lang="fr-FR" b="0" dirty="0" err="1" smtClean="0"/>
              <a:t>comitetul</a:t>
            </a:r>
            <a:r>
              <a:rPr lang="fr-FR" b="0" dirty="0" smtClean="0"/>
              <a:t> </a:t>
            </a:r>
            <a:r>
              <a:rPr lang="fr-FR" b="0" dirty="0" err="1" smtClean="0"/>
              <a:t>pentru</a:t>
            </a:r>
            <a:r>
              <a:rPr lang="fr-FR" b="0" dirty="0" smtClean="0"/>
              <a:t> </a:t>
            </a:r>
            <a:r>
              <a:rPr lang="fr-FR" b="0" dirty="0" err="1" smtClean="0"/>
              <a:t>negoț</a:t>
            </a:r>
            <a:r>
              <a:rPr lang="fr-FR" b="0" dirty="0" smtClean="0"/>
              <a:t> </a:t>
            </a:r>
            <a:r>
              <a:rPr lang="fr-FR" b="0" dirty="0" err="1" smtClean="0"/>
              <a:t>american</a:t>
            </a:r>
            <a:r>
              <a:rPr lang="fr-FR" b="0" dirty="0" smtClean="0"/>
              <a:t>. La 16 mai, Massachusetts s-a </a:t>
            </a:r>
            <a:r>
              <a:rPr lang="fr-FR" b="0" dirty="0" err="1" smtClean="0"/>
              <a:t>adresat</a:t>
            </a:r>
            <a:r>
              <a:rPr lang="fr-FR" b="0" dirty="0" smtClean="0"/>
              <a:t> </a:t>
            </a:r>
            <a:r>
              <a:rPr lang="fr-FR" b="0" dirty="0" err="1" smtClean="0"/>
              <a:t>Congresului</a:t>
            </a:r>
            <a:r>
              <a:rPr lang="fr-FR" b="0" dirty="0" smtClean="0"/>
              <a:t> </a:t>
            </a:r>
            <a:r>
              <a:rPr lang="fr-FR" b="0" dirty="0" err="1" smtClean="0"/>
              <a:t>indicând</a:t>
            </a:r>
            <a:r>
              <a:rPr lang="fr-FR" b="0" dirty="0" smtClean="0"/>
              <a:t> </a:t>
            </a:r>
            <a:r>
              <a:rPr lang="fr-FR" b="0" dirty="0" err="1" smtClean="0"/>
              <a:t>faptul</a:t>
            </a:r>
            <a:r>
              <a:rPr lang="fr-FR" b="0" dirty="0" smtClean="0"/>
              <a:t> </a:t>
            </a:r>
            <a:r>
              <a:rPr lang="fr-FR" b="0" dirty="0" err="1" smtClean="0"/>
              <a:t>că</a:t>
            </a:r>
            <a:r>
              <a:rPr lang="fr-FR" b="0" dirty="0" smtClean="0"/>
              <a:t> </a:t>
            </a:r>
            <a:r>
              <a:rPr lang="fr-FR" b="0" dirty="0" err="1" smtClean="0"/>
              <a:t>regele</a:t>
            </a:r>
            <a:r>
              <a:rPr lang="fr-FR" b="0" dirty="0" smtClean="0"/>
              <a:t> a </a:t>
            </a:r>
            <a:r>
              <a:rPr lang="fr-FR" b="0" dirty="0" err="1" smtClean="0"/>
              <a:t>anulat</a:t>
            </a:r>
            <a:r>
              <a:rPr lang="fr-FR" b="0" dirty="0" smtClean="0"/>
              <a:t> patenta </a:t>
            </a:r>
            <a:r>
              <a:rPr lang="fr-FR" b="0" dirty="0" err="1" smtClean="0"/>
              <a:t>coloniei</a:t>
            </a:r>
            <a:r>
              <a:rPr lang="fr-FR" b="0" dirty="0" smtClean="0"/>
              <a:t> </a:t>
            </a:r>
            <a:r>
              <a:rPr lang="fr-FR" b="0" dirty="0" err="1" smtClean="0"/>
              <a:t>și</a:t>
            </a:r>
            <a:r>
              <a:rPr lang="fr-FR" b="0" dirty="0" smtClean="0"/>
              <a:t> </a:t>
            </a:r>
            <a:r>
              <a:rPr lang="fr-FR" b="0" dirty="0" err="1" smtClean="0"/>
              <a:t>vechile</a:t>
            </a:r>
            <a:r>
              <a:rPr lang="fr-FR" b="0" dirty="0" smtClean="0"/>
              <a:t> organe ale </a:t>
            </a:r>
            <a:r>
              <a:rPr lang="fr-FR" b="0" dirty="0" err="1" smtClean="0"/>
              <a:t>puterii</a:t>
            </a:r>
            <a:r>
              <a:rPr lang="fr-FR" b="0" dirty="0" smtClean="0"/>
              <a:t> centrale nu mai </a:t>
            </a:r>
            <a:r>
              <a:rPr lang="fr-FR" b="0" dirty="0" err="1" smtClean="0"/>
              <a:t>erau</a:t>
            </a:r>
            <a:r>
              <a:rPr lang="fr-FR" b="0" dirty="0" smtClean="0"/>
              <a:t> </a:t>
            </a:r>
            <a:r>
              <a:rPr lang="fr-FR" b="0" dirty="0" err="1" smtClean="0"/>
              <a:t>legale</a:t>
            </a:r>
            <a:r>
              <a:rPr lang="fr-FR" b="0" dirty="0" smtClean="0"/>
              <a:t>. </a:t>
            </a:r>
            <a:r>
              <a:rPr lang="fr-FR" b="0" dirty="0" err="1" smtClean="0"/>
              <a:t>Congresul</a:t>
            </a:r>
            <a:r>
              <a:rPr lang="fr-FR" b="0" dirty="0" smtClean="0"/>
              <a:t> </a:t>
            </a:r>
            <a:r>
              <a:rPr lang="fr-FR" b="0" dirty="0" err="1" smtClean="0"/>
              <a:t>recomandă</a:t>
            </a:r>
            <a:r>
              <a:rPr lang="fr-FR" b="0" dirty="0" smtClean="0"/>
              <a:t> </a:t>
            </a:r>
            <a:r>
              <a:rPr lang="fr-FR" b="0" dirty="0" err="1" smtClean="0"/>
              <a:t>să</a:t>
            </a:r>
            <a:r>
              <a:rPr lang="fr-FR" b="0" dirty="0" smtClean="0"/>
              <a:t> se </a:t>
            </a:r>
            <a:r>
              <a:rPr lang="fr-FR" b="0" dirty="0" err="1" smtClean="0"/>
              <a:t>organizeze</a:t>
            </a:r>
            <a:r>
              <a:rPr lang="fr-FR" b="0" dirty="0" smtClean="0"/>
              <a:t> </a:t>
            </a:r>
            <a:r>
              <a:rPr lang="fr-FR" b="0" dirty="0" err="1" smtClean="0"/>
              <a:t>alegeri</a:t>
            </a:r>
            <a:r>
              <a:rPr lang="fr-FR" b="0" dirty="0" smtClean="0"/>
              <a:t> </a:t>
            </a:r>
            <a:r>
              <a:rPr lang="fr-FR" b="0" dirty="0" err="1" smtClean="0"/>
              <a:t>pentru</a:t>
            </a:r>
            <a:r>
              <a:rPr lang="fr-FR" b="0" dirty="0" smtClean="0"/>
              <a:t> o </a:t>
            </a:r>
            <a:r>
              <a:rPr lang="fr-FR" b="0" dirty="0" err="1" smtClean="0"/>
              <a:t>Adunare</a:t>
            </a:r>
            <a:r>
              <a:rPr lang="fr-FR" b="0" dirty="0" smtClean="0"/>
              <a:t> </a:t>
            </a:r>
            <a:r>
              <a:rPr lang="fr-FR" b="0" dirty="0" err="1" smtClean="0"/>
              <a:t>legislative</a:t>
            </a:r>
            <a:r>
              <a:rPr lang="fr-FR" b="0" dirty="0" smtClean="0"/>
              <a:t>, </a:t>
            </a:r>
            <a:r>
              <a:rPr lang="fr-FR" b="0" dirty="0" err="1" smtClean="0"/>
              <a:t>pe</a:t>
            </a:r>
            <a:r>
              <a:rPr lang="fr-FR" b="0" dirty="0" smtClean="0"/>
              <a:t> 9 </a:t>
            </a:r>
            <a:r>
              <a:rPr lang="fr-FR" b="0" dirty="0" err="1" smtClean="0"/>
              <a:t>iunie</a:t>
            </a:r>
            <a:r>
              <a:rPr lang="fr-FR" b="0" dirty="0" smtClean="0"/>
              <a:t>, </a:t>
            </a:r>
            <a:r>
              <a:rPr lang="fr-FR" b="0" dirty="0" err="1" smtClean="0"/>
              <a:t>Adunarea</a:t>
            </a:r>
            <a:r>
              <a:rPr lang="fr-FR" b="0" dirty="0" smtClean="0"/>
              <a:t> </a:t>
            </a:r>
            <a:r>
              <a:rPr lang="fr-FR" b="0" dirty="0" err="1" smtClean="0"/>
              <a:t>alegând</a:t>
            </a:r>
            <a:r>
              <a:rPr lang="fr-FR" b="0" dirty="0" smtClean="0"/>
              <a:t> </a:t>
            </a:r>
            <a:r>
              <a:rPr lang="fr-FR" b="0" dirty="0" err="1" smtClean="0"/>
              <a:t>din</a:t>
            </a:r>
            <a:r>
              <a:rPr lang="fr-FR" b="0" dirty="0" smtClean="0"/>
              <a:t> </a:t>
            </a:r>
            <a:r>
              <a:rPr lang="fr-FR" b="0" dirty="0" err="1" smtClean="0"/>
              <a:t>interiorul</a:t>
            </a:r>
            <a:r>
              <a:rPr lang="fr-FR" b="0" dirty="0" smtClean="0"/>
              <a:t> </a:t>
            </a:r>
            <a:r>
              <a:rPr lang="fr-FR" b="0" dirty="0" err="1" smtClean="0"/>
              <a:t>ei</a:t>
            </a:r>
            <a:r>
              <a:rPr lang="fr-FR" b="0" dirty="0" smtClean="0"/>
              <a:t> </a:t>
            </a:r>
            <a:r>
              <a:rPr lang="fr-FR" b="0" dirty="0" err="1" smtClean="0"/>
              <a:t>consiliul</a:t>
            </a:r>
            <a:r>
              <a:rPr lang="fr-FR" b="0" dirty="0" smtClean="0"/>
              <a:t> </a:t>
            </a:r>
            <a:r>
              <a:rPr lang="fr-FR" b="0" dirty="0" err="1" smtClean="0"/>
              <a:t>și</a:t>
            </a:r>
            <a:r>
              <a:rPr lang="fr-FR" b="0" dirty="0" smtClean="0"/>
              <a:t> </a:t>
            </a:r>
            <a:r>
              <a:rPr lang="fr-FR" b="0" dirty="0" err="1" smtClean="0"/>
              <a:t>conducătorii</a:t>
            </a:r>
            <a:r>
              <a:rPr lang="fr-FR" b="0" dirty="0" smtClean="0"/>
              <a:t> </a:t>
            </a:r>
            <a:r>
              <a:rPr lang="fr-FR" b="0" dirty="0" err="1" smtClean="0"/>
              <a:t>coloniei</a:t>
            </a:r>
            <a:r>
              <a:rPr lang="fr-FR" b="0" dirty="0" smtClean="0"/>
              <a:t> . </a:t>
            </a:r>
            <a:r>
              <a:rPr lang="fr-FR" b="0" dirty="0" err="1" smtClean="0"/>
              <a:t>Pe</a:t>
            </a:r>
            <a:r>
              <a:rPr lang="fr-FR" b="0" dirty="0" smtClean="0"/>
              <a:t> 14 </a:t>
            </a:r>
            <a:r>
              <a:rPr lang="fr-FR" b="0" dirty="0" err="1" smtClean="0"/>
              <a:t>iunie</a:t>
            </a:r>
            <a:r>
              <a:rPr lang="fr-FR" b="0" dirty="0" smtClean="0"/>
              <a:t>, </a:t>
            </a:r>
            <a:r>
              <a:rPr lang="fr-FR" b="0" dirty="0" err="1" smtClean="0"/>
              <a:t>Congresul</a:t>
            </a:r>
            <a:r>
              <a:rPr lang="fr-FR" b="0" dirty="0" smtClean="0"/>
              <a:t> a </a:t>
            </a:r>
            <a:r>
              <a:rPr lang="fr-FR" b="0" dirty="0" err="1" smtClean="0"/>
              <a:t>decis</a:t>
            </a:r>
            <a:r>
              <a:rPr lang="fr-FR" b="0" dirty="0" smtClean="0"/>
              <a:t> s </a:t>
            </a:r>
            <a:r>
              <a:rPr lang="fr-FR" b="0" dirty="0" err="1" smtClean="0"/>
              <a:t>organizeze</a:t>
            </a:r>
            <a:r>
              <a:rPr lang="fr-FR" b="0" dirty="0" smtClean="0"/>
              <a:t> o </a:t>
            </a:r>
            <a:r>
              <a:rPr lang="fr-FR" b="0" dirty="0" err="1" smtClean="0"/>
              <a:t>Armata</a:t>
            </a:r>
            <a:r>
              <a:rPr lang="fr-FR" b="0" dirty="0" smtClean="0"/>
              <a:t> </a:t>
            </a:r>
            <a:r>
              <a:rPr lang="fr-FR" b="0" dirty="0" err="1" smtClean="0"/>
              <a:t>continentală</a:t>
            </a:r>
            <a:r>
              <a:rPr lang="fr-FR" b="0" dirty="0" smtClean="0"/>
              <a:t> </a:t>
            </a:r>
            <a:r>
              <a:rPr lang="fr-FR" b="0" dirty="0" err="1" smtClean="0"/>
              <a:t>având</a:t>
            </a:r>
            <a:r>
              <a:rPr lang="fr-FR" b="0" dirty="0" smtClean="0"/>
              <a:t> ca </a:t>
            </a:r>
            <a:r>
              <a:rPr lang="fr-FR" b="0" dirty="0" err="1" smtClean="0"/>
              <a:t>nucleu</a:t>
            </a:r>
            <a:r>
              <a:rPr lang="fr-FR" b="0" dirty="0" smtClean="0"/>
              <a:t> </a:t>
            </a:r>
            <a:r>
              <a:rPr lang="fr-FR" b="0" dirty="0" err="1" smtClean="0"/>
              <a:t>unitățile</a:t>
            </a:r>
            <a:r>
              <a:rPr lang="fr-FR" b="0" dirty="0" smtClean="0"/>
              <a:t> de </a:t>
            </a:r>
            <a:r>
              <a:rPr lang="fr-FR" b="0" dirty="0" err="1" smtClean="0"/>
              <a:t>voluntari</a:t>
            </a:r>
            <a:r>
              <a:rPr lang="fr-FR" b="0" dirty="0" smtClean="0"/>
              <a:t> </a:t>
            </a:r>
            <a:r>
              <a:rPr lang="fr-FR" b="0" dirty="0" err="1" smtClean="0"/>
              <a:t>din</a:t>
            </a:r>
            <a:r>
              <a:rPr lang="fr-FR" b="0" dirty="0" smtClean="0"/>
              <a:t> </a:t>
            </a:r>
            <a:r>
              <a:rPr lang="fr-FR" b="0" dirty="0" err="1" smtClean="0"/>
              <a:t>apropiere</a:t>
            </a:r>
            <a:r>
              <a:rPr lang="fr-FR" b="0" dirty="0" smtClean="0"/>
              <a:t> de Boston.</a:t>
            </a:r>
            <a:endParaRPr lang="en-US" b="0" dirty="0" smtClean="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2472" y="76200"/>
            <a:ext cx="1875328" cy="1828800"/>
          </a:xfrm>
        </p:spPr>
      </p:pic>
      <p:sp>
        <p:nvSpPr>
          <p:cNvPr id="8" name="TextBox 7"/>
          <p:cNvSpPr txBox="1"/>
          <p:nvPr/>
        </p:nvSpPr>
        <p:spPr>
          <a:xfrm>
            <a:off x="7391400" y="1905000"/>
            <a:ext cx="1600200" cy="646331"/>
          </a:xfrm>
          <a:prstGeom prst="rect">
            <a:avLst/>
          </a:prstGeom>
          <a:noFill/>
        </p:spPr>
        <p:txBody>
          <a:bodyPr wrap="square" rtlCol="0">
            <a:spAutoFit/>
          </a:bodyPr>
          <a:lstStyle/>
          <a:p>
            <a:pPr algn="ctr"/>
            <a:r>
              <a:rPr lang="en-US" sz="1200" dirty="0"/>
              <a:t>Henry Knox </a:t>
            </a:r>
            <a:r>
              <a:rPr lang="en-US" sz="1200" dirty="0" err="1" smtClean="0"/>
              <a:t>captureaz</a:t>
            </a:r>
            <a:r>
              <a:rPr lang="ro-RO" sz="1200" dirty="0"/>
              <a:t>ă</a:t>
            </a:r>
            <a:endParaRPr lang="ro-RO" sz="1200" dirty="0" smtClean="0"/>
          </a:p>
          <a:p>
            <a:pPr algn="ctr"/>
            <a:r>
              <a:rPr lang="en-US" sz="1200" dirty="0" smtClean="0"/>
              <a:t>Fort </a:t>
            </a:r>
            <a:r>
              <a:rPr lang="en-US" sz="1200" dirty="0"/>
              <a:t>Ticonderoga</a:t>
            </a: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880" y="3246120"/>
            <a:ext cx="1645920" cy="2468880"/>
          </a:xfrm>
          <a:prstGeom prst="rect">
            <a:avLst/>
          </a:prstGeom>
        </p:spPr>
      </p:pic>
      <p:sp>
        <p:nvSpPr>
          <p:cNvPr id="10" name="TextBox 9"/>
          <p:cNvSpPr txBox="1"/>
          <p:nvPr/>
        </p:nvSpPr>
        <p:spPr>
          <a:xfrm>
            <a:off x="7421880" y="5715000"/>
            <a:ext cx="1645920" cy="338554"/>
          </a:xfrm>
          <a:prstGeom prst="rect">
            <a:avLst/>
          </a:prstGeom>
          <a:noFill/>
        </p:spPr>
        <p:txBody>
          <a:bodyPr wrap="square" rtlCol="0">
            <a:spAutoFit/>
          </a:bodyPr>
          <a:lstStyle/>
          <a:p>
            <a:pPr algn="ctr"/>
            <a:r>
              <a:rPr lang="en-US" sz="1600" dirty="0"/>
              <a:t>Benedict Arnold</a:t>
            </a:r>
          </a:p>
        </p:txBody>
      </p:sp>
    </p:spTree>
    <p:extLst>
      <p:ext uri="{BB962C8B-B14F-4D97-AF65-F5344CB8AC3E}">
        <p14:creationId xmlns:p14="http://schemas.microsoft.com/office/powerpoint/2010/main" val="305131469"/>
      </p:ext>
    </p:extLst>
  </p:cSld>
  <p:clrMapOvr>
    <a:masterClrMapping/>
  </p:clrMapOvr>
  <p:transition spd="slow" advTm="10000">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CEL DE-AL DOILEA CONGRES CONTINENTAL</a:t>
            </a:r>
            <a:br>
              <a:rPr lang="ro-RO" dirty="0" smtClean="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0" y="228600"/>
            <a:ext cx="3795625" cy="2743200"/>
          </a:xfrm>
        </p:spPr>
      </p:pic>
      <p:sp>
        <p:nvSpPr>
          <p:cNvPr id="4" name="Text Placeholder 3"/>
          <p:cNvSpPr>
            <a:spLocks noGrp="1"/>
          </p:cNvSpPr>
          <p:nvPr>
            <p:ph type="body" sz="half" idx="2"/>
          </p:nvPr>
        </p:nvSpPr>
        <p:spPr>
          <a:xfrm>
            <a:off x="76200" y="1143000"/>
            <a:ext cx="5105400" cy="5715000"/>
          </a:xfrm>
        </p:spPr>
        <p:txBody>
          <a:bodyPr>
            <a:normAutofit fontScale="77500" lnSpcReduction="20000"/>
          </a:bodyPr>
          <a:lstStyle/>
          <a:p>
            <a:pPr algn="just"/>
            <a:r>
              <a:rPr lang="ro-RO" dirty="0" smtClean="0"/>
              <a:t>	</a:t>
            </a:r>
            <a:r>
              <a:rPr lang="fr-FR" dirty="0" smtClean="0"/>
              <a:t>Virginia</a:t>
            </a:r>
            <a:r>
              <a:rPr lang="fr-FR" dirty="0"/>
              <a:t>, Maryland </a:t>
            </a:r>
            <a:r>
              <a:rPr lang="fr-FR" dirty="0" err="1"/>
              <a:t>și</a:t>
            </a:r>
            <a:r>
              <a:rPr lang="fr-FR" dirty="0"/>
              <a:t> </a:t>
            </a:r>
            <a:r>
              <a:rPr lang="fr-FR" dirty="0" err="1"/>
              <a:t>Pennsylvania</a:t>
            </a:r>
            <a:r>
              <a:rPr lang="fr-FR" dirty="0"/>
              <a:t> au </a:t>
            </a:r>
            <a:r>
              <a:rPr lang="fr-FR" dirty="0" err="1"/>
              <a:t>înrolat</a:t>
            </a:r>
            <a:r>
              <a:rPr lang="fr-FR" dirty="0"/>
              <a:t> </a:t>
            </a:r>
            <a:r>
              <a:rPr lang="fr-FR" dirty="0" err="1"/>
              <a:t>șase</a:t>
            </a:r>
            <a:r>
              <a:rPr lang="fr-FR" dirty="0"/>
              <a:t> </a:t>
            </a:r>
            <a:r>
              <a:rPr lang="fr-FR" dirty="0" err="1"/>
              <a:t>companii</a:t>
            </a:r>
            <a:r>
              <a:rPr lang="fr-FR" dirty="0"/>
              <a:t> de </a:t>
            </a:r>
            <a:r>
              <a:rPr lang="fr-FR" dirty="0" err="1"/>
              <a:t>pușcași</a:t>
            </a:r>
            <a:r>
              <a:rPr lang="fr-FR" dirty="0"/>
              <a:t> care </a:t>
            </a:r>
            <a:r>
              <a:rPr lang="fr-FR" dirty="0" err="1"/>
              <a:t>să</a:t>
            </a:r>
            <a:r>
              <a:rPr lang="fr-FR" dirty="0"/>
              <a:t> fie </a:t>
            </a:r>
            <a:r>
              <a:rPr lang="fr-FR" dirty="0" err="1"/>
              <a:t>trimiși</a:t>
            </a:r>
            <a:r>
              <a:rPr lang="fr-FR" dirty="0"/>
              <a:t> </a:t>
            </a:r>
            <a:r>
              <a:rPr lang="fr-FR" dirty="0" err="1"/>
              <a:t>în</a:t>
            </a:r>
            <a:r>
              <a:rPr lang="fr-FR" dirty="0"/>
              <a:t> Noua </a:t>
            </a:r>
            <a:r>
              <a:rPr lang="fr-FR" dirty="0" err="1"/>
              <a:t>Anglie</a:t>
            </a:r>
            <a:r>
              <a:rPr lang="fr-FR" dirty="0"/>
              <a:t>. </a:t>
            </a:r>
            <a:r>
              <a:rPr lang="fr-FR" dirty="0" err="1"/>
              <a:t>După</a:t>
            </a:r>
            <a:r>
              <a:rPr lang="fr-FR" dirty="0"/>
              <a:t> </a:t>
            </a:r>
            <a:r>
              <a:rPr lang="fr-FR" dirty="0" err="1"/>
              <a:t>numeroase</a:t>
            </a:r>
            <a:r>
              <a:rPr lang="fr-FR" dirty="0"/>
              <a:t> </a:t>
            </a:r>
            <a:r>
              <a:rPr lang="fr-FR" dirty="0" err="1"/>
              <a:t>discuții</a:t>
            </a:r>
            <a:r>
              <a:rPr lang="fr-FR" dirty="0"/>
              <a:t>, </a:t>
            </a:r>
            <a:r>
              <a:rPr lang="fr-FR" dirty="0" err="1"/>
              <a:t>pe</a:t>
            </a:r>
            <a:r>
              <a:rPr lang="fr-FR" dirty="0"/>
              <a:t> 15 </a:t>
            </a:r>
            <a:r>
              <a:rPr lang="fr-FR" dirty="0" err="1"/>
              <a:t>iunie</a:t>
            </a:r>
            <a:r>
              <a:rPr lang="fr-FR" dirty="0"/>
              <a:t>, </a:t>
            </a:r>
            <a:r>
              <a:rPr lang="fr-FR" dirty="0" err="1"/>
              <a:t>Congresul</a:t>
            </a:r>
            <a:r>
              <a:rPr lang="fr-FR" dirty="0"/>
              <a:t> l-a </a:t>
            </a:r>
            <a:r>
              <a:rPr lang="fr-FR" dirty="0" err="1"/>
              <a:t>numit</a:t>
            </a:r>
            <a:r>
              <a:rPr lang="fr-FR" dirty="0"/>
              <a:t> </a:t>
            </a:r>
            <a:r>
              <a:rPr lang="fr-FR" dirty="0" err="1"/>
              <a:t>pe</a:t>
            </a:r>
            <a:r>
              <a:rPr lang="fr-FR" dirty="0"/>
              <a:t> George Washington </a:t>
            </a:r>
            <a:r>
              <a:rPr lang="fr-FR" dirty="0" err="1"/>
              <a:t>drept</a:t>
            </a:r>
            <a:r>
              <a:rPr lang="fr-FR" dirty="0"/>
              <a:t> commandant </a:t>
            </a:r>
            <a:r>
              <a:rPr lang="fr-FR" dirty="0" err="1"/>
              <a:t>suprem</a:t>
            </a:r>
            <a:r>
              <a:rPr lang="fr-FR" dirty="0"/>
              <a:t>, un om de 40 de </a:t>
            </a:r>
            <a:r>
              <a:rPr lang="fr-FR" dirty="0" err="1"/>
              <a:t>ani</a:t>
            </a:r>
            <a:r>
              <a:rPr lang="fr-FR" dirty="0"/>
              <a:t>, </a:t>
            </a:r>
            <a:r>
              <a:rPr lang="fr-FR" dirty="0" err="1"/>
              <a:t>înalt</a:t>
            </a:r>
            <a:r>
              <a:rPr lang="fr-FR" dirty="0"/>
              <a:t>, </a:t>
            </a:r>
            <a:r>
              <a:rPr lang="fr-FR" dirty="0" err="1"/>
              <a:t>taciturn</a:t>
            </a:r>
            <a:r>
              <a:rPr lang="fr-FR" dirty="0"/>
              <a:t>, </a:t>
            </a:r>
            <a:r>
              <a:rPr lang="fr-FR" dirty="0" err="1"/>
              <a:t>rezervat</a:t>
            </a:r>
            <a:r>
              <a:rPr lang="fr-FR" dirty="0"/>
              <a:t>, </a:t>
            </a:r>
            <a:r>
              <a:rPr lang="fr-FR" dirty="0" err="1"/>
              <a:t>cunoscut</a:t>
            </a:r>
            <a:r>
              <a:rPr lang="fr-FR" dirty="0"/>
              <a:t> ca un mare </a:t>
            </a:r>
            <a:r>
              <a:rPr lang="fr-FR" dirty="0" err="1"/>
              <a:t>plantator</a:t>
            </a:r>
            <a:r>
              <a:rPr lang="fr-FR" dirty="0"/>
              <a:t> </a:t>
            </a:r>
            <a:r>
              <a:rPr lang="fr-FR" dirty="0" err="1"/>
              <a:t>din</a:t>
            </a:r>
            <a:r>
              <a:rPr lang="fr-FR" dirty="0"/>
              <a:t> Virginia, </a:t>
            </a:r>
            <a:r>
              <a:rPr lang="fr-FR" dirty="0" err="1"/>
              <a:t>cu</a:t>
            </a:r>
            <a:r>
              <a:rPr lang="fr-FR" dirty="0"/>
              <a:t> </a:t>
            </a:r>
            <a:r>
              <a:rPr lang="fr-FR" dirty="0" err="1"/>
              <a:t>aer</a:t>
            </a:r>
            <a:r>
              <a:rPr lang="fr-FR" dirty="0"/>
              <a:t> de </a:t>
            </a:r>
            <a:r>
              <a:rPr lang="fr-FR" dirty="0" err="1"/>
              <a:t>sinceritate</a:t>
            </a:r>
            <a:r>
              <a:rPr lang="fr-FR" dirty="0"/>
              <a:t> </a:t>
            </a:r>
            <a:r>
              <a:rPr lang="fr-FR" dirty="0" err="1"/>
              <a:t>și</a:t>
            </a:r>
            <a:r>
              <a:rPr lang="fr-FR" dirty="0"/>
              <a:t> </a:t>
            </a:r>
            <a:r>
              <a:rPr lang="fr-FR" dirty="0" err="1"/>
              <a:t>francheță</a:t>
            </a:r>
            <a:r>
              <a:rPr lang="fr-FR" dirty="0"/>
              <a:t>, a </a:t>
            </a:r>
            <a:r>
              <a:rPr lang="fr-FR" dirty="0" err="1"/>
              <a:t>cărui</a:t>
            </a:r>
            <a:r>
              <a:rPr lang="fr-FR" dirty="0"/>
              <a:t> </a:t>
            </a:r>
            <a:r>
              <a:rPr lang="fr-FR" dirty="0" err="1"/>
              <a:t>alegere</a:t>
            </a:r>
            <a:r>
              <a:rPr lang="fr-FR" dirty="0"/>
              <a:t> a </a:t>
            </a:r>
            <a:r>
              <a:rPr lang="fr-FR" dirty="0" err="1"/>
              <a:t>fost</a:t>
            </a:r>
            <a:r>
              <a:rPr lang="fr-FR" dirty="0"/>
              <a:t> </a:t>
            </a:r>
            <a:r>
              <a:rPr lang="fr-FR" dirty="0" err="1"/>
              <a:t>determinatǎ</a:t>
            </a:r>
            <a:r>
              <a:rPr lang="fr-FR" dirty="0"/>
              <a:t> de calcule bine </a:t>
            </a:r>
            <a:r>
              <a:rPr lang="fr-FR" dirty="0" err="1"/>
              <a:t>gândite</a:t>
            </a:r>
            <a:r>
              <a:rPr lang="fr-FR" dirty="0"/>
              <a:t>, </a:t>
            </a:r>
            <a:r>
              <a:rPr lang="fr-FR" dirty="0" err="1"/>
              <a:t>arătându</a:t>
            </a:r>
            <a:r>
              <a:rPr lang="fr-FR" dirty="0"/>
              <a:t>-se </a:t>
            </a:r>
            <a:r>
              <a:rPr lang="fr-FR" dirty="0" err="1"/>
              <a:t>potrivnic</a:t>
            </a:r>
            <a:r>
              <a:rPr lang="fr-FR" dirty="0"/>
              <a:t> </a:t>
            </a:r>
            <a:r>
              <a:rPr lang="fr-FR" dirty="0" err="1"/>
              <a:t>politicii</a:t>
            </a:r>
            <a:r>
              <a:rPr lang="fr-FR" dirty="0"/>
              <a:t> </a:t>
            </a:r>
            <a:r>
              <a:rPr lang="fr-FR" dirty="0" err="1"/>
              <a:t>britanice</a:t>
            </a:r>
            <a:r>
              <a:rPr lang="fr-FR" dirty="0"/>
              <a:t> de </a:t>
            </a:r>
            <a:r>
              <a:rPr lang="fr-FR" dirty="0" err="1"/>
              <a:t>îngrădiri</a:t>
            </a:r>
            <a:r>
              <a:rPr lang="fr-FR" dirty="0"/>
              <a:t> </a:t>
            </a:r>
            <a:r>
              <a:rPr lang="fr-FR" dirty="0" err="1"/>
              <a:t>și</a:t>
            </a:r>
            <a:r>
              <a:rPr lang="fr-FR" dirty="0"/>
              <a:t> </a:t>
            </a:r>
            <a:r>
              <a:rPr lang="fr-FR" dirty="0" err="1"/>
              <a:t>represiuni</a:t>
            </a:r>
            <a:r>
              <a:rPr lang="fr-FR" dirty="0"/>
              <a:t>, </a:t>
            </a:r>
            <a:r>
              <a:rPr lang="fr-FR" dirty="0" err="1"/>
              <a:t>aparținând</a:t>
            </a:r>
            <a:r>
              <a:rPr lang="fr-FR" dirty="0"/>
              <a:t> </a:t>
            </a:r>
            <a:r>
              <a:rPr lang="fr-FR" dirty="0" err="1"/>
              <a:t>celei</a:t>
            </a:r>
            <a:r>
              <a:rPr lang="fr-FR" dirty="0"/>
              <a:t> mai </a:t>
            </a:r>
            <a:r>
              <a:rPr lang="fr-FR" dirty="0" err="1"/>
              <a:t>bogate</a:t>
            </a:r>
            <a:r>
              <a:rPr lang="fr-FR" dirty="0"/>
              <a:t> </a:t>
            </a:r>
            <a:r>
              <a:rPr lang="fr-FR" dirty="0" err="1"/>
              <a:t>și</a:t>
            </a:r>
            <a:r>
              <a:rPr lang="fr-FR" dirty="0"/>
              <a:t> </a:t>
            </a:r>
            <a:r>
              <a:rPr lang="fr-FR" dirty="0" err="1"/>
              <a:t>aristocratice</a:t>
            </a:r>
            <a:r>
              <a:rPr lang="fr-FR" dirty="0"/>
              <a:t> </a:t>
            </a:r>
            <a:r>
              <a:rPr lang="fr-FR" dirty="0" err="1"/>
              <a:t>cercuri</a:t>
            </a:r>
            <a:r>
              <a:rPr lang="fr-FR" dirty="0"/>
              <a:t>, </a:t>
            </a:r>
            <a:r>
              <a:rPr lang="fr-FR" dirty="0" err="1"/>
              <a:t>remarcându</a:t>
            </a:r>
            <a:r>
              <a:rPr lang="fr-FR" dirty="0"/>
              <a:t>-se </a:t>
            </a:r>
            <a:r>
              <a:rPr lang="fr-FR" dirty="0" err="1"/>
              <a:t>prin</a:t>
            </a:r>
            <a:r>
              <a:rPr lang="fr-FR" dirty="0"/>
              <a:t> </a:t>
            </a:r>
            <a:r>
              <a:rPr lang="fr-FR" dirty="0" err="1"/>
              <a:t>vederi</a:t>
            </a:r>
            <a:r>
              <a:rPr lang="fr-FR" dirty="0"/>
              <a:t> </a:t>
            </a:r>
            <a:r>
              <a:rPr lang="fr-FR" dirty="0" err="1"/>
              <a:t>moderate</a:t>
            </a:r>
            <a:r>
              <a:rPr lang="fr-FR" dirty="0"/>
              <a:t> </a:t>
            </a:r>
            <a:r>
              <a:rPr lang="fr-FR" dirty="0" err="1"/>
              <a:t>ceea</a:t>
            </a:r>
            <a:r>
              <a:rPr lang="fr-FR" dirty="0"/>
              <a:t> ce </a:t>
            </a:r>
            <a:r>
              <a:rPr lang="fr-FR" dirty="0" err="1"/>
              <a:t>impunea</a:t>
            </a:r>
            <a:r>
              <a:rPr lang="fr-FR" dirty="0"/>
              <a:t> </a:t>
            </a:r>
            <a:r>
              <a:rPr lang="fr-FR" dirty="0" err="1"/>
              <a:t>elementelor</a:t>
            </a:r>
            <a:r>
              <a:rPr lang="fr-FR" dirty="0"/>
              <a:t> </a:t>
            </a:r>
            <a:r>
              <a:rPr lang="fr-FR" dirty="0" err="1"/>
              <a:t>conservatoare</a:t>
            </a:r>
            <a:r>
              <a:rPr lang="fr-FR" dirty="0"/>
              <a:t> </a:t>
            </a:r>
            <a:r>
              <a:rPr lang="fr-FR" dirty="0" err="1"/>
              <a:t>din</a:t>
            </a:r>
            <a:r>
              <a:rPr lang="fr-FR" dirty="0"/>
              <a:t> Congres care se </a:t>
            </a:r>
            <a:r>
              <a:rPr lang="fr-FR" dirty="0" err="1"/>
              <a:t>temeau</a:t>
            </a:r>
            <a:r>
              <a:rPr lang="fr-FR" dirty="0"/>
              <a:t> </a:t>
            </a:r>
            <a:r>
              <a:rPr lang="fr-FR" dirty="0" err="1"/>
              <a:t>că</a:t>
            </a:r>
            <a:r>
              <a:rPr lang="fr-FR" dirty="0"/>
              <a:t> </a:t>
            </a:r>
            <a:r>
              <a:rPr lang="fr-FR" dirty="0" err="1"/>
              <a:t>radicalii</a:t>
            </a:r>
            <a:r>
              <a:rPr lang="fr-FR" dirty="0"/>
              <a:t> </a:t>
            </a:r>
            <a:r>
              <a:rPr lang="fr-FR" dirty="0" err="1"/>
              <a:t>îi</a:t>
            </a:r>
            <a:r>
              <a:rPr lang="fr-FR" dirty="0"/>
              <a:t> vor </a:t>
            </a:r>
            <a:r>
              <a:rPr lang="fr-FR" dirty="0" err="1"/>
              <a:t>atrage</a:t>
            </a:r>
            <a:r>
              <a:rPr lang="fr-FR" dirty="0"/>
              <a:t> </a:t>
            </a:r>
            <a:r>
              <a:rPr lang="fr-FR" dirty="0" err="1"/>
              <a:t>pe</a:t>
            </a:r>
            <a:r>
              <a:rPr lang="fr-FR" dirty="0"/>
              <a:t> </a:t>
            </a:r>
            <a:r>
              <a:rPr lang="fr-FR" dirty="0" err="1"/>
              <a:t>șovăitori</a:t>
            </a:r>
            <a:r>
              <a:rPr lang="fr-FR" dirty="0"/>
              <a:t>.</a:t>
            </a:r>
            <a:endParaRPr lang="en-US" dirty="0"/>
          </a:p>
          <a:p>
            <a:pPr algn="just"/>
            <a:r>
              <a:rPr lang="ro-RO" dirty="0" smtClean="0"/>
              <a:t>	</a:t>
            </a:r>
            <a:r>
              <a:rPr lang="fr-FR" dirty="0" err="1" smtClean="0"/>
              <a:t>Alegerea</a:t>
            </a:r>
            <a:r>
              <a:rPr lang="fr-FR" dirty="0" smtClean="0"/>
              <a:t> </a:t>
            </a:r>
            <a:r>
              <a:rPr lang="fr-FR" dirty="0"/>
              <a:t>lui Washington </a:t>
            </a:r>
            <a:r>
              <a:rPr lang="fr-FR" dirty="0" err="1"/>
              <a:t>simboliza</a:t>
            </a:r>
            <a:r>
              <a:rPr lang="fr-FR" dirty="0"/>
              <a:t> </a:t>
            </a:r>
            <a:r>
              <a:rPr lang="fr-FR" dirty="0" err="1"/>
              <a:t>alianța</a:t>
            </a:r>
            <a:r>
              <a:rPr lang="fr-FR" dirty="0"/>
              <a:t> </a:t>
            </a:r>
            <a:r>
              <a:rPr lang="fr-FR" dirty="0" err="1"/>
              <a:t>plantatorilor</a:t>
            </a:r>
            <a:r>
              <a:rPr lang="fr-FR" dirty="0"/>
              <a:t> </a:t>
            </a:r>
            <a:r>
              <a:rPr lang="fr-FR" dirty="0" err="1"/>
              <a:t>sudisti</a:t>
            </a:r>
            <a:r>
              <a:rPr lang="fr-FR" dirty="0"/>
              <a:t> </a:t>
            </a:r>
            <a:r>
              <a:rPr lang="fr-FR" dirty="0" err="1"/>
              <a:t>cu</a:t>
            </a:r>
            <a:r>
              <a:rPr lang="fr-FR" dirty="0"/>
              <a:t> </a:t>
            </a:r>
            <a:r>
              <a:rPr lang="fr-FR" dirty="0" err="1"/>
              <a:t>negustorimea</a:t>
            </a:r>
            <a:r>
              <a:rPr lang="fr-FR" dirty="0"/>
              <a:t> </a:t>
            </a:r>
            <a:r>
              <a:rPr lang="fr-FR" dirty="0" err="1"/>
              <a:t>antibritanicǎ</a:t>
            </a:r>
            <a:r>
              <a:rPr lang="fr-FR" dirty="0"/>
              <a:t> </a:t>
            </a:r>
            <a:r>
              <a:rPr lang="fr-FR" dirty="0" err="1"/>
              <a:t>din</a:t>
            </a:r>
            <a:r>
              <a:rPr lang="fr-FR" dirty="0"/>
              <a:t> Noua </a:t>
            </a:r>
            <a:r>
              <a:rPr lang="fr-FR" dirty="0" err="1"/>
              <a:t>Anglie</a:t>
            </a:r>
            <a:r>
              <a:rPr lang="fr-FR" dirty="0"/>
              <a:t>, </a:t>
            </a:r>
            <a:r>
              <a:rPr lang="fr-FR" dirty="0" err="1"/>
              <a:t>consolidând</a:t>
            </a:r>
            <a:r>
              <a:rPr lang="fr-FR" dirty="0"/>
              <a:t> </a:t>
            </a:r>
            <a:r>
              <a:rPr lang="fr-FR" dirty="0" err="1"/>
              <a:t>unirea</a:t>
            </a:r>
            <a:r>
              <a:rPr lang="fr-FR" dirty="0"/>
              <a:t> </a:t>
            </a:r>
            <a:r>
              <a:rPr lang="fr-FR" dirty="0" err="1"/>
              <a:t>tuturor</a:t>
            </a:r>
            <a:r>
              <a:rPr lang="fr-FR" dirty="0"/>
              <a:t> </a:t>
            </a:r>
            <a:r>
              <a:rPr lang="fr-FR" dirty="0" err="1"/>
              <a:t>forțelor</a:t>
            </a:r>
            <a:r>
              <a:rPr lang="fr-FR" dirty="0"/>
              <a:t> ce </a:t>
            </a:r>
            <a:r>
              <a:rPr lang="fr-FR" dirty="0" err="1"/>
              <a:t>luptau</a:t>
            </a:r>
            <a:r>
              <a:rPr lang="fr-FR" dirty="0"/>
              <a:t> </a:t>
            </a:r>
            <a:r>
              <a:rPr lang="fr-FR" dirty="0" err="1"/>
              <a:t>împotriva</a:t>
            </a:r>
            <a:r>
              <a:rPr lang="fr-FR" dirty="0"/>
              <a:t> </a:t>
            </a:r>
            <a:r>
              <a:rPr lang="fr-FR" dirty="0" err="1"/>
              <a:t>britanicilor</a:t>
            </a:r>
            <a:r>
              <a:rPr lang="fr-FR" dirty="0"/>
              <a:t>, </a:t>
            </a:r>
            <a:r>
              <a:rPr lang="fr-FR" dirty="0" err="1"/>
              <a:t>împiedicând</a:t>
            </a:r>
            <a:r>
              <a:rPr lang="fr-FR" dirty="0"/>
              <a:t> </a:t>
            </a:r>
            <a:r>
              <a:rPr lang="fr-FR" dirty="0" err="1"/>
              <a:t>guvernanții</a:t>
            </a:r>
            <a:r>
              <a:rPr lang="fr-FR" dirty="0"/>
              <a:t> </a:t>
            </a:r>
            <a:r>
              <a:rPr lang="fr-FR" dirty="0" err="1"/>
              <a:t>britanici</a:t>
            </a:r>
            <a:r>
              <a:rPr lang="fr-FR" dirty="0"/>
              <a:t> </a:t>
            </a:r>
            <a:r>
              <a:rPr lang="fr-FR" dirty="0" err="1"/>
              <a:t>să</a:t>
            </a:r>
            <a:r>
              <a:rPr lang="fr-FR" dirty="0"/>
              <a:t> mai </a:t>
            </a:r>
            <a:r>
              <a:rPr lang="fr-FR" dirty="0" err="1"/>
              <a:t>facă</a:t>
            </a:r>
            <a:r>
              <a:rPr lang="fr-FR" dirty="0"/>
              <a:t> </a:t>
            </a:r>
            <a:r>
              <a:rPr lang="fr-FR" dirty="0" err="1"/>
              <a:t>dinstinctie</a:t>
            </a:r>
            <a:r>
              <a:rPr lang="fr-FR" dirty="0"/>
              <a:t> de </a:t>
            </a:r>
            <a:r>
              <a:rPr lang="fr-FR" dirty="0" err="1"/>
              <a:t>interese</a:t>
            </a:r>
            <a:r>
              <a:rPr lang="fr-FR" dirty="0"/>
              <a:t> </a:t>
            </a:r>
            <a:r>
              <a:rPr lang="fr-FR" dirty="0" err="1"/>
              <a:t>dintre</a:t>
            </a:r>
            <a:r>
              <a:rPr lang="fr-FR" dirty="0"/>
              <a:t> Sud </a:t>
            </a:r>
            <a:r>
              <a:rPr lang="fr-FR" dirty="0" err="1"/>
              <a:t>și</a:t>
            </a:r>
            <a:r>
              <a:rPr lang="fr-FR" dirty="0"/>
              <a:t> Nord. A </a:t>
            </a:r>
            <a:r>
              <a:rPr lang="fr-FR" dirty="0" err="1"/>
              <a:t>doua</a:t>
            </a:r>
            <a:r>
              <a:rPr lang="fr-FR" dirty="0"/>
              <a:t> </a:t>
            </a:r>
            <a:r>
              <a:rPr lang="fr-FR" dirty="0" err="1"/>
              <a:t>zi</a:t>
            </a:r>
            <a:r>
              <a:rPr lang="fr-FR" dirty="0"/>
              <a:t>, Washington a </a:t>
            </a:r>
            <a:r>
              <a:rPr lang="fr-FR" dirty="0" err="1"/>
              <a:t>acceptat</a:t>
            </a:r>
            <a:r>
              <a:rPr lang="fr-FR" dirty="0"/>
              <a:t> </a:t>
            </a:r>
            <a:r>
              <a:rPr lang="fr-FR" dirty="0" err="1"/>
              <a:t>comanda</a:t>
            </a:r>
            <a:r>
              <a:rPr lang="fr-FR" dirty="0"/>
              <a:t> </a:t>
            </a:r>
            <a:r>
              <a:rPr lang="fr-FR" dirty="0" err="1"/>
              <a:t>și</a:t>
            </a:r>
            <a:r>
              <a:rPr lang="fr-FR" dirty="0"/>
              <a:t> </a:t>
            </a:r>
            <a:r>
              <a:rPr lang="fr-FR" dirty="0" err="1"/>
              <a:t>și</a:t>
            </a:r>
            <a:r>
              <a:rPr lang="fr-FR" dirty="0"/>
              <a:t>-a </a:t>
            </a:r>
            <a:r>
              <a:rPr lang="fr-FR" dirty="0" err="1"/>
              <a:t>oferit</a:t>
            </a:r>
            <a:r>
              <a:rPr lang="fr-FR" dirty="0"/>
              <a:t> </a:t>
            </a:r>
            <a:r>
              <a:rPr lang="fr-FR" dirty="0" err="1"/>
              <a:t>serviciile</a:t>
            </a:r>
            <a:r>
              <a:rPr lang="fr-FR" dirty="0"/>
              <a:t> </a:t>
            </a:r>
            <a:r>
              <a:rPr lang="fr-FR" dirty="0" err="1"/>
              <a:t>fără</a:t>
            </a:r>
            <a:r>
              <a:rPr lang="fr-FR" dirty="0"/>
              <a:t> </a:t>
            </a:r>
            <a:r>
              <a:rPr lang="fr-FR" dirty="0" err="1"/>
              <a:t>să</a:t>
            </a:r>
            <a:r>
              <a:rPr lang="fr-FR" dirty="0"/>
              <a:t> fie </a:t>
            </a:r>
            <a:r>
              <a:rPr lang="fr-FR" dirty="0" err="1"/>
              <a:t>plătit</a:t>
            </a:r>
            <a:r>
              <a:rPr lang="fr-FR" dirty="0"/>
              <a:t>. A </a:t>
            </a:r>
            <a:r>
              <a:rPr lang="fr-FR" dirty="0" err="1"/>
              <a:t>fost</a:t>
            </a:r>
            <a:r>
              <a:rPr lang="fr-FR" dirty="0"/>
              <a:t> </a:t>
            </a:r>
            <a:r>
              <a:rPr lang="fr-FR" dirty="0" err="1"/>
              <a:t>adoptat</a:t>
            </a:r>
            <a:r>
              <a:rPr lang="fr-FR" dirty="0"/>
              <a:t> un plan </a:t>
            </a:r>
            <a:r>
              <a:rPr lang="fr-FR" dirty="0" err="1"/>
              <a:t>general</a:t>
            </a:r>
            <a:r>
              <a:rPr lang="fr-FR" dirty="0"/>
              <a:t> de </a:t>
            </a:r>
            <a:r>
              <a:rPr lang="fr-FR" dirty="0" err="1"/>
              <a:t>organizare</a:t>
            </a:r>
            <a:r>
              <a:rPr lang="fr-FR" dirty="0"/>
              <a:t> a </a:t>
            </a:r>
            <a:r>
              <a:rPr lang="fr-FR" dirty="0" err="1"/>
              <a:t>armatei</a:t>
            </a:r>
            <a:r>
              <a:rPr lang="fr-FR" dirty="0"/>
              <a:t>, </a:t>
            </a:r>
            <a:r>
              <a:rPr lang="fr-FR" dirty="0" err="1"/>
              <a:t>Congresul</a:t>
            </a:r>
            <a:r>
              <a:rPr lang="fr-FR" dirty="0"/>
              <a:t> </a:t>
            </a:r>
            <a:r>
              <a:rPr lang="fr-FR" dirty="0" err="1"/>
              <a:t>alocând</a:t>
            </a:r>
            <a:r>
              <a:rPr lang="fr-FR" dirty="0"/>
              <a:t> 2 </a:t>
            </a:r>
            <a:r>
              <a:rPr lang="fr-FR" dirty="0" err="1"/>
              <a:t>milioane</a:t>
            </a:r>
            <a:r>
              <a:rPr lang="fr-FR" dirty="0"/>
              <a:t> de lire </a:t>
            </a:r>
            <a:r>
              <a:rPr lang="fr-FR" dirty="0" err="1"/>
              <a:t>în</a:t>
            </a:r>
            <a:r>
              <a:rPr lang="fr-FR" dirty="0"/>
              <a:t> </a:t>
            </a:r>
            <a:r>
              <a:rPr lang="fr-FR" dirty="0" err="1"/>
              <a:t>monedǎ-hârtie</a:t>
            </a:r>
            <a:r>
              <a:rPr lang="fr-FR" dirty="0"/>
              <a:t> ce </a:t>
            </a:r>
            <a:r>
              <a:rPr lang="fr-FR" dirty="0" err="1"/>
              <a:t>trebuiau</a:t>
            </a:r>
            <a:r>
              <a:rPr lang="fr-FR" dirty="0"/>
              <a:t> </a:t>
            </a:r>
            <a:r>
              <a:rPr lang="fr-FR" dirty="0" err="1"/>
              <a:t>emise</a:t>
            </a:r>
            <a:r>
              <a:rPr lang="fr-FR" dirty="0"/>
              <a:t> </a:t>
            </a:r>
            <a:r>
              <a:rPr lang="fr-FR" dirty="0" err="1"/>
              <a:t>în</a:t>
            </a:r>
            <a:r>
              <a:rPr lang="fr-FR" dirty="0"/>
              <a:t> </a:t>
            </a:r>
            <a:r>
              <a:rPr lang="fr-FR" dirty="0" err="1"/>
              <a:t>cele</a:t>
            </a:r>
            <a:r>
              <a:rPr lang="fr-FR" dirty="0"/>
              <a:t> 12 </a:t>
            </a:r>
            <a:r>
              <a:rPr lang="fr-FR" dirty="0" err="1"/>
              <a:t>colonii</a:t>
            </a:r>
            <a:r>
              <a:rPr lang="fr-FR" dirty="0"/>
              <a:t> </a:t>
            </a:r>
            <a:r>
              <a:rPr lang="fr-FR" dirty="0" err="1"/>
              <a:t>confederate</a:t>
            </a:r>
            <a:r>
              <a:rPr lang="fr-FR" dirty="0"/>
              <a:t> </a:t>
            </a:r>
            <a:r>
              <a:rPr lang="fr-FR" dirty="0" err="1"/>
              <a:t>pentru</a:t>
            </a:r>
            <a:r>
              <a:rPr lang="fr-FR" dirty="0"/>
              <a:t> </a:t>
            </a:r>
            <a:r>
              <a:rPr lang="fr-FR" dirty="0" err="1"/>
              <a:t>primele</a:t>
            </a:r>
            <a:r>
              <a:rPr lang="fr-FR" dirty="0"/>
              <a:t> </a:t>
            </a:r>
            <a:r>
              <a:rPr lang="fr-FR" dirty="0" err="1"/>
              <a:t>cheltuieli</a:t>
            </a:r>
            <a:r>
              <a:rPr lang="fr-FR" dirty="0"/>
              <a:t> </a:t>
            </a:r>
            <a:r>
              <a:rPr lang="fr-FR" dirty="0" err="1"/>
              <a:t>pe</a:t>
            </a:r>
            <a:r>
              <a:rPr lang="fr-FR" dirty="0"/>
              <a:t> 22 </a:t>
            </a:r>
            <a:r>
              <a:rPr lang="fr-FR" dirty="0" err="1"/>
              <a:t>iunie</a:t>
            </a:r>
            <a:r>
              <a:rPr lang="fr-FR" dirty="0"/>
              <a:t>. Au </a:t>
            </a:r>
            <a:r>
              <a:rPr lang="fr-FR" dirty="0" err="1"/>
              <a:t>fost</a:t>
            </a:r>
            <a:r>
              <a:rPr lang="fr-FR" dirty="0"/>
              <a:t> </a:t>
            </a:r>
            <a:r>
              <a:rPr lang="fr-FR" dirty="0" err="1"/>
              <a:t>trimise</a:t>
            </a:r>
            <a:r>
              <a:rPr lang="fr-FR" dirty="0"/>
              <a:t> </a:t>
            </a:r>
            <a:r>
              <a:rPr lang="fr-FR" dirty="0" err="1"/>
              <a:t>instrucțiuni</a:t>
            </a:r>
            <a:r>
              <a:rPr lang="fr-FR" dirty="0"/>
              <a:t> </a:t>
            </a:r>
            <a:r>
              <a:rPr lang="fr-FR" dirty="0" err="1"/>
              <a:t>în</a:t>
            </a:r>
            <a:r>
              <a:rPr lang="fr-FR" dirty="0"/>
              <a:t> </a:t>
            </a:r>
            <a:r>
              <a:rPr lang="fr-FR" dirty="0" err="1"/>
              <a:t>privința</a:t>
            </a:r>
            <a:r>
              <a:rPr lang="fr-FR" dirty="0"/>
              <a:t> </a:t>
            </a:r>
            <a:r>
              <a:rPr lang="fr-FR" dirty="0" err="1"/>
              <a:t>recrutării</a:t>
            </a:r>
            <a:r>
              <a:rPr lang="fr-FR" dirty="0"/>
              <a:t> de </a:t>
            </a:r>
            <a:r>
              <a:rPr lang="fr-FR" dirty="0" err="1"/>
              <a:t>trupe</a:t>
            </a:r>
            <a:r>
              <a:rPr lang="fr-FR" dirty="0"/>
              <a:t>, </a:t>
            </a:r>
            <a:r>
              <a:rPr lang="fr-FR" dirty="0" err="1"/>
              <a:t>organizarea</a:t>
            </a:r>
            <a:r>
              <a:rPr lang="fr-FR" dirty="0"/>
              <a:t> </a:t>
            </a:r>
            <a:r>
              <a:rPr lang="fr-FR" dirty="0" err="1"/>
              <a:t>miliției</a:t>
            </a:r>
            <a:r>
              <a:rPr lang="fr-FR" dirty="0"/>
              <a:t> </a:t>
            </a:r>
            <a:r>
              <a:rPr lang="fr-FR" dirty="0" err="1"/>
              <a:t>și</a:t>
            </a:r>
            <a:r>
              <a:rPr lang="fr-FR" dirty="0"/>
              <a:t> </a:t>
            </a:r>
            <a:r>
              <a:rPr lang="fr-FR" dirty="0" err="1"/>
              <a:t>procurării</a:t>
            </a:r>
            <a:r>
              <a:rPr lang="fr-FR" dirty="0"/>
              <a:t> de </a:t>
            </a:r>
            <a:r>
              <a:rPr lang="fr-FR" dirty="0" err="1"/>
              <a:t>fonduri</a:t>
            </a:r>
            <a:r>
              <a:rPr lang="fr-FR" dirty="0"/>
              <a:t>. </a:t>
            </a:r>
            <a:r>
              <a:rPr lang="fr-FR" dirty="0" err="1"/>
              <a:t>Bătălia</a:t>
            </a:r>
            <a:r>
              <a:rPr lang="fr-FR" dirty="0"/>
              <a:t> de la Bunker Hill a </a:t>
            </a:r>
            <a:r>
              <a:rPr lang="fr-FR" dirty="0" err="1"/>
              <a:t>înclinat</a:t>
            </a:r>
            <a:r>
              <a:rPr lang="fr-FR" dirty="0"/>
              <a:t> </a:t>
            </a:r>
            <a:r>
              <a:rPr lang="fr-FR" dirty="0" err="1"/>
              <a:t>balanța</a:t>
            </a:r>
            <a:r>
              <a:rPr lang="fr-FR" dirty="0"/>
              <a:t> </a:t>
            </a:r>
            <a:r>
              <a:rPr lang="fr-FR" dirty="0" err="1"/>
              <a:t>Congresului</a:t>
            </a:r>
            <a:r>
              <a:rPr lang="fr-FR" dirty="0"/>
              <a:t> de </a:t>
            </a:r>
            <a:r>
              <a:rPr lang="fr-FR" dirty="0" err="1"/>
              <a:t>partea</a:t>
            </a:r>
            <a:r>
              <a:rPr lang="fr-FR" dirty="0"/>
              <a:t> </a:t>
            </a:r>
            <a:r>
              <a:rPr lang="fr-FR" dirty="0" err="1"/>
              <a:t>radicalilor</a:t>
            </a:r>
            <a:r>
              <a:rPr lang="fr-FR" dirty="0"/>
              <a:t>, </a:t>
            </a:r>
            <a:r>
              <a:rPr lang="fr-FR" dirty="0" err="1"/>
              <a:t>iar</a:t>
            </a:r>
            <a:r>
              <a:rPr lang="fr-FR" dirty="0"/>
              <a:t> </a:t>
            </a:r>
            <a:r>
              <a:rPr lang="fr-FR" dirty="0" err="1"/>
              <a:t>grupul</a:t>
            </a:r>
            <a:r>
              <a:rPr lang="fr-FR" dirty="0"/>
              <a:t> </a:t>
            </a:r>
            <a:r>
              <a:rPr lang="fr-FR" dirty="0" err="1"/>
              <a:t>conservatorilor</a:t>
            </a:r>
            <a:r>
              <a:rPr lang="fr-FR" dirty="0"/>
              <a:t> a </a:t>
            </a:r>
            <a:r>
              <a:rPr lang="fr-FR" dirty="0" err="1"/>
              <a:t>propus</a:t>
            </a:r>
            <a:r>
              <a:rPr lang="fr-FR" dirty="0"/>
              <a:t> </a:t>
            </a:r>
            <a:r>
              <a:rPr lang="fr-FR" dirty="0" err="1"/>
              <a:t>să</a:t>
            </a:r>
            <a:r>
              <a:rPr lang="fr-FR" dirty="0"/>
              <a:t> se </a:t>
            </a:r>
            <a:r>
              <a:rPr lang="fr-FR" dirty="0" err="1"/>
              <a:t>adreseze</a:t>
            </a:r>
            <a:r>
              <a:rPr lang="fr-FR" dirty="0"/>
              <a:t> </a:t>
            </a:r>
            <a:r>
              <a:rPr lang="fr-FR" dirty="0" err="1"/>
              <a:t>regelui</a:t>
            </a:r>
            <a:r>
              <a:rPr lang="fr-FR" dirty="0"/>
              <a:t> </a:t>
            </a:r>
            <a:r>
              <a:rPr lang="fr-FR" dirty="0" err="1"/>
              <a:t>cu</a:t>
            </a:r>
            <a:r>
              <a:rPr lang="fr-FR" dirty="0"/>
              <a:t> “</a:t>
            </a:r>
            <a:r>
              <a:rPr lang="fr-FR" dirty="0" err="1"/>
              <a:t>Petiția</a:t>
            </a:r>
            <a:r>
              <a:rPr lang="fr-FR" dirty="0"/>
              <a:t> </a:t>
            </a:r>
            <a:r>
              <a:rPr lang="fr-FR" dirty="0" err="1"/>
              <a:t>ramurei</a:t>
            </a:r>
            <a:r>
              <a:rPr lang="fr-FR" dirty="0"/>
              <a:t> de </a:t>
            </a:r>
            <a:r>
              <a:rPr lang="fr-FR" dirty="0" err="1"/>
              <a:t>măslin</a:t>
            </a:r>
            <a:r>
              <a:rPr lang="fr-FR" dirty="0"/>
              <a:t>” . </a:t>
            </a:r>
            <a:r>
              <a:rPr lang="fr-FR" dirty="0" err="1"/>
              <a:t>Mulți</a:t>
            </a:r>
            <a:r>
              <a:rPr lang="fr-FR" dirty="0"/>
              <a:t> </a:t>
            </a:r>
            <a:r>
              <a:rPr lang="fr-FR" dirty="0" err="1"/>
              <a:t>negustori</a:t>
            </a:r>
            <a:r>
              <a:rPr lang="fr-FR" dirty="0"/>
              <a:t> </a:t>
            </a:r>
            <a:r>
              <a:rPr lang="fr-FR" dirty="0" err="1"/>
              <a:t>și</a:t>
            </a:r>
            <a:r>
              <a:rPr lang="fr-FR" dirty="0"/>
              <a:t> </a:t>
            </a:r>
            <a:r>
              <a:rPr lang="fr-FR" dirty="0" err="1"/>
              <a:t>întreprinzători</a:t>
            </a:r>
            <a:r>
              <a:rPr lang="fr-FR" dirty="0"/>
              <a:t> </a:t>
            </a:r>
            <a:r>
              <a:rPr lang="fr-FR" dirty="0" err="1"/>
              <a:t>americani</a:t>
            </a:r>
            <a:r>
              <a:rPr lang="fr-FR" dirty="0"/>
              <a:t> </a:t>
            </a:r>
            <a:r>
              <a:rPr lang="fr-FR" dirty="0" err="1"/>
              <a:t>din</a:t>
            </a:r>
            <a:r>
              <a:rPr lang="fr-FR" dirty="0"/>
              <a:t> </a:t>
            </a:r>
            <a:r>
              <a:rPr lang="fr-FR" dirty="0" err="1"/>
              <a:t>coloniile</a:t>
            </a:r>
            <a:r>
              <a:rPr lang="fr-FR" dirty="0"/>
              <a:t> centrale </a:t>
            </a:r>
            <a:r>
              <a:rPr lang="fr-FR" dirty="0" err="1"/>
              <a:t>și</a:t>
            </a:r>
            <a:r>
              <a:rPr lang="fr-FR" dirty="0"/>
              <a:t> </a:t>
            </a:r>
            <a:r>
              <a:rPr lang="fr-FR" dirty="0" err="1"/>
              <a:t>sudice</a:t>
            </a:r>
            <a:r>
              <a:rPr lang="fr-FR" dirty="0"/>
              <a:t> </a:t>
            </a:r>
            <a:r>
              <a:rPr lang="fr-FR" dirty="0" err="1"/>
              <a:t>erau</a:t>
            </a:r>
            <a:r>
              <a:rPr lang="fr-FR" dirty="0"/>
              <a:t> </a:t>
            </a:r>
            <a:r>
              <a:rPr lang="fr-FR" dirty="0" err="1"/>
              <a:t>strâns</a:t>
            </a:r>
            <a:r>
              <a:rPr lang="fr-FR" dirty="0"/>
              <a:t> </a:t>
            </a:r>
            <a:r>
              <a:rPr lang="fr-FR" dirty="0" err="1"/>
              <a:t>legați</a:t>
            </a:r>
            <a:r>
              <a:rPr lang="fr-FR" dirty="0"/>
              <a:t> de </a:t>
            </a:r>
            <a:r>
              <a:rPr lang="fr-FR" dirty="0" err="1"/>
              <a:t>capitalul</a:t>
            </a:r>
            <a:r>
              <a:rPr lang="fr-FR" dirty="0"/>
              <a:t> </a:t>
            </a:r>
            <a:r>
              <a:rPr lang="fr-FR" dirty="0" err="1"/>
              <a:t>britanic</a:t>
            </a:r>
            <a:r>
              <a:rPr lang="fr-FR" dirty="0"/>
              <a:t>, </a:t>
            </a:r>
            <a:r>
              <a:rPr lang="fr-FR" dirty="0" err="1"/>
              <a:t>sub</a:t>
            </a:r>
            <a:r>
              <a:rPr lang="fr-FR" dirty="0"/>
              <a:t> </a:t>
            </a:r>
            <a:r>
              <a:rPr lang="fr-FR" dirty="0" err="1"/>
              <a:t>presiunea</a:t>
            </a:r>
            <a:r>
              <a:rPr lang="fr-FR" dirty="0"/>
              <a:t> </a:t>
            </a:r>
            <a:r>
              <a:rPr lang="fr-FR" dirty="0" err="1"/>
              <a:t>maselor</a:t>
            </a:r>
            <a:r>
              <a:rPr lang="fr-FR" dirty="0"/>
              <a:t>. </a:t>
            </a:r>
            <a:r>
              <a:rPr lang="fr-FR" dirty="0" err="1"/>
              <a:t>Deși</a:t>
            </a:r>
            <a:r>
              <a:rPr lang="fr-FR" dirty="0"/>
              <a:t> au </a:t>
            </a:r>
            <a:r>
              <a:rPr lang="fr-FR" dirty="0" err="1"/>
              <a:t>participat</a:t>
            </a:r>
            <a:r>
              <a:rPr lang="fr-FR" dirty="0"/>
              <a:t> la </a:t>
            </a:r>
            <a:r>
              <a:rPr lang="fr-FR" dirty="0" err="1"/>
              <a:t>revoluție</a:t>
            </a:r>
            <a:r>
              <a:rPr lang="fr-FR" dirty="0"/>
              <a:t>, se </a:t>
            </a:r>
            <a:r>
              <a:rPr lang="fr-FR" dirty="0" err="1"/>
              <a:t>agitau</a:t>
            </a:r>
            <a:r>
              <a:rPr lang="fr-FR" dirty="0"/>
              <a:t> </a:t>
            </a:r>
            <a:r>
              <a:rPr lang="fr-FR" dirty="0" err="1"/>
              <a:t>împotriva</a:t>
            </a:r>
            <a:r>
              <a:rPr lang="fr-FR" dirty="0"/>
              <a:t> </a:t>
            </a:r>
            <a:r>
              <a:rPr lang="fr-FR" dirty="0" err="1"/>
              <a:t>ruperii</a:t>
            </a:r>
            <a:r>
              <a:rPr lang="fr-FR" dirty="0"/>
              <a:t> </a:t>
            </a:r>
            <a:r>
              <a:rPr lang="fr-FR" dirty="0" err="1"/>
              <a:t>relațiilor</a:t>
            </a:r>
            <a:r>
              <a:rPr lang="fr-FR" dirty="0"/>
              <a:t> </a:t>
            </a:r>
            <a:r>
              <a:rPr lang="fr-FR" dirty="0" err="1"/>
              <a:t>cu</a:t>
            </a:r>
            <a:r>
              <a:rPr lang="fr-FR" dirty="0"/>
              <a:t> </a:t>
            </a:r>
            <a:r>
              <a:rPr lang="fr-FR" dirty="0" err="1"/>
              <a:t>Anglia</a:t>
            </a:r>
            <a:r>
              <a:rPr lang="fr-FR" dirty="0"/>
              <a:t>. </a:t>
            </a:r>
            <a:r>
              <a:rPr lang="fr-FR" dirty="0" err="1"/>
              <a:t>Negustori</a:t>
            </a:r>
            <a:r>
              <a:rPr lang="fr-FR" dirty="0"/>
              <a:t> ca Joseph </a:t>
            </a:r>
            <a:r>
              <a:rPr lang="fr-FR" dirty="0" err="1"/>
              <a:t>Hewes</a:t>
            </a:r>
            <a:r>
              <a:rPr lang="fr-FR" dirty="0"/>
              <a:t>, </a:t>
            </a:r>
            <a:r>
              <a:rPr lang="fr-FR" dirty="0" err="1"/>
              <a:t>delegat</a:t>
            </a:r>
            <a:r>
              <a:rPr lang="fr-FR" dirty="0"/>
              <a:t> al </a:t>
            </a:r>
            <a:r>
              <a:rPr lang="fr-FR" dirty="0" err="1"/>
              <a:t>Carolinei</a:t>
            </a:r>
            <a:r>
              <a:rPr lang="fr-FR" dirty="0"/>
              <a:t> de Nord, </a:t>
            </a:r>
            <a:r>
              <a:rPr lang="fr-FR" dirty="0" err="1"/>
              <a:t>susținea</a:t>
            </a:r>
            <a:r>
              <a:rPr lang="fr-FR" dirty="0"/>
              <a:t> </a:t>
            </a:r>
            <a:r>
              <a:rPr lang="fr-FR" dirty="0" err="1"/>
              <a:t>că</a:t>
            </a:r>
            <a:r>
              <a:rPr lang="fr-FR" dirty="0"/>
              <a:t> nu </a:t>
            </a:r>
            <a:r>
              <a:rPr lang="fr-FR" dirty="0" err="1"/>
              <a:t>dorea</a:t>
            </a:r>
            <a:r>
              <a:rPr lang="fr-FR" dirty="0"/>
              <a:t> </a:t>
            </a:r>
            <a:r>
              <a:rPr lang="fr-FR" dirty="0" err="1"/>
              <a:t>independențǎ</a:t>
            </a:r>
            <a:r>
              <a:rPr lang="fr-FR" dirty="0"/>
              <a:t> </a:t>
            </a:r>
            <a:r>
              <a:rPr lang="fr-FR" dirty="0" err="1"/>
              <a:t>și</a:t>
            </a:r>
            <a:r>
              <a:rPr lang="fr-FR" dirty="0"/>
              <a:t> </a:t>
            </a:r>
            <a:r>
              <a:rPr lang="fr-FR" dirty="0" err="1"/>
              <a:t>nici</a:t>
            </a:r>
            <a:r>
              <a:rPr lang="fr-FR" dirty="0"/>
              <a:t> </a:t>
            </a:r>
            <a:r>
              <a:rPr lang="fr-FR" dirty="0" err="1" smtClean="0"/>
              <a:t>revoluție</a:t>
            </a:r>
            <a:r>
              <a:rPr lang="fr-FR" dirty="0" smtClean="0"/>
              <a:t>.</a:t>
            </a:r>
            <a:endParaRPr lang="ro-RO" dirty="0" smtClean="0"/>
          </a:p>
          <a:p>
            <a:pPr algn="just"/>
            <a:r>
              <a:rPr lang="ro-RO" dirty="0"/>
              <a:t>	</a:t>
            </a:r>
            <a:r>
              <a:rPr lang="fr-FR" dirty="0" smtClean="0"/>
              <a:t>John </a:t>
            </a:r>
            <a:r>
              <a:rPr lang="fr-FR" dirty="0"/>
              <a:t>Dickinson, care a </a:t>
            </a:r>
            <a:r>
              <a:rPr lang="fr-FR" dirty="0" err="1"/>
              <a:t>redactat</a:t>
            </a:r>
            <a:r>
              <a:rPr lang="fr-FR" dirty="0"/>
              <a:t> </a:t>
            </a:r>
            <a:r>
              <a:rPr lang="fr-FR" dirty="0" err="1"/>
              <a:t>petiția</a:t>
            </a:r>
            <a:r>
              <a:rPr lang="fr-FR" dirty="0"/>
              <a:t> </a:t>
            </a:r>
            <a:r>
              <a:rPr lang="fr-FR" dirty="0" err="1"/>
              <a:t>ramurii</a:t>
            </a:r>
            <a:r>
              <a:rPr lang="fr-FR" dirty="0"/>
              <a:t> de </a:t>
            </a:r>
            <a:r>
              <a:rPr lang="fr-FR" dirty="0" err="1"/>
              <a:t>măslin</a:t>
            </a:r>
            <a:r>
              <a:rPr lang="fr-FR" dirty="0"/>
              <a:t> </a:t>
            </a:r>
            <a:r>
              <a:rPr lang="fr-FR" dirty="0" err="1"/>
              <a:t>își</a:t>
            </a:r>
            <a:r>
              <a:rPr lang="fr-FR" dirty="0"/>
              <a:t> </a:t>
            </a:r>
            <a:r>
              <a:rPr lang="fr-FR" dirty="0" err="1"/>
              <a:t>exprimă</a:t>
            </a:r>
            <a:r>
              <a:rPr lang="fr-FR" dirty="0"/>
              <a:t> </a:t>
            </a:r>
            <a:r>
              <a:rPr lang="fr-FR" dirty="0" err="1"/>
              <a:t>nădejdea</a:t>
            </a:r>
            <a:r>
              <a:rPr lang="fr-FR" dirty="0"/>
              <a:t> </a:t>
            </a:r>
            <a:r>
              <a:rPr lang="fr-FR" dirty="0" err="1"/>
              <a:t>în</a:t>
            </a:r>
            <a:r>
              <a:rPr lang="fr-FR" dirty="0"/>
              <a:t> </a:t>
            </a:r>
            <a:r>
              <a:rPr lang="fr-FR" dirty="0" err="1"/>
              <a:t>restaurarea</a:t>
            </a:r>
            <a:r>
              <a:rPr lang="fr-FR" dirty="0"/>
              <a:t> </a:t>
            </a:r>
            <a:r>
              <a:rPr lang="fr-FR" dirty="0" err="1"/>
              <a:t>păcii</a:t>
            </a:r>
            <a:r>
              <a:rPr lang="fr-FR" dirty="0"/>
              <a:t> </a:t>
            </a:r>
            <a:r>
              <a:rPr lang="fr-FR" dirty="0" err="1"/>
              <a:t>și</a:t>
            </a:r>
            <a:r>
              <a:rPr lang="fr-FR" dirty="0"/>
              <a:t> </a:t>
            </a:r>
            <a:r>
              <a:rPr lang="fr-FR" dirty="0" err="1"/>
              <a:t>înțelegerii</a:t>
            </a:r>
            <a:r>
              <a:rPr lang="fr-FR" dirty="0"/>
              <a:t>. A </a:t>
            </a:r>
            <a:r>
              <a:rPr lang="fr-FR" dirty="0" err="1"/>
              <a:t>două</a:t>
            </a:r>
            <a:r>
              <a:rPr lang="fr-FR" dirty="0"/>
              <a:t> </a:t>
            </a:r>
            <a:r>
              <a:rPr lang="fr-FR" dirty="0" err="1"/>
              <a:t>zi</a:t>
            </a:r>
            <a:r>
              <a:rPr lang="fr-FR" dirty="0"/>
              <a:t>, </a:t>
            </a:r>
            <a:r>
              <a:rPr lang="fr-FR" dirty="0" err="1"/>
              <a:t>pe</a:t>
            </a:r>
            <a:r>
              <a:rPr lang="fr-FR" dirty="0"/>
              <a:t> 6 </a:t>
            </a:r>
            <a:r>
              <a:rPr lang="fr-FR" dirty="0" err="1"/>
              <a:t>iunie</a:t>
            </a:r>
            <a:r>
              <a:rPr lang="fr-FR" dirty="0"/>
              <a:t>, </a:t>
            </a:r>
            <a:r>
              <a:rPr lang="fr-FR" dirty="0" err="1"/>
              <a:t>Congresul</a:t>
            </a:r>
            <a:r>
              <a:rPr lang="fr-FR" dirty="0"/>
              <a:t> a </a:t>
            </a:r>
            <a:r>
              <a:rPr lang="fr-FR" dirty="0" err="1"/>
              <a:t>votat</a:t>
            </a:r>
            <a:r>
              <a:rPr lang="fr-FR" dirty="0"/>
              <a:t> “</a:t>
            </a:r>
            <a:r>
              <a:rPr lang="fr-FR" dirty="0" err="1"/>
              <a:t>Declarația</a:t>
            </a:r>
            <a:r>
              <a:rPr lang="fr-FR" dirty="0"/>
              <a:t> </a:t>
            </a:r>
            <a:r>
              <a:rPr lang="fr-FR" dirty="0" err="1"/>
              <a:t>despre</a:t>
            </a:r>
            <a:r>
              <a:rPr lang="fr-FR" dirty="0"/>
              <a:t> </a:t>
            </a:r>
            <a:r>
              <a:rPr lang="fr-FR" dirty="0" err="1"/>
              <a:t>cauzele</a:t>
            </a:r>
            <a:r>
              <a:rPr lang="fr-FR" dirty="0"/>
              <a:t> </a:t>
            </a:r>
            <a:r>
              <a:rPr lang="fr-FR" dirty="0" err="1"/>
              <a:t>și</a:t>
            </a:r>
            <a:r>
              <a:rPr lang="fr-FR" dirty="0"/>
              <a:t> </a:t>
            </a:r>
            <a:r>
              <a:rPr lang="fr-FR" dirty="0" err="1"/>
              <a:t>necesitățile</a:t>
            </a:r>
            <a:r>
              <a:rPr lang="fr-FR" dirty="0"/>
              <a:t> </a:t>
            </a:r>
            <a:r>
              <a:rPr lang="fr-FR" dirty="0" err="1"/>
              <a:t>luării</a:t>
            </a:r>
            <a:r>
              <a:rPr lang="fr-FR" dirty="0"/>
              <a:t> </a:t>
            </a:r>
            <a:r>
              <a:rPr lang="fr-FR" dirty="0" err="1"/>
              <a:t>armelor</a:t>
            </a:r>
            <a:r>
              <a:rPr lang="fr-FR" dirty="0"/>
              <a:t>”, </a:t>
            </a:r>
            <a:r>
              <a:rPr lang="fr-FR" dirty="0" err="1"/>
              <a:t>alcătuită</a:t>
            </a:r>
            <a:r>
              <a:rPr lang="fr-FR" dirty="0"/>
              <a:t> de Thomas Jefferson </a:t>
            </a:r>
            <a:r>
              <a:rPr lang="fr-FR" dirty="0" err="1"/>
              <a:t>și</a:t>
            </a:r>
            <a:r>
              <a:rPr lang="fr-FR" dirty="0"/>
              <a:t> John Dickinson, </a:t>
            </a:r>
            <a:r>
              <a:rPr lang="fr-FR" dirty="0" err="1"/>
              <a:t>liderii</a:t>
            </a:r>
            <a:r>
              <a:rPr lang="fr-FR" dirty="0"/>
              <a:t> </a:t>
            </a:r>
            <a:r>
              <a:rPr lang="fr-FR" dirty="0" err="1"/>
              <a:t>celor</a:t>
            </a:r>
            <a:r>
              <a:rPr lang="fr-FR" dirty="0"/>
              <a:t> </a:t>
            </a:r>
            <a:r>
              <a:rPr lang="fr-FR" dirty="0" err="1"/>
              <a:t>două</a:t>
            </a:r>
            <a:r>
              <a:rPr lang="fr-FR" dirty="0"/>
              <a:t> mari </a:t>
            </a:r>
            <a:r>
              <a:rPr lang="fr-FR" dirty="0" err="1"/>
              <a:t>grupări</a:t>
            </a:r>
            <a:r>
              <a:rPr lang="fr-FR" dirty="0"/>
              <a:t> ale </a:t>
            </a:r>
            <a:r>
              <a:rPr lang="fr-FR" dirty="0" err="1"/>
              <a:t>Congresului</a:t>
            </a:r>
            <a:r>
              <a:rPr lang="fr-FR" dirty="0"/>
              <a:t>. </a:t>
            </a:r>
            <a:r>
              <a:rPr lang="fr-FR" dirty="0" err="1"/>
              <a:t>Aveau</a:t>
            </a:r>
            <a:r>
              <a:rPr lang="fr-FR" dirty="0"/>
              <a:t> de ales </a:t>
            </a:r>
            <a:r>
              <a:rPr lang="fr-FR" dirty="0" err="1"/>
              <a:t>între</a:t>
            </a:r>
            <a:r>
              <a:rPr lang="fr-FR" dirty="0"/>
              <a:t> </a:t>
            </a:r>
            <a:r>
              <a:rPr lang="fr-FR" dirty="0" err="1"/>
              <a:t>luptǎ</a:t>
            </a:r>
            <a:r>
              <a:rPr lang="fr-FR" dirty="0"/>
              <a:t> </a:t>
            </a:r>
            <a:r>
              <a:rPr lang="fr-FR" dirty="0" err="1"/>
              <a:t>sau</a:t>
            </a:r>
            <a:r>
              <a:rPr lang="fr-FR" dirty="0"/>
              <a:t> </a:t>
            </a:r>
            <a:r>
              <a:rPr lang="fr-FR" dirty="0" err="1"/>
              <a:t>supunerea</a:t>
            </a:r>
            <a:r>
              <a:rPr lang="fr-FR" dirty="0"/>
              <a:t> </a:t>
            </a:r>
            <a:r>
              <a:rPr lang="fr-FR" dirty="0" err="1"/>
              <a:t>necondiționată</a:t>
            </a:r>
            <a:r>
              <a:rPr lang="fr-FR" dirty="0"/>
              <a:t>. Au ales “</a:t>
            </a:r>
            <a:r>
              <a:rPr lang="fr-FR" dirty="0" err="1"/>
              <a:t>lupta</a:t>
            </a:r>
            <a:r>
              <a:rPr lang="fr-FR" dirty="0"/>
              <a:t>” </a:t>
            </a:r>
            <a:r>
              <a:rPr lang="fr-FR" dirty="0" err="1"/>
              <a:t>pentru</a:t>
            </a:r>
            <a:r>
              <a:rPr lang="fr-FR" dirty="0"/>
              <a:t> </a:t>
            </a:r>
            <a:r>
              <a:rPr lang="fr-FR" dirty="0" err="1"/>
              <a:t>libertate</a:t>
            </a:r>
            <a:r>
              <a:rPr lang="fr-FR" dirty="0"/>
              <a:t> </a:t>
            </a:r>
            <a:r>
              <a:rPr lang="fr-FR" dirty="0" err="1"/>
              <a:t>și</a:t>
            </a:r>
            <a:r>
              <a:rPr lang="fr-FR" dirty="0"/>
              <a:t> </a:t>
            </a:r>
            <a:r>
              <a:rPr lang="fr-FR" dirty="0" err="1"/>
              <a:t>respingerea</a:t>
            </a:r>
            <a:r>
              <a:rPr lang="fr-FR" dirty="0"/>
              <a:t> </a:t>
            </a:r>
            <a:r>
              <a:rPr lang="fr-FR" dirty="0" err="1"/>
              <a:t>violenței</a:t>
            </a:r>
            <a:r>
              <a:rPr lang="fr-FR" dirty="0"/>
              <a:t> </a:t>
            </a:r>
            <a:r>
              <a:rPr lang="fr-FR" dirty="0" err="1"/>
              <a:t>britanice</a:t>
            </a:r>
            <a:r>
              <a:rPr lang="fr-FR" dirty="0"/>
              <a:t>. </a:t>
            </a:r>
            <a:r>
              <a:rPr lang="fr-FR" dirty="0" err="1"/>
              <a:t>Congresul</a:t>
            </a:r>
            <a:r>
              <a:rPr lang="fr-FR" dirty="0"/>
              <a:t> a </a:t>
            </a:r>
            <a:r>
              <a:rPr lang="fr-FR" dirty="0" err="1"/>
              <a:t>fost</a:t>
            </a:r>
            <a:r>
              <a:rPr lang="fr-FR" dirty="0"/>
              <a:t> </a:t>
            </a:r>
            <a:r>
              <a:rPr lang="fr-FR" dirty="0" err="1"/>
              <a:t>nevoit</a:t>
            </a:r>
            <a:r>
              <a:rPr lang="fr-FR" dirty="0"/>
              <a:t> </a:t>
            </a:r>
            <a:r>
              <a:rPr lang="fr-FR" dirty="0" err="1"/>
              <a:t>să-și</a:t>
            </a:r>
            <a:r>
              <a:rPr lang="fr-FR" dirty="0"/>
              <a:t> assume </a:t>
            </a:r>
            <a:r>
              <a:rPr lang="fr-FR" dirty="0" err="1"/>
              <a:t>treptat</a:t>
            </a:r>
            <a:r>
              <a:rPr lang="fr-FR" dirty="0"/>
              <a:t> </a:t>
            </a:r>
            <a:r>
              <a:rPr lang="fr-FR" dirty="0" err="1"/>
              <a:t>noile</a:t>
            </a:r>
            <a:r>
              <a:rPr lang="fr-FR" dirty="0"/>
              <a:t> </a:t>
            </a:r>
            <a:r>
              <a:rPr lang="fr-FR" dirty="0" err="1"/>
              <a:t>funcții</a:t>
            </a:r>
            <a:r>
              <a:rPr lang="fr-FR" dirty="0"/>
              <a:t> </a:t>
            </a:r>
            <a:r>
              <a:rPr lang="fr-FR" dirty="0" err="1"/>
              <a:t>guvernamentale</a:t>
            </a:r>
            <a:r>
              <a:rPr lang="fr-FR" dirty="0"/>
              <a:t>, </a:t>
            </a:r>
            <a:r>
              <a:rPr lang="fr-FR" dirty="0" err="1"/>
              <a:t>respingând</a:t>
            </a:r>
            <a:r>
              <a:rPr lang="fr-FR" dirty="0"/>
              <a:t> </a:t>
            </a:r>
            <a:r>
              <a:rPr lang="fr-FR" dirty="0" err="1"/>
              <a:t>politica</a:t>
            </a:r>
            <a:r>
              <a:rPr lang="fr-FR" dirty="0"/>
              <a:t> de </a:t>
            </a:r>
            <a:r>
              <a:rPr lang="fr-FR" dirty="0" err="1"/>
              <a:t>conciliere</a:t>
            </a:r>
            <a:r>
              <a:rPr lang="fr-FR" dirty="0"/>
              <a:t> a </a:t>
            </a:r>
            <a:r>
              <a:rPr lang="fr-FR" dirty="0" err="1"/>
              <a:t>lordului</a:t>
            </a:r>
            <a:r>
              <a:rPr lang="fr-FR" dirty="0"/>
              <a:t> </a:t>
            </a:r>
            <a:r>
              <a:rPr lang="fr-FR" dirty="0" err="1"/>
              <a:t>North</a:t>
            </a:r>
            <a:r>
              <a:rPr lang="fr-FR" dirty="0"/>
              <a:t>. La 19 </a:t>
            </a:r>
            <a:r>
              <a:rPr lang="fr-FR" dirty="0" err="1"/>
              <a:t>iulie</a:t>
            </a:r>
            <a:r>
              <a:rPr lang="fr-FR" dirty="0"/>
              <a:t>, a </a:t>
            </a:r>
            <a:r>
              <a:rPr lang="fr-FR" dirty="0" err="1"/>
              <a:t>numit</a:t>
            </a:r>
            <a:r>
              <a:rPr lang="fr-FR" dirty="0"/>
              <a:t> </a:t>
            </a:r>
            <a:r>
              <a:rPr lang="fr-FR" dirty="0" err="1"/>
              <a:t>comisari</a:t>
            </a:r>
            <a:r>
              <a:rPr lang="fr-FR" dirty="0"/>
              <a:t> </a:t>
            </a:r>
            <a:r>
              <a:rPr lang="fr-FR" dirty="0" err="1"/>
              <a:t>pentru</a:t>
            </a:r>
            <a:r>
              <a:rPr lang="fr-FR" dirty="0"/>
              <a:t> a </a:t>
            </a:r>
            <a:r>
              <a:rPr lang="fr-FR" dirty="0" err="1"/>
              <a:t>negocia</a:t>
            </a:r>
            <a:r>
              <a:rPr lang="fr-FR" dirty="0"/>
              <a:t> </a:t>
            </a:r>
            <a:r>
              <a:rPr lang="fr-FR" dirty="0" err="1"/>
              <a:t>tratate</a:t>
            </a:r>
            <a:r>
              <a:rPr lang="fr-FR" dirty="0"/>
              <a:t> de pace </a:t>
            </a:r>
            <a:r>
              <a:rPr lang="fr-FR" dirty="0" err="1"/>
              <a:t>cu</a:t>
            </a:r>
            <a:r>
              <a:rPr lang="fr-FR" dirty="0"/>
              <a:t> </a:t>
            </a:r>
            <a:r>
              <a:rPr lang="fr-FR" dirty="0" err="1"/>
              <a:t>indienii</a:t>
            </a:r>
            <a:r>
              <a:rPr lang="fr-FR" dirty="0"/>
              <a:t> , </a:t>
            </a:r>
            <a:r>
              <a:rPr lang="fr-FR" dirty="0" err="1"/>
              <a:t>și</a:t>
            </a:r>
            <a:r>
              <a:rPr lang="fr-FR" dirty="0"/>
              <a:t> la 26 </a:t>
            </a:r>
            <a:r>
              <a:rPr lang="fr-FR" dirty="0" err="1"/>
              <a:t>iulie</a:t>
            </a:r>
            <a:r>
              <a:rPr lang="fr-FR" dirty="0"/>
              <a:t>, a </a:t>
            </a:r>
            <a:r>
              <a:rPr lang="fr-FR" dirty="0" err="1"/>
              <a:t>înființat</a:t>
            </a:r>
            <a:r>
              <a:rPr lang="fr-FR" dirty="0"/>
              <a:t> un </a:t>
            </a:r>
            <a:r>
              <a:rPr lang="fr-FR" dirty="0" err="1"/>
              <a:t>Departament</a:t>
            </a:r>
            <a:r>
              <a:rPr lang="fr-FR" dirty="0"/>
              <a:t> al </a:t>
            </a:r>
            <a:r>
              <a:rPr lang="fr-FR" dirty="0" err="1"/>
              <a:t>Poștelor</a:t>
            </a:r>
            <a:r>
              <a:rPr lang="fr-FR" dirty="0"/>
              <a:t> </a:t>
            </a:r>
            <a:r>
              <a:rPr lang="fr-FR" dirty="0" err="1"/>
              <a:t>în</a:t>
            </a:r>
            <a:r>
              <a:rPr lang="fr-FR" dirty="0"/>
              <a:t> </a:t>
            </a:r>
            <a:r>
              <a:rPr lang="fr-FR" dirty="0" err="1"/>
              <a:t>frunte</a:t>
            </a:r>
            <a:r>
              <a:rPr lang="fr-FR" dirty="0"/>
              <a:t> </a:t>
            </a:r>
            <a:r>
              <a:rPr lang="fr-FR" dirty="0" err="1"/>
              <a:t>cu</a:t>
            </a:r>
            <a:r>
              <a:rPr lang="fr-FR" dirty="0"/>
              <a:t> Benjamin Franklin. John Adams </a:t>
            </a:r>
            <a:r>
              <a:rPr lang="fr-FR" dirty="0" err="1"/>
              <a:t>îi</a:t>
            </a:r>
            <a:r>
              <a:rPr lang="fr-FR" dirty="0"/>
              <a:t> </a:t>
            </a:r>
            <a:r>
              <a:rPr lang="fr-FR" dirty="0" err="1"/>
              <a:t>scria</a:t>
            </a:r>
            <a:r>
              <a:rPr lang="fr-FR" dirty="0"/>
              <a:t> lui James Warren </a:t>
            </a:r>
            <a:r>
              <a:rPr lang="fr-FR" dirty="0" err="1"/>
              <a:t>că</a:t>
            </a:r>
            <a:r>
              <a:rPr lang="fr-FR" dirty="0"/>
              <a:t> </a:t>
            </a:r>
            <a:r>
              <a:rPr lang="fr-FR" dirty="0" err="1"/>
              <a:t>stăpânirea</a:t>
            </a:r>
            <a:r>
              <a:rPr lang="fr-FR" dirty="0"/>
              <a:t> </a:t>
            </a:r>
            <a:r>
              <a:rPr lang="fr-FR" dirty="0" err="1"/>
              <a:t>britanică</a:t>
            </a:r>
            <a:r>
              <a:rPr lang="fr-FR" dirty="0"/>
              <a:t> </a:t>
            </a:r>
            <a:r>
              <a:rPr lang="fr-FR" dirty="0" err="1"/>
              <a:t>avea</a:t>
            </a:r>
            <a:r>
              <a:rPr lang="fr-FR" dirty="0"/>
              <a:t> </a:t>
            </a:r>
            <a:r>
              <a:rPr lang="fr-FR" dirty="0" err="1"/>
              <a:t>să</a:t>
            </a:r>
            <a:r>
              <a:rPr lang="fr-FR" dirty="0"/>
              <a:t> </a:t>
            </a:r>
            <a:r>
              <a:rPr lang="fr-FR" dirty="0" err="1"/>
              <a:t>revină</a:t>
            </a:r>
            <a:r>
              <a:rPr lang="fr-FR" dirty="0"/>
              <a:t> </a:t>
            </a:r>
            <a:r>
              <a:rPr lang="fr-FR" dirty="0" err="1"/>
              <a:t>îndată</a:t>
            </a:r>
            <a:r>
              <a:rPr lang="fr-FR" dirty="0"/>
              <a:t> ce vor </a:t>
            </a:r>
            <a:r>
              <a:rPr lang="fr-FR" dirty="0" err="1"/>
              <a:t>auzi</a:t>
            </a:r>
            <a:r>
              <a:rPr lang="fr-FR" dirty="0"/>
              <a:t> de victoria de la Lexington, </a:t>
            </a:r>
            <a:r>
              <a:rPr lang="fr-FR" dirty="0" err="1"/>
              <a:t>despre</a:t>
            </a:r>
            <a:r>
              <a:rPr lang="fr-FR" dirty="0"/>
              <a:t> </a:t>
            </a:r>
            <a:r>
              <a:rPr lang="fr-FR" dirty="0" err="1"/>
              <a:t>starea</a:t>
            </a:r>
            <a:r>
              <a:rPr lang="fr-FR" dirty="0"/>
              <a:t> de spirit </a:t>
            </a:r>
            <a:r>
              <a:rPr lang="fr-FR" dirty="0" err="1"/>
              <a:t>din</a:t>
            </a:r>
            <a:r>
              <a:rPr lang="fr-FR" dirty="0"/>
              <a:t> New York </a:t>
            </a:r>
            <a:r>
              <a:rPr lang="fr-FR" dirty="0" err="1"/>
              <a:t>și</a:t>
            </a:r>
            <a:r>
              <a:rPr lang="fr-FR" dirty="0"/>
              <a:t> Philadelphia, </a:t>
            </a:r>
            <a:r>
              <a:rPr lang="fr-FR" dirty="0" err="1"/>
              <a:t>despre</a:t>
            </a:r>
            <a:r>
              <a:rPr lang="fr-FR" dirty="0"/>
              <a:t> </a:t>
            </a:r>
            <a:r>
              <a:rPr lang="fr-FR" dirty="0" err="1"/>
              <a:t>trăinicia</a:t>
            </a:r>
            <a:r>
              <a:rPr lang="fr-FR" dirty="0"/>
              <a:t> </a:t>
            </a:r>
            <a:r>
              <a:rPr lang="fr-FR" dirty="0" err="1"/>
              <a:t>Uniunii</a:t>
            </a:r>
            <a:r>
              <a:rPr lang="fr-FR" dirty="0"/>
              <a:t> </a:t>
            </a:r>
            <a:r>
              <a:rPr lang="fr-FR" dirty="0" err="1"/>
              <a:t>Coloniilor</a:t>
            </a:r>
            <a:r>
              <a:rPr lang="fr-FR" dirty="0"/>
              <a:t>, </a:t>
            </a:r>
            <a:r>
              <a:rPr lang="fr-FR" dirty="0" err="1"/>
              <a:t>pentru</a:t>
            </a:r>
            <a:r>
              <a:rPr lang="fr-FR" dirty="0"/>
              <a:t> </a:t>
            </a:r>
            <a:r>
              <a:rPr lang="fr-FR" dirty="0" err="1"/>
              <a:t>evitarea</a:t>
            </a:r>
            <a:r>
              <a:rPr lang="fr-FR" dirty="0"/>
              <a:t> </a:t>
            </a:r>
            <a:r>
              <a:rPr lang="fr-FR" dirty="0" err="1"/>
              <a:t>dicordiei</a:t>
            </a:r>
            <a:r>
              <a:rPr lang="fr-FR" dirty="0"/>
              <a:t> </a:t>
            </a:r>
            <a:r>
              <a:rPr lang="fr-FR" dirty="0" err="1"/>
              <a:t>și</a:t>
            </a:r>
            <a:r>
              <a:rPr lang="fr-FR" dirty="0"/>
              <a:t> </a:t>
            </a:r>
            <a:r>
              <a:rPr lang="fr-FR" dirty="0" err="1"/>
              <a:t>lipsei</a:t>
            </a:r>
            <a:r>
              <a:rPr lang="fr-FR" dirty="0"/>
              <a:t> de </a:t>
            </a:r>
            <a:r>
              <a:rPr lang="fr-FR" dirty="0" err="1"/>
              <a:t>unitate</a:t>
            </a:r>
            <a:r>
              <a:rPr lang="fr-FR" dirty="0"/>
              <a:t>, </a:t>
            </a:r>
            <a:r>
              <a:rPr lang="fr-FR" dirty="0" err="1"/>
              <a:t>militând</a:t>
            </a:r>
            <a:r>
              <a:rPr lang="fr-FR" dirty="0"/>
              <a:t> </a:t>
            </a:r>
            <a:r>
              <a:rPr lang="fr-FR" dirty="0" err="1"/>
              <a:t>pentru</a:t>
            </a:r>
            <a:r>
              <a:rPr lang="fr-FR" dirty="0"/>
              <a:t> </a:t>
            </a:r>
            <a:r>
              <a:rPr lang="fr-FR" dirty="0" err="1"/>
              <a:t>desființarea</a:t>
            </a:r>
            <a:r>
              <a:rPr lang="fr-FR" dirty="0"/>
              <a:t> </a:t>
            </a:r>
            <a:r>
              <a:rPr lang="fr-FR" dirty="0" err="1"/>
              <a:t>tiraniilor</a:t>
            </a:r>
            <a:r>
              <a:rPr lang="fr-FR" dirty="0"/>
              <a:t> </a:t>
            </a:r>
            <a:r>
              <a:rPr lang="fr-FR" dirty="0" err="1"/>
              <a:t>ministeriale</a:t>
            </a:r>
            <a:r>
              <a:rPr lang="fr-FR" dirty="0"/>
              <a:t> </a:t>
            </a:r>
            <a:r>
              <a:rPr lang="fr-FR" dirty="0" err="1"/>
              <a:t>și</a:t>
            </a:r>
            <a:r>
              <a:rPr lang="fr-FR" dirty="0"/>
              <a:t> </a:t>
            </a:r>
            <a:r>
              <a:rPr lang="fr-FR" dirty="0" err="1"/>
              <a:t>oficiilor</a:t>
            </a:r>
            <a:r>
              <a:rPr lang="fr-FR" dirty="0"/>
              <a:t> </a:t>
            </a:r>
            <a:r>
              <a:rPr lang="fr-FR" dirty="0" err="1"/>
              <a:t>vamale</a:t>
            </a:r>
            <a:r>
              <a:rPr lang="fr-FR" dirty="0"/>
              <a:t> </a:t>
            </a:r>
            <a:r>
              <a:rPr lang="fr-FR" dirty="0" err="1"/>
              <a:t>și</a:t>
            </a:r>
            <a:r>
              <a:rPr lang="fr-FR" dirty="0"/>
              <a:t> </a:t>
            </a:r>
            <a:r>
              <a:rPr lang="fr-FR" dirty="0" err="1"/>
              <a:t>pentru</a:t>
            </a:r>
            <a:r>
              <a:rPr lang="fr-FR" dirty="0"/>
              <a:t> </a:t>
            </a:r>
            <a:r>
              <a:rPr lang="fr-FR" dirty="0" err="1"/>
              <a:t>instaurarea</a:t>
            </a:r>
            <a:r>
              <a:rPr lang="fr-FR" dirty="0"/>
              <a:t> </a:t>
            </a:r>
            <a:r>
              <a:rPr lang="fr-FR" dirty="0" err="1"/>
              <a:t>unei</a:t>
            </a:r>
            <a:r>
              <a:rPr lang="fr-FR" dirty="0"/>
              <a:t> </a:t>
            </a:r>
            <a:r>
              <a:rPr lang="fr-FR" dirty="0" err="1"/>
              <a:t>conduceri</a:t>
            </a:r>
            <a:r>
              <a:rPr lang="fr-FR" dirty="0"/>
              <a:t> </a:t>
            </a:r>
            <a:r>
              <a:rPr lang="fr-FR" dirty="0" err="1"/>
              <a:t>proprii</a:t>
            </a:r>
            <a:r>
              <a:rPr lang="fr-FR" dirty="0"/>
              <a:t> ca </a:t>
            </a:r>
            <a:r>
              <a:rPr lang="fr-FR" dirty="0" err="1"/>
              <a:t>cea</a:t>
            </a:r>
            <a:r>
              <a:rPr lang="fr-FR" dirty="0"/>
              <a:t> </a:t>
            </a:r>
            <a:r>
              <a:rPr lang="fr-FR" dirty="0" err="1"/>
              <a:t>din</a:t>
            </a:r>
            <a:r>
              <a:rPr lang="fr-FR" dirty="0"/>
              <a:t> Connecticut </a:t>
            </a:r>
            <a:r>
              <a:rPr lang="fr-FR" dirty="0" err="1"/>
              <a:t>în</a:t>
            </a:r>
            <a:r>
              <a:rPr lang="fr-FR" dirty="0"/>
              <a:t> </a:t>
            </a:r>
            <a:r>
              <a:rPr lang="fr-FR" dirty="0" err="1"/>
              <a:t>toate</a:t>
            </a:r>
            <a:r>
              <a:rPr lang="fr-FR" dirty="0"/>
              <a:t> </a:t>
            </a:r>
            <a:r>
              <a:rPr lang="fr-FR" dirty="0" err="1"/>
              <a:t>coloniile</a:t>
            </a:r>
            <a:r>
              <a:rPr lang="fr-FR" dirty="0"/>
              <a:t>, </a:t>
            </a:r>
            <a:r>
              <a:rPr lang="fr-FR" dirty="0" err="1"/>
              <a:t>precum</a:t>
            </a:r>
            <a:r>
              <a:rPr lang="fr-FR" dirty="0"/>
              <a:t> </a:t>
            </a:r>
            <a:r>
              <a:rPr lang="fr-FR" dirty="0" err="1"/>
              <a:t>și</a:t>
            </a:r>
            <a:r>
              <a:rPr lang="fr-FR" dirty="0"/>
              <a:t> </a:t>
            </a:r>
            <a:r>
              <a:rPr lang="fr-FR" dirty="0" err="1"/>
              <a:t>pentru</a:t>
            </a:r>
            <a:r>
              <a:rPr lang="fr-FR" dirty="0"/>
              <a:t> </a:t>
            </a:r>
            <a:r>
              <a:rPr lang="fr-FR" dirty="0" err="1"/>
              <a:t>unirea</a:t>
            </a:r>
            <a:r>
              <a:rPr lang="fr-FR" dirty="0"/>
              <a:t> ca un </a:t>
            </a:r>
            <a:r>
              <a:rPr lang="fr-FR" dirty="0" err="1"/>
              <a:t>singur</a:t>
            </a:r>
            <a:r>
              <a:rPr lang="fr-FR" dirty="0"/>
              <a:t> </a:t>
            </a:r>
            <a:r>
              <a:rPr lang="fr-FR" dirty="0" err="1"/>
              <a:t>corp</a:t>
            </a:r>
            <a:r>
              <a:rPr lang="fr-FR" dirty="0"/>
              <a:t> </a:t>
            </a:r>
            <a:r>
              <a:rPr lang="fr-FR" dirty="0" err="1"/>
              <a:t>pentru</a:t>
            </a:r>
            <a:r>
              <a:rPr lang="fr-FR" dirty="0"/>
              <a:t> </a:t>
            </a:r>
            <a:r>
              <a:rPr lang="fr-FR" dirty="0" err="1"/>
              <a:t>apărare</a:t>
            </a:r>
            <a:r>
              <a:rPr lang="fr-FR" dirty="0"/>
              <a:t> </a:t>
            </a:r>
            <a:r>
              <a:rPr lang="fr-FR" dirty="0" err="1"/>
              <a:t>și</a:t>
            </a:r>
            <a:r>
              <a:rPr lang="fr-FR" dirty="0"/>
              <a:t> </a:t>
            </a:r>
            <a:r>
              <a:rPr lang="fr-FR" dirty="0" err="1"/>
              <a:t>deschiderea</a:t>
            </a:r>
            <a:r>
              <a:rPr lang="fr-FR" dirty="0"/>
              <a:t> </a:t>
            </a:r>
            <a:r>
              <a:rPr lang="fr-FR" dirty="0" err="1"/>
              <a:t>porturilor</a:t>
            </a:r>
            <a:r>
              <a:rPr lang="fr-FR" dirty="0"/>
              <a:t> </a:t>
            </a:r>
            <a:r>
              <a:rPr lang="fr-FR" dirty="0" err="1"/>
              <a:t>pentru</a:t>
            </a:r>
            <a:r>
              <a:rPr lang="fr-FR" dirty="0"/>
              <a:t> </a:t>
            </a:r>
            <a:r>
              <a:rPr lang="fr-FR" dirty="0" err="1"/>
              <a:t>toate</a:t>
            </a:r>
            <a:r>
              <a:rPr lang="fr-FR" dirty="0"/>
              <a:t> </a:t>
            </a:r>
            <a:r>
              <a:rPr lang="fr-FR" dirty="0" err="1"/>
              <a:t>națiunile</a:t>
            </a:r>
            <a:r>
              <a:rPr lang="fr-FR" dirty="0"/>
              <a:t>. </a:t>
            </a:r>
            <a:r>
              <a:rPr lang="fr-FR" dirty="0" err="1"/>
              <a:t>Radicalii</a:t>
            </a:r>
            <a:r>
              <a:rPr lang="fr-FR" dirty="0"/>
              <a:t> </a:t>
            </a:r>
            <a:r>
              <a:rPr lang="fr-FR" dirty="0" err="1"/>
              <a:t>erau</a:t>
            </a:r>
            <a:r>
              <a:rPr lang="fr-FR" dirty="0"/>
              <a:t> </a:t>
            </a:r>
            <a:r>
              <a:rPr lang="fr-FR" dirty="0" err="1"/>
              <a:t>conștienți</a:t>
            </a:r>
            <a:r>
              <a:rPr lang="fr-FR" dirty="0"/>
              <a:t> </a:t>
            </a:r>
            <a:r>
              <a:rPr lang="fr-FR" dirty="0" err="1"/>
              <a:t>că</a:t>
            </a:r>
            <a:r>
              <a:rPr lang="fr-FR" dirty="0"/>
              <a:t> </a:t>
            </a:r>
            <a:r>
              <a:rPr lang="fr-FR" dirty="0" err="1"/>
              <a:t>independența</a:t>
            </a:r>
            <a:r>
              <a:rPr lang="fr-FR" dirty="0"/>
              <a:t> </a:t>
            </a:r>
            <a:r>
              <a:rPr lang="fr-FR" dirty="0" err="1"/>
              <a:t>era</a:t>
            </a:r>
            <a:r>
              <a:rPr lang="fr-FR" dirty="0"/>
              <a:t> </a:t>
            </a:r>
            <a:r>
              <a:rPr lang="fr-FR" dirty="0" err="1"/>
              <a:t>unica</a:t>
            </a:r>
            <a:r>
              <a:rPr lang="fr-FR" dirty="0"/>
              <a:t> </a:t>
            </a:r>
            <a:r>
              <a:rPr lang="fr-FR" dirty="0" err="1"/>
              <a:t>soluție</a:t>
            </a:r>
            <a:r>
              <a:rPr lang="fr-FR" dirty="0"/>
              <a:t> </a:t>
            </a:r>
            <a:r>
              <a:rPr lang="fr-FR" dirty="0" err="1"/>
              <a:t>și</a:t>
            </a:r>
            <a:r>
              <a:rPr lang="fr-FR" dirty="0"/>
              <a:t> </a:t>
            </a:r>
            <a:r>
              <a:rPr lang="fr-FR" dirty="0" err="1"/>
              <a:t>și</a:t>
            </a:r>
            <a:r>
              <a:rPr lang="fr-FR" dirty="0"/>
              <a:t>-au </a:t>
            </a:r>
            <a:r>
              <a:rPr lang="fr-FR" dirty="0" err="1"/>
              <a:t>dat</a:t>
            </a:r>
            <a:r>
              <a:rPr lang="fr-FR" dirty="0"/>
              <a:t> </a:t>
            </a:r>
            <a:r>
              <a:rPr lang="fr-FR" dirty="0" err="1"/>
              <a:t>seama</a:t>
            </a:r>
            <a:r>
              <a:rPr lang="fr-FR" dirty="0"/>
              <a:t> </a:t>
            </a:r>
            <a:r>
              <a:rPr lang="fr-FR" dirty="0" err="1"/>
              <a:t>că</a:t>
            </a:r>
            <a:r>
              <a:rPr lang="fr-FR" dirty="0"/>
              <a:t> </a:t>
            </a:r>
            <a:r>
              <a:rPr lang="fr-FR" dirty="0" err="1"/>
              <a:t>trebuie</a:t>
            </a:r>
            <a:r>
              <a:rPr lang="fr-FR" dirty="0"/>
              <a:t> </a:t>
            </a:r>
            <a:r>
              <a:rPr lang="fr-FR" dirty="0" err="1"/>
              <a:t>să</a:t>
            </a:r>
            <a:r>
              <a:rPr lang="fr-FR" dirty="0"/>
              <a:t> </a:t>
            </a:r>
            <a:r>
              <a:rPr lang="fr-FR" dirty="0" err="1"/>
              <a:t>pregătească</a:t>
            </a:r>
            <a:r>
              <a:rPr lang="fr-FR" dirty="0"/>
              <a:t> </a:t>
            </a:r>
            <a:r>
              <a:rPr lang="fr-FR" dirty="0" err="1"/>
              <a:t>cu</a:t>
            </a:r>
            <a:r>
              <a:rPr lang="fr-FR" dirty="0"/>
              <a:t> </a:t>
            </a:r>
            <a:r>
              <a:rPr lang="fr-FR" dirty="0" err="1"/>
              <a:t>răbdare</a:t>
            </a:r>
            <a:r>
              <a:rPr lang="fr-FR" dirty="0"/>
              <a:t> </a:t>
            </a:r>
            <a:r>
              <a:rPr lang="fr-FR" dirty="0" err="1"/>
              <a:t>dezvoltarea</a:t>
            </a:r>
            <a:r>
              <a:rPr lang="fr-FR" dirty="0"/>
              <a:t> </a:t>
            </a:r>
            <a:r>
              <a:rPr lang="fr-FR" dirty="0" err="1"/>
              <a:t>și</a:t>
            </a:r>
            <a:r>
              <a:rPr lang="fr-FR" dirty="0"/>
              <a:t> </a:t>
            </a:r>
            <a:r>
              <a:rPr lang="fr-FR" dirty="0" err="1"/>
              <a:t>cristalizarea</a:t>
            </a:r>
            <a:r>
              <a:rPr lang="fr-FR" dirty="0"/>
              <a:t> </a:t>
            </a:r>
            <a:r>
              <a:rPr lang="fr-FR" dirty="0" err="1"/>
              <a:t>opiniei</a:t>
            </a:r>
            <a:r>
              <a:rPr lang="fr-FR" dirty="0"/>
              <a:t> </a:t>
            </a:r>
            <a:r>
              <a:rPr lang="fr-FR" dirty="0" err="1"/>
              <a:t>publice</a:t>
            </a:r>
            <a:r>
              <a:rPr lang="fr-FR" dirty="0"/>
              <a:t>. </a:t>
            </a:r>
            <a:r>
              <a:rPr lang="fr-FR" dirty="0" err="1"/>
              <a:t>Oamenii</a:t>
            </a:r>
            <a:r>
              <a:rPr lang="fr-FR" dirty="0"/>
              <a:t> </a:t>
            </a:r>
            <a:r>
              <a:rPr lang="fr-FR" dirty="0" err="1"/>
              <a:t>erau</a:t>
            </a:r>
            <a:r>
              <a:rPr lang="fr-FR" dirty="0"/>
              <a:t> </a:t>
            </a:r>
            <a:r>
              <a:rPr lang="fr-FR" dirty="0" err="1"/>
              <a:t>constrânși</a:t>
            </a:r>
            <a:r>
              <a:rPr lang="fr-FR" dirty="0"/>
              <a:t> </a:t>
            </a:r>
            <a:r>
              <a:rPr lang="fr-FR" dirty="0" err="1"/>
              <a:t>că</a:t>
            </a:r>
            <a:r>
              <a:rPr lang="fr-FR" dirty="0"/>
              <a:t> </a:t>
            </a:r>
            <a:r>
              <a:rPr lang="fr-FR" dirty="0" err="1"/>
              <a:t>războiul</a:t>
            </a:r>
            <a:r>
              <a:rPr lang="fr-FR" dirty="0"/>
              <a:t> </a:t>
            </a:r>
            <a:r>
              <a:rPr lang="fr-FR" dirty="0" err="1"/>
              <a:t>era</a:t>
            </a:r>
            <a:r>
              <a:rPr lang="fr-FR" dirty="0"/>
              <a:t> </a:t>
            </a:r>
            <a:r>
              <a:rPr lang="fr-FR" dirty="0" err="1"/>
              <a:t>singură</a:t>
            </a:r>
            <a:r>
              <a:rPr lang="fr-FR" dirty="0"/>
              <a:t> </a:t>
            </a:r>
            <a:r>
              <a:rPr lang="fr-FR" dirty="0" err="1"/>
              <a:t>soluție</a:t>
            </a:r>
            <a:r>
              <a:rPr lang="fr-FR" dirty="0"/>
              <a:t>, </a:t>
            </a:r>
            <a:r>
              <a:rPr lang="fr-FR" dirty="0" err="1"/>
              <a:t>oricât</a:t>
            </a:r>
            <a:r>
              <a:rPr lang="fr-FR" dirty="0"/>
              <a:t> de </a:t>
            </a:r>
            <a:r>
              <a:rPr lang="fr-FR" dirty="0" err="1"/>
              <a:t>groaznic</a:t>
            </a:r>
            <a:r>
              <a:rPr lang="fr-FR" dirty="0"/>
              <a:t> </a:t>
            </a:r>
            <a:r>
              <a:rPr lang="fr-FR" dirty="0" err="1"/>
              <a:t>și</a:t>
            </a:r>
            <a:r>
              <a:rPr lang="fr-FR" dirty="0"/>
              <a:t> </a:t>
            </a:r>
            <a:r>
              <a:rPr lang="fr-FR" dirty="0" err="1"/>
              <a:t>cumplit</a:t>
            </a:r>
            <a:r>
              <a:rPr lang="fr-FR" dirty="0"/>
              <a:t> </a:t>
            </a:r>
            <a:r>
              <a:rPr lang="fr-FR" dirty="0" err="1"/>
              <a:t>ar</a:t>
            </a:r>
            <a:r>
              <a:rPr lang="fr-FR" dirty="0"/>
              <a:t> fi</a:t>
            </a:r>
            <a:r>
              <a:rPr lang="fr-FR" dirty="0" smtClean="0"/>
              <a: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352800"/>
            <a:ext cx="3413167" cy="2743200"/>
          </a:xfrm>
          <a:prstGeom prst="rect">
            <a:avLst/>
          </a:prstGeom>
        </p:spPr>
      </p:pic>
      <p:sp>
        <p:nvSpPr>
          <p:cNvPr id="8" name="TextBox 7"/>
          <p:cNvSpPr txBox="1"/>
          <p:nvPr/>
        </p:nvSpPr>
        <p:spPr>
          <a:xfrm>
            <a:off x="5181600" y="2983468"/>
            <a:ext cx="3886200" cy="369332"/>
          </a:xfrm>
          <a:prstGeom prst="rect">
            <a:avLst/>
          </a:prstGeom>
          <a:noFill/>
        </p:spPr>
        <p:txBody>
          <a:bodyPr wrap="square" rtlCol="0">
            <a:spAutoFit/>
          </a:bodyPr>
          <a:lstStyle/>
          <a:p>
            <a:pPr algn="ctr"/>
            <a:r>
              <a:rPr lang="en-US" dirty="0"/>
              <a:t>Fort Ticonderoga</a:t>
            </a:r>
          </a:p>
        </p:txBody>
      </p:sp>
      <p:sp>
        <p:nvSpPr>
          <p:cNvPr id="9" name="TextBox 8"/>
          <p:cNvSpPr txBox="1"/>
          <p:nvPr/>
        </p:nvSpPr>
        <p:spPr>
          <a:xfrm>
            <a:off x="5486401" y="6172200"/>
            <a:ext cx="3413166" cy="646331"/>
          </a:xfrm>
          <a:prstGeom prst="rect">
            <a:avLst/>
          </a:prstGeom>
          <a:noFill/>
        </p:spPr>
        <p:txBody>
          <a:bodyPr wrap="square" rtlCol="0">
            <a:spAutoFit/>
          </a:bodyPr>
          <a:lstStyle/>
          <a:p>
            <a:pPr algn="ctr"/>
            <a:r>
              <a:rPr lang="it-IT" dirty="0"/>
              <a:t>Numirea lui Washington ca </a:t>
            </a:r>
            <a:r>
              <a:rPr lang="it-IT" i="1" dirty="0"/>
              <a:t>comandant suprem al </a:t>
            </a:r>
            <a:r>
              <a:rPr lang="it-IT" i="1" dirty="0" smtClean="0"/>
              <a:t>armatei</a:t>
            </a:r>
            <a:endParaRPr lang="en-US" i="1" dirty="0"/>
          </a:p>
        </p:txBody>
      </p:sp>
    </p:spTree>
    <p:extLst>
      <p:ext uri="{BB962C8B-B14F-4D97-AF65-F5344CB8AC3E}">
        <p14:creationId xmlns:p14="http://schemas.microsoft.com/office/powerpoint/2010/main" val="2349108694"/>
      </p:ext>
    </p:extLst>
  </p:cSld>
  <p:clrMapOvr>
    <a:masterClrMapping/>
  </p:clrMapOvr>
  <p:transition spd="slow" advTm="1000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ro-RO" dirty="0" smtClean="0"/>
              <a:t>CEL DE-AL DOILEA CONGRES CONTINENTAL</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220" y="76200"/>
            <a:ext cx="3338580" cy="5486400"/>
          </a:xfrm>
        </p:spPr>
      </p:pic>
      <p:sp>
        <p:nvSpPr>
          <p:cNvPr id="4" name="Text Placeholder 3"/>
          <p:cNvSpPr>
            <a:spLocks noGrp="1"/>
          </p:cNvSpPr>
          <p:nvPr>
            <p:ph type="body" sz="half" idx="2"/>
          </p:nvPr>
        </p:nvSpPr>
        <p:spPr>
          <a:xfrm>
            <a:off x="0" y="1066800"/>
            <a:ext cx="5715000" cy="5422900"/>
          </a:xfrm>
        </p:spPr>
        <p:txBody>
          <a:bodyPr>
            <a:noAutofit/>
          </a:bodyPr>
          <a:lstStyle/>
          <a:p>
            <a:pPr algn="just"/>
            <a:r>
              <a:rPr lang="ro-RO" sz="1000" dirty="0" smtClean="0"/>
              <a:t>	</a:t>
            </a:r>
            <a:r>
              <a:rPr lang="fr-FR" sz="1000" dirty="0" err="1" smtClean="0"/>
              <a:t>Versiunea</a:t>
            </a:r>
            <a:r>
              <a:rPr lang="fr-FR" sz="1000" dirty="0" smtClean="0"/>
              <a:t> </a:t>
            </a:r>
            <a:r>
              <a:rPr lang="fr-FR" sz="1000" dirty="0" err="1"/>
              <a:t>americană</a:t>
            </a:r>
            <a:r>
              <a:rPr lang="fr-FR" sz="1000" dirty="0"/>
              <a:t> </a:t>
            </a:r>
            <a:r>
              <a:rPr lang="fr-FR" sz="1000" dirty="0" err="1"/>
              <a:t>despre</a:t>
            </a:r>
            <a:r>
              <a:rPr lang="fr-FR" sz="1000" dirty="0"/>
              <a:t> victoria de la Lexington </a:t>
            </a:r>
            <a:r>
              <a:rPr lang="fr-FR" sz="1000" dirty="0" err="1"/>
              <a:t>și</a:t>
            </a:r>
            <a:r>
              <a:rPr lang="fr-FR" sz="1000" dirty="0"/>
              <a:t> Concord a </a:t>
            </a:r>
            <a:r>
              <a:rPr lang="fr-FR" sz="1000" dirty="0" err="1"/>
              <a:t>ajuns</a:t>
            </a:r>
            <a:r>
              <a:rPr lang="fr-FR" sz="1000" dirty="0"/>
              <a:t> la </a:t>
            </a:r>
            <a:r>
              <a:rPr lang="fr-FR" sz="1000" dirty="0" err="1"/>
              <a:t>Londra</a:t>
            </a:r>
            <a:r>
              <a:rPr lang="fr-FR" sz="1000" dirty="0"/>
              <a:t> </a:t>
            </a:r>
            <a:r>
              <a:rPr lang="fr-FR" sz="1000" dirty="0" err="1"/>
              <a:t>în</a:t>
            </a:r>
            <a:r>
              <a:rPr lang="fr-FR" sz="1000" dirty="0"/>
              <a:t> 29 mai 1775, </a:t>
            </a:r>
            <a:r>
              <a:rPr lang="fr-FR" sz="1000" dirty="0" err="1"/>
              <a:t>cu</a:t>
            </a:r>
            <a:r>
              <a:rPr lang="fr-FR" sz="1000" dirty="0"/>
              <a:t> 10 </a:t>
            </a:r>
            <a:r>
              <a:rPr lang="fr-FR" sz="1000" dirty="0" err="1"/>
              <a:t>zile</a:t>
            </a:r>
            <a:r>
              <a:rPr lang="fr-FR" sz="1000" dirty="0"/>
              <a:t> </a:t>
            </a:r>
            <a:r>
              <a:rPr lang="fr-FR" sz="1000" dirty="0" err="1"/>
              <a:t>înainte</a:t>
            </a:r>
            <a:r>
              <a:rPr lang="fr-FR" sz="1000" dirty="0"/>
              <a:t> de </a:t>
            </a:r>
            <a:r>
              <a:rPr lang="fr-FR" sz="1000" dirty="0" err="1"/>
              <a:t>venirea</a:t>
            </a:r>
            <a:r>
              <a:rPr lang="fr-FR" sz="1000" dirty="0"/>
              <a:t> </a:t>
            </a:r>
            <a:r>
              <a:rPr lang="fr-FR" sz="1000" dirty="0" err="1"/>
              <a:t>raportului</a:t>
            </a:r>
            <a:r>
              <a:rPr lang="fr-FR" sz="1000" dirty="0"/>
              <a:t> official al </a:t>
            </a:r>
            <a:r>
              <a:rPr lang="fr-FR" sz="1000" dirty="0" err="1"/>
              <a:t>generalului</a:t>
            </a:r>
            <a:r>
              <a:rPr lang="fr-FR" sz="1000" dirty="0"/>
              <a:t> Gage. </a:t>
            </a:r>
            <a:r>
              <a:rPr lang="en-US" sz="1000" dirty="0" err="1"/>
              <a:t>Cercurile</a:t>
            </a:r>
            <a:r>
              <a:rPr lang="en-US" sz="1000" dirty="0"/>
              <a:t> </a:t>
            </a:r>
            <a:r>
              <a:rPr lang="en-US" sz="1000" dirty="0" err="1"/>
              <a:t>guvernamentale</a:t>
            </a:r>
            <a:r>
              <a:rPr lang="en-US" sz="1000" dirty="0"/>
              <a:t>, </a:t>
            </a:r>
            <a:r>
              <a:rPr lang="en-US" sz="1000" dirty="0" err="1"/>
              <a:t>ostile</a:t>
            </a:r>
            <a:r>
              <a:rPr lang="en-US" sz="1000" dirty="0"/>
              <a:t> </a:t>
            </a:r>
            <a:r>
              <a:rPr lang="en-US" sz="1000" dirty="0" err="1"/>
              <a:t>și</a:t>
            </a:r>
            <a:r>
              <a:rPr lang="en-US" sz="1000" dirty="0"/>
              <a:t> </a:t>
            </a:r>
            <a:r>
              <a:rPr lang="en-US" sz="1000" dirty="0" err="1"/>
              <a:t>pornite</a:t>
            </a:r>
            <a:r>
              <a:rPr lang="en-US" sz="1000" dirty="0"/>
              <a:t> </a:t>
            </a:r>
            <a:r>
              <a:rPr lang="en-US" sz="1000" dirty="0" err="1"/>
              <a:t>împotriva</a:t>
            </a:r>
            <a:r>
              <a:rPr lang="en-US" sz="1000" dirty="0"/>
              <a:t> </a:t>
            </a:r>
            <a:r>
              <a:rPr lang="en-US" sz="1000" dirty="0" err="1"/>
              <a:t>Americii</a:t>
            </a:r>
            <a:r>
              <a:rPr lang="en-US" sz="1000" dirty="0"/>
              <a:t>, au </a:t>
            </a:r>
            <a:r>
              <a:rPr lang="en-US" sz="1000" dirty="0" err="1"/>
              <a:t>reacționat</a:t>
            </a:r>
            <a:r>
              <a:rPr lang="en-US" sz="1000" dirty="0"/>
              <a:t>, </a:t>
            </a:r>
            <a:r>
              <a:rPr lang="en-US" sz="1000" dirty="0" err="1"/>
              <a:t>intensificând</a:t>
            </a:r>
            <a:r>
              <a:rPr lang="en-US" sz="1000" dirty="0"/>
              <a:t> </a:t>
            </a:r>
            <a:r>
              <a:rPr lang="en-US" sz="1000" dirty="0" err="1"/>
              <a:t>represiunea</a:t>
            </a:r>
            <a:r>
              <a:rPr lang="en-US" sz="1000" dirty="0"/>
              <a:t>. George al III-lea era </a:t>
            </a:r>
            <a:r>
              <a:rPr lang="en-US" sz="1000" dirty="0" err="1"/>
              <a:t>decis</a:t>
            </a:r>
            <a:r>
              <a:rPr lang="en-US" sz="1000" dirty="0"/>
              <a:t> </a:t>
            </a:r>
            <a:r>
              <a:rPr lang="en-US" sz="1000" dirty="0" err="1"/>
              <a:t>să</a:t>
            </a:r>
            <a:r>
              <a:rPr lang="en-US" sz="1000" dirty="0"/>
              <a:t> </a:t>
            </a:r>
            <a:r>
              <a:rPr lang="en-US" sz="1000" dirty="0" err="1"/>
              <a:t>distrugǎ</a:t>
            </a:r>
            <a:r>
              <a:rPr lang="en-US" sz="1000" dirty="0"/>
              <a:t> </a:t>
            </a:r>
            <a:r>
              <a:rPr lang="en-US" sz="1000" dirty="0" err="1"/>
              <a:t>rezistența</a:t>
            </a:r>
            <a:r>
              <a:rPr lang="en-US" sz="1000" dirty="0"/>
              <a:t> </a:t>
            </a:r>
            <a:r>
              <a:rPr lang="en-US" sz="1000" dirty="0" err="1"/>
              <a:t>rebelilor</a:t>
            </a:r>
            <a:r>
              <a:rPr lang="en-US" sz="1000" dirty="0"/>
              <a:t> din America. S-au </a:t>
            </a:r>
            <a:r>
              <a:rPr lang="en-US" sz="1000" dirty="0" err="1"/>
              <a:t>dat</a:t>
            </a:r>
            <a:r>
              <a:rPr lang="en-US" sz="1000" dirty="0"/>
              <a:t> </a:t>
            </a:r>
            <a:r>
              <a:rPr lang="en-US" sz="1000" dirty="0" err="1"/>
              <a:t>ordine</a:t>
            </a:r>
            <a:r>
              <a:rPr lang="en-US" sz="1000" dirty="0"/>
              <a:t> din </a:t>
            </a:r>
            <a:r>
              <a:rPr lang="en-US" sz="1000" dirty="0" err="1"/>
              <a:t>iunie</a:t>
            </a:r>
            <a:r>
              <a:rPr lang="en-US" sz="1000" dirty="0"/>
              <a:t> </a:t>
            </a:r>
            <a:r>
              <a:rPr lang="en-US" sz="1000" dirty="0" err="1"/>
              <a:t>pentru</a:t>
            </a:r>
            <a:r>
              <a:rPr lang="en-US" sz="1000" dirty="0"/>
              <a:t> </a:t>
            </a:r>
            <a:r>
              <a:rPr lang="en-US" sz="1000" dirty="0" err="1"/>
              <a:t>aducerea</a:t>
            </a:r>
            <a:r>
              <a:rPr lang="en-US" sz="1000" dirty="0"/>
              <a:t> </a:t>
            </a:r>
            <a:r>
              <a:rPr lang="en-US" sz="1000" dirty="0" err="1"/>
              <a:t>întăririlor</a:t>
            </a:r>
            <a:r>
              <a:rPr lang="en-US" sz="1000" dirty="0"/>
              <a:t> </a:t>
            </a:r>
            <a:r>
              <a:rPr lang="en-US" sz="1000" dirty="0" err="1"/>
              <a:t>în</a:t>
            </a:r>
            <a:r>
              <a:rPr lang="en-US" sz="1000" dirty="0"/>
              <a:t> America: </a:t>
            </a:r>
            <a:r>
              <a:rPr lang="en-US" sz="1000" dirty="0" err="1"/>
              <a:t>șase</a:t>
            </a:r>
            <a:r>
              <a:rPr lang="en-US" sz="1000" dirty="0"/>
              <a:t> </a:t>
            </a:r>
            <a:r>
              <a:rPr lang="en-US" sz="1000" dirty="0" err="1"/>
              <a:t>regimente</a:t>
            </a:r>
            <a:r>
              <a:rPr lang="en-US" sz="1000" dirty="0"/>
              <a:t> din Gibraltar </a:t>
            </a:r>
            <a:r>
              <a:rPr lang="en-US" sz="1000" dirty="0" err="1"/>
              <a:t>și</a:t>
            </a:r>
            <a:r>
              <a:rPr lang="en-US" sz="1000" dirty="0"/>
              <a:t> Minorca, </a:t>
            </a:r>
            <a:r>
              <a:rPr lang="en-US" sz="1000" dirty="0" err="1"/>
              <a:t>unități</a:t>
            </a:r>
            <a:r>
              <a:rPr lang="en-US" sz="1000" dirty="0"/>
              <a:t>, nave </a:t>
            </a:r>
            <a:r>
              <a:rPr lang="en-US" sz="1000" dirty="0" err="1"/>
              <a:t>război</a:t>
            </a:r>
            <a:r>
              <a:rPr lang="en-US" sz="1000" dirty="0"/>
              <a:t>, </a:t>
            </a:r>
            <a:r>
              <a:rPr lang="en-US" sz="1000" dirty="0" err="1"/>
              <a:t>echipament</a:t>
            </a:r>
            <a:r>
              <a:rPr lang="en-US" sz="1000" dirty="0"/>
              <a:t>, </a:t>
            </a:r>
            <a:r>
              <a:rPr lang="en-US" sz="1000" dirty="0" err="1"/>
              <a:t>muniție</a:t>
            </a:r>
            <a:r>
              <a:rPr lang="en-US" sz="1000" dirty="0"/>
              <a:t> </a:t>
            </a:r>
            <a:r>
              <a:rPr lang="en-US" sz="1000" dirty="0" err="1"/>
              <a:t>și</a:t>
            </a:r>
            <a:r>
              <a:rPr lang="en-US" sz="1000" dirty="0"/>
              <a:t> armament. </a:t>
            </a:r>
            <a:r>
              <a:rPr lang="fr-FR" sz="1000" dirty="0"/>
              <a:t>Dar </a:t>
            </a:r>
            <a:r>
              <a:rPr lang="fr-FR" sz="1000" dirty="0" err="1"/>
              <a:t>în</a:t>
            </a:r>
            <a:r>
              <a:rPr lang="fr-FR" sz="1000" dirty="0"/>
              <a:t> </a:t>
            </a:r>
            <a:r>
              <a:rPr lang="fr-FR" sz="1000" dirty="0" err="1"/>
              <a:t>Anglia</a:t>
            </a:r>
            <a:r>
              <a:rPr lang="fr-FR" sz="1000" dirty="0"/>
              <a:t>, </a:t>
            </a:r>
            <a:r>
              <a:rPr lang="fr-FR" sz="1000" dirty="0" err="1"/>
              <a:t>mulți</a:t>
            </a:r>
            <a:r>
              <a:rPr lang="fr-FR" sz="1000" dirty="0"/>
              <a:t> </a:t>
            </a:r>
            <a:r>
              <a:rPr lang="fr-FR" sz="1000" dirty="0" err="1"/>
              <a:t>militau</a:t>
            </a:r>
            <a:r>
              <a:rPr lang="fr-FR" sz="1000" dirty="0"/>
              <a:t> </a:t>
            </a:r>
            <a:r>
              <a:rPr lang="fr-FR" sz="1000" dirty="0" err="1"/>
              <a:t>împotriva</a:t>
            </a:r>
            <a:r>
              <a:rPr lang="fr-FR" sz="1000" dirty="0"/>
              <a:t> </a:t>
            </a:r>
            <a:r>
              <a:rPr lang="fr-FR" sz="1000" dirty="0" err="1"/>
              <a:t>războiului</a:t>
            </a:r>
            <a:r>
              <a:rPr lang="fr-FR" sz="1000" dirty="0"/>
              <a:t> </a:t>
            </a:r>
            <a:r>
              <a:rPr lang="fr-FR" sz="1000" dirty="0" err="1"/>
              <a:t>cu</a:t>
            </a:r>
            <a:r>
              <a:rPr lang="fr-FR" sz="1000" dirty="0"/>
              <a:t> </a:t>
            </a:r>
            <a:r>
              <a:rPr lang="fr-FR" sz="1000" dirty="0" err="1"/>
              <a:t>coloniile</a:t>
            </a:r>
            <a:r>
              <a:rPr lang="fr-FR" sz="1000" dirty="0"/>
              <a:t> </a:t>
            </a:r>
            <a:r>
              <a:rPr lang="fr-FR" sz="1000" dirty="0" err="1"/>
              <a:t>engleze</a:t>
            </a:r>
            <a:r>
              <a:rPr lang="fr-FR" sz="1000" dirty="0"/>
              <a:t>. </a:t>
            </a:r>
            <a:r>
              <a:rPr lang="fr-FR" sz="1000" dirty="0" err="1"/>
              <a:t>Negustorii</a:t>
            </a:r>
            <a:r>
              <a:rPr lang="fr-FR" sz="1000" dirty="0"/>
              <a:t> </a:t>
            </a:r>
            <a:r>
              <a:rPr lang="fr-FR" sz="1000" dirty="0" err="1"/>
              <a:t>și</a:t>
            </a:r>
            <a:r>
              <a:rPr lang="fr-FR" sz="1000" dirty="0"/>
              <a:t> </a:t>
            </a:r>
            <a:r>
              <a:rPr lang="fr-FR" sz="1000" dirty="0" err="1"/>
              <a:t>manufacturierii</a:t>
            </a:r>
            <a:r>
              <a:rPr lang="fr-FR" sz="1000" dirty="0"/>
              <a:t> </a:t>
            </a:r>
            <a:r>
              <a:rPr lang="fr-FR" sz="1000" dirty="0" err="1"/>
              <a:t>britanici</a:t>
            </a:r>
            <a:r>
              <a:rPr lang="fr-FR" sz="1000" dirty="0"/>
              <a:t> </a:t>
            </a:r>
            <a:r>
              <a:rPr lang="fr-FR" sz="1000" dirty="0" err="1"/>
              <a:t>erau</a:t>
            </a:r>
            <a:r>
              <a:rPr lang="fr-FR" sz="1000" dirty="0"/>
              <a:t> </a:t>
            </a:r>
            <a:r>
              <a:rPr lang="fr-FR" sz="1000" dirty="0" err="1"/>
              <a:t>pentru</a:t>
            </a:r>
            <a:r>
              <a:rPr lang="fr-FR" sz="1000" dirty="0"/>
              <a:t> </a:t>
            </a:r>
            <a:r>
              <a:rPr lang="fr-FR" sz="1000" dirty="0" err="1"/>
              <a:t>rǎzboi</a:t>
            </a:r>
            <a:r>
              <a:rPr lang="fr-FR" sz="1000" dirty="0"/>
              <a:t>, dar </a:t>
            </a:r>
            <a:r>
              <a:rPr lang="fr-FR" sz="1000" dirty="0" err="1"/>
              <a:t>era</a:t>
            </a:r>
            <a:r>
              <a:rPr lang="fr-FR" sz="1000" dirty="0"/>
              <a:t> o </a:t>
            </a:r>
            <a:r>
              <a:rPr lang="fr-FR" sz="1000" dirty="0" err="1"/>
              <a:t>largă</a:t>
            </a:r>
            <a:r>
              <a:rPr lang="fr-FR" sz="1000" dirty="0"/>
              <a:t> </a:t>
            </a:r>
            <a:r>
              <a:rPr lang="fr-FR" sz="1000" dirty="0" err="1"/>
              <a:t>minoritate</a:t>
            </a:r>
            <a:r>
              <a:rPr lang="fr-FR" sz="1000" dirty="0"/>
              <a:t> care se </a:t>
            </a:r>
            <a:r>
              <a:rPr lang="fr-FR" sz="1000" dirty="0" err="1"/>
              <a:t>opunea</a:t>
            </a:r>
            <a:r>
              <a:rPr lang="fr-FR" sz="1000" dirty="0"/>
              <a:t> </a:t>
            </a:r>
            <a:r>
              <a:rPr lang="fr-FR" sz="1000" dirty="0" err="1"/>
              <a:t>războiului</a:t>
            </a:r>
            <a:r>
              <a:rPr lang="fr-FR" sz="1000" dirty="0"/>
              <a:t> </a:t>
            </a:r>
            <a:r>
              <a:rPr lang="fr-FR" sz="1000" dirty="0" err="1"/>
              <a:t>căci</a:t>
            </a:r>
            <a:r>
              <a:rPr lang="fr-FR" sz="1000" dirty="0"/>
              <a:t> </a:t>
            </a:r>
            <a:r>
              <a:rPr lang="fr-FR" sz="1000" dirty="0" err="1"/>
              <a:t>avea</a:t>
            </a:r>
            <a:r>
              <a:rPr lang="fr-FR" sz="1000" dirty="0"/>
              <a:t> </a:t>
            </a:r>
            <a:r>
              <a:rPr lang="fr-FR" sz="1000" dirty="0" err="1"/>
              <a:t>să</a:t>
            </a:r>
            <a:r>
              <a:rPr lang="fr-FR" sz="1000" dirty="0"/>
              <a:t> </a:t>
            </a:r>
            <a:r>
              <a:rPr lang="fr-FR" sz="1000" dirty="0" err="1"/>
              <a:t>pricinuie</a:t>
            </a:r>
            <a:r>
              <a:rPr lang="fr-FR" sz="1000" dirty="0"/>
              <a:t> </a:t>
            </a:r>
            <a:r>
              <a:rPr lang="fr-FR" sz="1000" dirty="0" err="1"/>
              <a:t>pierderi</a:t>
            </a:r>
            <a:r>
              <a:rPr lang="fr-FR" sz="1000" dirty="0"/>
              <a:t> mari </a:t>
            </a:r>
            <a:r>
              <a:rPr lang="fr-FR" sz="1000" dirty="0" err="1"/>
              <a:t>comerțului</a:t>
            </a:r>
            <a:r>
              <a:rPr lang="fr-FR" sz="1000" dirty="0"/>
              <a:t> </a:t>
            </a:r>
            <a:r>
              <a:rPr lang="fr-FR" sz="1000" dirty="0" err="1"/>
              <a:t>și</a:t>
            </a:r>
            <a:r>
              <a:rPr lang="fr-FR" sz="1000" dirty="0"/>
              <a:t> </a:t>
            </a:r>
            <a:r>
              <a:rPr lang="fr-FR" sz="1000" dirty="0" err="1"/>
              <a:t>încasării</a:t>
            </a:r>
            <a:r>
              <a:rPr lang="fr-FR" sz="1000" dirty="0"/>
              <a:t> </a:t>
            </a:r>
            <a:r>
              <a:rPr lang="fr-FR" sz="1000" dirty="0" err="1"/>
              <a:t>debitelor</a:t>
            </a:r>
            <a:r>
              <a:rPr lang="fr-FR" sz="1000" dirty="0"/>
              <a:t>. </a:t>
            </a:r>
            <a:r>
              <a:rPr lang="fr-FR" sz="1000" dirty="0" err="1"/>
              <a:t>Numeroși</a:t>
            </a:r>
            <a:r>
              <a:rPr lang="fr-FR" sz="1000" dirty="0"/>
              <a:t> </a:t>
            </a:r>
            <a:r>
              <a:rPr lang="fr-FR" sz="1000" dirty="0" err="1"/>
              <a:t>negustori</a:t>
            </a:r>
            <a:r>
              <a:rPr lang="fr-FR" sz="1000" dirty="0"/>
              <a:t>, </a:t>
            </a:r>
            <a:r>
              <a:rPr lang="fr-FR" sz="1000" dirty="0" err="1"/>
              <a:t>nobili</a:t>
            </a:r>
            <a:r>
              <a:rPr lang="fr-FR" sz="1000" dirty="0"/>
              <a:t> </a:t>
            </a:r>
            <a:r>
              <a:rPr lang="fr-FR" sz="1000" dirty="0" err="1"/>
              <a:t>și</a:t>
            </a:r>
            <a:r>
              <a:rPr lang="fr-FR" sz="1000" dirty="0"/>
              <a:t> </a:t>
            </a:r>
            <a:r>
              <a:rPr lang="fr-FR" sz="1000" dirty="0" err="1"/>
              <a:t>meșteșugari</a:t>
            </a:r>
            <a:r>
              <a:rPr lang="fr-FR" sz="1000" dirty="0"/>
              <a:t>, mai ales </a:t>
            </a:r>
            <a:r>
              <a:rPr lang="fr-FR" sz="1000" dirty="0" err="1"/>
              <a:t>cei</a:t>
            </a:r>
            <a:r>
              <a:rPr lang="fr-FR" sz="1000" dirty="0"/>
              <a:t> </a:t>
            </a:r>
            <a:r>
              <a:rPr lang="fr-FR" sz="1000" dirty="0" err="1"/>
              <a:t>din</a:t>
            </a:r>
            <a:r>
              <a:rPr lang="fr-FR" sz="1000" dirty="0"/>
              <a:t> </a:t>
            </a:r>
            <a:r>
              <a:rPr lang="fr-FR" sz="1000" dirty="0" err="1"/>
              <a:t>Scoția</a:t>
            </a:r>
            <a:r>
              <a:rPr lang="fr-FR" sz="1000" dirty="0"/>
              <a:t>, </a:t>
            </a:r>
            <a:r>
              <a:rPr lang="fr-FR" sz="1000" dirty="0" err="1"/>
              <a:t>îl</a:t>
            </a:r>
            <a:r>
              <a:rPr lang="fr-FR" sz="1000" dirty="0"/>
              <a:t> </a:t>
            </a:r>
            <a:r>
              <a:rPr lang="fr-FR" sz="1000" dirty="0" err="1"/>
              <a:t>considerau</a:t>
            </a:r>
            <a:r>
              <a:rPr lang="fr-FR" sz="1000" dirty="0"/>
              <a:t> </a:t>
            </a:r>
            <a:r>
              <a:rPr lang="fr-FR" sz="1000" dirty="0" err="1"/>
              <a:t>pe</a:t>
            </a:r>
            <a:r>
              <a:rPr lang="fr-FR" sz="1000" dirty="0"/>
              <a:t> George al III-</a:t>
            </a:r>
            <a:r>
              <a:rPr lang="fr-FR" sz="1000" dirty="0" err="1"/>
              <a:t>lea</a:t>
            </a:r>
            <a:r>
              <a:rPr lang="fr-FR" sz="1000" dirty="0"/>
              <a:t> ca </a:t>
            </a:r>
            <a:r>
              <a:rPr lang="fr-FR" sz="1000" dirty="0" err="1"/>
              <a:t>fiind</a:t>
            </a:r>
            <a:r>
              <a:rPr lang="fr-FR" sz="1000" dirty="0"/>
              <a:t> un </a:t>
            </a:r>
            <a:r>
              <a:rPr lang="fr-FR" sz="1000" dirty="0" err="1"/>
              <a:t>tiran</a:t>
            </a:r>
            <a:r>
              <a:rPr lang="fr-FR" sz="1000" dirty="0"/>
              <a:t>. </a:t>
            </a:r>
            <a:r>
              <a:rPr lang="fr-FR" sz="1000" dirty="0" err="1"/>
              <a:t>Puțini</a:t>
            </a:r>
            <a:r>
              <a:rPr lang="fr-FR" sz="1000" dirty="0"/>
              <a:t> </a:t>
            </a:r>
            <a:r>
              <a:rPr lang="fr-FR" sz="1000" dirty="0" err="1"/>
              <a:t>doreau</a:t>
            </a:r>
            <a:r>
              <a:rPr lang="fr-FR" sz="1000" dirty="0"/>
              <a:t> o </a:t>
            </a:r>
            <a:r>
              <a:rPr lang="fr-FR" sz="1000" dirty="0" err="1"/>
              <a:t>America</a:t>
            </a:r>
            <a:r>
              <a:rPr lang="fr-FR" sz="1000" dirty="0"/>
              <a:t> </a:t>
            </a:r>
            <a:r>
              <a:rPr lang="fr-FR" sz="1000" dirty="0" err="1"/>
              <a:t>independentǎ</a:t>
            </a:r>
            <a:r>
              <a:rPr lang="fr-FR" sz="1000" dirty="0"/>
              <a:t> </a:t>
            </a:r>
            <a:r>
              <a:rPr lang="fr-FR" sz="1000" dirty="0" err="1"/>
              <a:t>și</a:t>
            </a:r>
            <a:r>
              <a:rPr lang="fr-FR" sz="1000" dirty="0"/>
              <a:t> </a:t>
            </a:r>
            <a:r>
              <a:rPr lang="fr-FR" sz="1000" dirty="0" err="1"/>
              <a:t>prietenă</a:t>
            </a:r>
            <a:r>
              <a:rPr lang="fr-FR" sz="1000" dirty="0"/>
              <a:t> </a:t>
            </a:r>
            <a:r>
              <a:rPr lang="fr-FR" sz="1000" dirty="0" err="1"/>
              <a:t>decât</a:t>
            </a:r>
            <a:r>
              <a:rPr lang="fr-FR" sz="1000" dirty="0"/>
              <a:t> </a:t>
            </a:r>
            <a:r>
              <a:rPr lang="fr-FR" sz="1000" dirty="0" err="1"/>
              <a:t>una</a:t>
            </a:r>
            <a:r>
              <a:rPr lang="fr-FR" sz="1000" dirty="0"/>
              <a:t> </a:t>
            </a:r>
            <a:r>
              <a:rPr lang="fr-FR" sz="1000" dirty="0" err="1"/>
              <a:t>cucerită</a:t>
            </a:r>
            <a:r>
              <a:rPr lang="fr-FR" sz="1000" dirty="0"/>
              <a:t> </a:t>
            </a:r>
            <a:r>
              <a:rPr lang="fr-FR" sz="1000" dirty="0" err="1"/>
              <a:t>și</a:t>
            </a:r>
            <a:r>
              <a:rPr lang="fr-FR" sz="1000" dirty="0"/>
              <a:t> </a:t>
            </a:r>
            <a:r>
              <a:rPr lang="fr-FR" sz="1000" dirty="0" err="1"/>
              <a:t>subjugatǎ</a:t>
            </a:r>
            <a:r>
              <a:rPr lang="fr-FR" sz="1000" dirty="0"/>
              <a:t>.</a:t>
            </a:r>
            <a:endParaRPr lang="en-US" sz="1000" dirty="0"/>
          </a:p>
          <a:p>
            <a:pPr algn="just"/>
            <a:r>
              <a:rPr lang="ro-RO" sz="1000" dirty="0" smtClean="0"/>
              <a:t>	</a:t>
            </a:r>
            <a:r>
              <a:rPr lang="fr-FR" sz="1000" dirty="0" err="1" smtClean="0"/>
              <a:t>În</a:t>
            </a:r>
            <a:r>
              <a:rPr lang="fr-FR" sz="1000" dirty="0" smtClean="0"/>
              <a:t> </a:t>
            </a:r>
            <a:r>
              <a:rPr lang="fr-FR" sz="1000" dirty="0" err="1"/>
              <a:t>iunie</a:t>
            </a:r>
            <a:r>
              <a:rPr lang="fr-FR" sz="1000" dirty="0"/>
              <a:t> 1775, John </a:t>
            </a:r>
            <a:r>
              <a:rPr lang="fr-FR" sz="1000" dirty="0" err="1"/>
              <a:t>Tooke</a:t>
            </a:r>
            <a:r>
              <a:rPr lang="fr-FR" sz="1000" dirty="0"/>
              <a:t> Horne a </a:t>
            </a:r>
            <a:r>
              <a:rPr lang="fr-FR" sz="1000" dirty="0" err="1"/>
              <a:t>organizat</a:t>
            </a:r>
            <a:r>
              <a:rPr lang="fr-FR" sz="1000" dirty="0"/>
              <a:t> la </a:t>
            </a:r>
            <a:r>
              <a:rPr lang="fr-FR" sz="1000" dirty="0" err="1"/>
              <a:t>Londra</a:t>
            </a:r>
            <a:r>
              <a:rPr lang="fr-FR" sz="1000" dirty="0"/>
              <a:t> o </a:t>
            </a:r>
            <a:r>
              <a:rPr lang="fr-FR" sz="1000" dirty="0" err="1"/>
              <a:t>colectǎ</a:t>
            </a:r>
            <a:r>
              <a:rPr lang="fr-FR" sz="1000" dirty="0"/>
              <a:t> </a:t>
            </a:r>
            <a:r>
              <a:rPr lang="fr-FR" sz="1000" dirty="0" err="1"/>
              <a:t>în</a:t>
            </a:r>
            <a:r>
              <a:rPr lang="fr-FR" sz="1000" dirty="0"/>
              <a:t> </a:t>
            </a:r>
            <a:r>
              <a:rPr lang="fr-FR" sz="1000" dirty="0" err="1"/>
              <a:t>beneficiul</a:t>
            </a:r>
            <a:r>
              <a:rPr lang="fr-FR" sz="1000" dirty="0"/>
              <a:t> </a:t>
            </a:r>
            <a:r>
              <a:rPr lang="fr-FR" sz="1000" dirty="0" err="1"/>
              <a:t>văduvelor</a:t>
            </a:r>
            <a:r>
              <a:rPr lang="fr-FR" sz="1000" dirty="0"/>
              <a:t> </a:t>
            </a:r>
            <a:r>
              <a:rPr lang="fr-FR" sz="1000" dirty="0" err="1"/>
              <a:t>și</a:t>
            </a:r>
            <a:r>
              <a:rPr lang="fr-FR" sz="1000" dirty="0"/>
              <a:t> </a:t>
            </a:r>
            <a:r>
              <a:rPr lang="fr-FR" sz="1000" dirty="0" err="1"/>
              <a:t>orfanilor</a:t>
            </a:r>
            <a:r>
              <a:rPr lang="fr-FR" sz="1000" dirty="0"/>
              <a:t> </a:t>
            </a:r>
            <a:r>
              <a:rPr lang="fr-FR" sz="1000" dirty="0" err="1"/>
              <a:t>milițienilor</a:t>
            </a:r>
            <a:r>
              <a:rPr lang="fr-FR" sz="1000" dirty="0"/>
              <a:t> </a:t>
            </a:r>
            <a:r>
              <a:rPr lang="fr-FR" sz="1000" dirty="0" err="1"/>
              <a:t>americani</a:t>
            </a:r>
            <a:r>
              <a:rPr lang="fr-FR" sz="1000" dirty="0"/>
              <a:t> </a:t>
            </a:r>
            <a:r>
              <a:rPr lang="fr-FR" sz="1000" dirty="0" err="1"/>
              <a:t>uciși</a:t>
            </a:r>
            <a:r>
              <a:rPr lang="fr-FR" sz="1000" dirty="0"/>
              <a:t> la Lexington de </a:t>
            </a:r>
            <a:r>
              <a:rPr lang="fr-FR" sz="1000" dirty="0" err="1"/>
              <a:t>trupele</a:t>
            </a:r>
            <a:r>
              <a:rPr lang="fr-FR" sz="1000" dirty="0"/>
              <a:t> </a:t>
            </a:r>
            <a:r>
              <a:rPr lang="fr-FR" sz="1000" dirty="0" err="1"/>
              <a:t>regelui</a:t>
            </a:r>
            <a:r>
              <a:rPr lang="fr-FR" sz="1000" dirty="0"/>
              <a:t>. </a:t>
            </a:r>
            <a:r>
              <a:rPr lang="fr-FR" sz="1000" dirty="0" err="1"/>
              <a:t>Tooke</a:t>
            </a:r>
            <a:r>
              <a:rPr lang="fr-FR" sz="1000" dirty="0"/>
              <a:t> a </a:t>
            </a:r>
            <a:r>
              <a:rPr lang="fr-FR" sz="1000" dirty="0" err="1"/>
              <a:t>fost</a:t>
            </a:r>
            <a:r>
              <a:rPr lang="fr-FR" sz="1000" dirty="0"/>
              <a:t> </a:t>
            </a:r>
            <a:r>
              <a:rPr lang="fr-FR" sz="1000" dirty="0" err="1"/>
              <a:t>condamnat</a:t>
            </a:r>
            <a:r>
              <a:rPr lang="fr-FR" sz="1000" dirty="0"/>
              <a:t> la un an de </a:t>
            </a:r>
            <a:r>
              <a:rPr lang="fr-FR" sz="1000" dirty="0" err="1"/>
              <a:t>închisoare</a:t>
            </a:r>
            <a:r>
              <a:rPr lang="fr-FR" sz="1000" dirty="0"/>
              <a:t> </a:t>
            </a:r>
            <a:r>
              <a:rPr lang="fr-FR" sz="1000" dirty="0" err="1"/>
              <a:t>pentru</a:t>
            </a:r>
            <a:r>
              <a:rPr lang="fr-FR" sz="1000" dirty="0"/>
              <a:t> </a:t>
            </a:r>
            <a:r>
              <a:rPr lang="fr-FR" sz="1000" dirty="0" err="1"/>
              <a:t>această</a:t>
            </a:r>
            <a:r>
              <a:rPr lang="fr-FR" sz="1000" dirty="0"/>
              <a:t> </a:t>
            </a:r>
            <a:r>
              <a:rPr lang="fr-FR" sz="1000" dirty="0" err="1"/>
              <a:t>acțiune</a:t>
            </a:r>
            <a:r>
              <a:rPr lang="fr-FR" sz="1000" dirty="0"/>
              <a:t> </a:t>
            </a:r>
            <a:r>
              <a:rPr lang="fr-FR" sz="1000" dirty="0" err="1"/>
              <a:t>în</a:t>
            </a:r>
            <a:r>
              <a:rPr lang="fr-FR" sz="1000" dirty="0"/>
              <a:t> 1778. </a:t>
            </a:r>
            <a:r>
              <a:rPr lang="fr-FR" sz="1000" dirty="0" err="1"/>
              <a:t>Știrea</a:t>
            </a:r>
            <a:r>
              <a:rPr lang="fr-FR" sz="1000" dirty="0"/>
              <a:t> </a:t>
            </a:r>
            <a:r>
              <a:rPr lang="fr-FR" sz="1000" dirty="0" err="1"/>
              <a:t>despre</a:t>
            </a:r>
            <a:r>
              <a:rPr lang="fr-FR" sz="1000" dirty="0"/>
              <a:t> Bunker Hill a </a:t>
            </a:r>
            <a:r>
              <a:rPr lang="fr-FR" sz="1000" dirty="0" err="1"/>
              <a:t>dat</a:t>
            </a:r>
            <a:r>
              <a:rPr lang="fr-FR" sz="1000" dirty="0"/>
              <a:t> </a:t>
            </a:r>
            <a:r>
              <a:rPr lang="fr-FR" sz="1000" dirty="0" err="1"/>
              <a:t>impulsuri</a:t>
            </a:r>
            <a:r>
              <a:rPr lang="fr-FR" sz="1000" dirty="0"/>
              <a:t>, </a:t>
            </a:r>
            <a:r>
              <a:rPr lang="fr-FR" sz="1000" dirty="0" err="1"/>
              <a:t>onoarea</a:t>
            </a:r>
            <a:r>
              <a:rPr lang="fr-FR" sz="1000" dirty="0"/>
              <a:t> </a:t>
            </a:r>
            <a:r>
              <a:rPr lang="fr-FR" sz="1000" dirty="0" err="1"/>
              <a:t>britanică</a:t>
            </a:r>
            <a:r>
              <a:rPr lang="fr-FR" sz="1000" dirty="0"/>
              <a:t> </a:t>
            </a:r>
            <a:r>
              <a:rPr lang="fr-FR" sz="1000" dirty="0" err="1"/>
              <a:t>cerând</a:t>
            </a:r>
            <a:r>
              <a:rPr lang="fr-FR" sz="1000" dirty="0"/>
              <a:t> </a:t>
            </a:r>
            <a:r>
              <a:rPr lang="fr-FR" sz="1000" dirty="0" err="1"/>
              <a:t>răzbunare</a:t>
            </a:r>
            <a:r>
              <a:rPr lang="fr-FR" sz="1000" dirty="0"/>
              <a:t>, </a:t>
            </a:r>
            <a:r>
              <a:rPr lang="fr-FR" sz="1000" dirty="0" err="1"/>
              <a:t>guvernul</a:t>
            </a:r>
            <a:r>
              <a:rPr lang="fr-FR" sz="1000" dirty="0"/>
              <a:t> </a:t>
            </a:r>
            <a:r>
              <a:rPr lang="fr-FR" sz="1000" dirty="0" err="1"/>
              <a:t>refuzând</a:t>
            </a:r>
            <a:r>
              <a:rPr lang="fr-FR" sz="1000" dirty="0"/>
              <a:t> </a:t>
            </a:r>
            <a:r>
              <a:rPr lang="fr-FR" sz="1000" dirty="0" err="1"/>
              <a:t>să</a:t>
            </a:r>
            <a:r>
              <a:rPr lang="fr-FR" sz="1000" dirty="0"/>
              <a:t> </a:t>
            </a:r>
            <a:r>
              <a:rPr lang="fr-FR" sz="1000" dirty="0" err="1"/>
              <a:t>ia</a:t>
            </a:r>
            <a:r>
              <a:rPr lang="fr-FR" sz="1000" dirty="0"/>
              <a:t> </a:t>
            </a:r>
            <a:r>
              <a:rPr lang="fr-FR" sz="1000" dirty="0" err="1"/>
              <a:t>în</a:t>
            </a:r>
            <a:r>
              <a:rPr lang="fr-FR" sz="1000" dirty="0"/>
              <a:t> </a:t>
            </a:r>
            <a:r>
              <a:rPr lang="fr-FR" sz="1000" dirty="0" err="1"/>
              <a:t>considerare</a:t>
            </a:r>
            <a:r>
              <a:rPr lang="fr-FR" sz="1000" dirty="0"/>
              <a:t> </a:t>
            </a:r>
            <a:r>
              <a:rPr lang="fr-FR" sz="1000" dirty="0" err="1"/>
              <a:t>petiția</a:t>
            </a:r>
            <a:r>
              <a:rPr lang="fr-FR" sz="1000" dirty="0"/>
              <a:t> </a:t>
            </a:r>
            <a:r>
              <a:rPr lang="fr-FR" sz="1000" dirty="0" err="1"/>
              <a:t>ramurii</a:t>
            </a:r>
            <a:r>
              <a:rPr lang="fr-FR" sz="1000" dirty="0"/>
              <a:t> de </a:t>
            </a:r>
            <a:r>
              <a:rPr lang="fr-FR" sz="1000" dirty="0" err="1"/>
              <a:t>măslin</a:t>
            </a:r>
            <a:r>
              <a:rPr lang="fr-FR" sz="1000" dirty="0"/>
              <a:t>, </a:t>
            </a:r>
            <a:r>
              <a:rPr lang="fr-FR" sz="1000" dirty="0" err="1"/>
              <a:t>emanate</a:t>
            </a:r>
            <a:r>
              <a:rPr lang="fr-FR" sz="1000" dirty="0"/>
              <a:t> de un congres continental </a:t>
            </a:r>
            <a:r>
              <a:rPr lang="fr-FR" sz="1000" dirty="0" err="1"/>
              <a:t>illegal</a:t>
            </a:r>
            <a:r>
              <a:rPr lang="fr-FR" sz="1000" dirty="0"/>
              <a:t>, </a:t>
            </a:r>
            <a:r>
              <a:rPr lang="fr-FR" sz="1000" dirty="0" err="1"/>
              <a:t>iar</a:t>
            </a:r>
            <a:r>
              <a:rPr lang="fr-FR" sz="1000" dirty="0"/>
              <a:t> la 23 </a:t>
            </a:r>
            <a:r>
              <a:rPr lang="fr-FR" sz="1000" dirty="0" err="1"/>
              <a:t>august</a:t>
            </a:r>
            <a:r>
              <a:rPr lang="fr-FR" sz="1000" dirty="0"/>
              <a:t> 1775, </a:t>
            </a:r>
            <a:r>
              <a:rPr lang="fr-FR" sz="1000" dirty="0" err="1"/>
              <a:t>Proclamația</a:t>
            </a:r>
            <a:r>
              <a:rPr lang="fr-FR" sz="1000" dirty="0"/>
              <a:t> </a:t>
            </a:r>
            <a:r>
              <a:rPr lang="fr-FR" sz="1000" dirty="0" err="1"/>
              <a:t>Regală</a:t>
            </a:r>
            <a:r>
              <a:rPr lang="fr-FR" sz="1000" dirty="0"/>
              <a:t> </a:t>
            </a:r>
            <a:r>
              <a:rPr lang="fr-FR" sz="1000" dirty="0" err="1"/>
              <a:t>îi</a:t>
            </a:r>
            <a:r>
              <a:rPr lang="fr-FR" sz="1000" dirty="0"/>
              <a:t> </a:t>
            </a:r>
            <a:r>
              <a:rPr lang="fr-FR" sz="1000" dirty="0" err="1"/>
              <a:t>scoteau</a:t>
            </a:r>
            <a:r>
              <a:rPr lang="fr-FR" sz="1000" dirty="0"/>
              <a:t> </a:t>
            </a:r>
            <a:r>
              <a:rPr lang="fr-FR" sz="1000" dirty="0" err="1"/>
              <a:t>în</a:t>
            </a:r>
            <a:r>
              <a:rPr lang="fr-FR" sz="1000" dirty="0"/>
              <a:t> </a:t>
            </a:r>
            <a:r>
              <a:rPr lang="fr-FR" sz="1000" dirty="0" err="1"/>
              <a:t>afară</a:t>
            </a:r>
            <a:r>
              <a:rPr lang="fr-FR" sz="1000" dirty="0"/>
              <a:t> </a:t>
            </a:r>
            <a:r>
              <a:rPr lang="fr-FR" sz="1000" dirty="0" err="1"/>
              <a:t>legii</a:t>
            </a:r>
            <a:r>
              <a:rPr lang="fr-FR" sz="1000" dirty="0"/>
              <a:t> </a:t>
            </a:r>
            <a:r>
              <a:rPr lang="fr-FR" sz="1000" dirty="0" err="1"/>
              <a:t>pe</a:t>
            </a:r>
            <a:r>
              <a:rPr lang="fr-FR" sz="1000" dirty="0"/>
              <a:t> </a:t>
            </a:r>
            <a:r>
              <a:rPr lang="fr-FR" sz="1000" dirty="0" err="1"/>
              <a:t>rebelii</a:t>
            </a:r>
            <a:r>
              <a:rPr lang="fr-FR" sz="1000" dirty="0"/>
              <a:t>, </a:t>
            </a:r>
            <a:r>
              <a:rPr lang="fr-FR" sz="1000" dirty="0" err="1"/>
              <a:t>supușii</a:t>
            </a:r>
            <a:r>
              <a:rPr lang="fr-FR" sz="1000" dirty="0"/>
              <a:t> </a:t>
            </a:r>
            <a:r>
              <a:rPr lang="fr-FR" sz="1000" dirty="0" err="1"/>
              <a:t>lor</a:t>
            </a:r>
            <a:r>
              <a:rPr lang="fr-FR" sz="1000" dirty="0"/>
              <a:t> </a:t>
            </a:r>
            <a:r>
              <a:rPr lang="fr-FR" sz="1000" dirty="0" err="1"/>
              <a:t>din</a:t>
            </a:r>
            <a:r>
              <a:rPr lang="fr-FR" sz="1000" dirty="0"/>
              <a:t> </a:t>
            </a:r>
            <a:r>
              <a:rPr lang="fr-FR" sz="1000" dirty="0" err="1"/>
              <a:t>coloniile</a:t>
            </a:r>
            <a:r>
              <a:rPr lang="fr-FR" sz="1000" dirty="0"/>
              <a:t> </a:t>
            </a:r>
            <a:r>
              <a:rPr lang="fr-FR" sz="1000" dirty="0" err="1"/>
              <a:t>și</a:t>
            </a:r>
            <a:r>
              <a:rPr lang="fr-FR" sz="1000" dirty="0"/>
              <a:t> </a:t>
            </a:r>
            <a:r>
              <a:rPr lang="fr-FR" sz="1000" dirty="0" err="1"/>
              <a:t>plantațiile</a:t>
            </a:r>
            <a:r>
              <a:rPr lang="fr-FR" sz="1000" dirty="0"/>
              <a:t> </a:t>
            </a:r>
            <a:r>
              <a:rPr lang="fr-FR" sz="1000" dirty="0" err="1"/>
              <a:t>lor</a:t>
            </a:r>
            <a:r>
              <a:rPr lang="fr-FR" sz="1000" dirty="0"/>
              <a:t> </a:t>
            </a:r>
            <a:r>
              <a:rPr lang="fr-FR" sz="1000" dirty="0" err="1"/>
              <a:t>din</a:t>
            </a:r>
            <a:r>
              <a:rPr lang="fr-FR" sz="1000" dirty="0"/>
              <a:t> </a:t>
            </a:r>
            <a:r>
              <a:rPr lang="fr-FR" sz="1000" dirty="0" err="1"/>
              <a:t>America</a:t>
            </a:r>
            <a:r>
              <a:rPr lang="fr-FR" sz="1000" dirty="0"/>
              <a:t> de Nord. </a:t>
            </a:r>
            <a:r>
              <a:rPr lang="fr-FR" sz="1000" dirty="0" err="1"/>
              <a:t>Proclamația</a:t>
            </a:r>
            <a:r>
              <a:rPr lang="fr-FR" sz="1000" dirty="0"/>
              <a:t> </a:t>
            </a:r>
            <a:r>
              <a:rPr lang="fr-FR" sz="1000" dirty="0" err="1"/>
              <a:t>cerea</a:t>
            </a:r>
            <a:r>
              <a:rPr lang="fr-FR" sz="1000" dirty="0"/>
              <a:t> </a:t>
            </a:r>
            <a:r>
              <a:rPr lang="fr-FR" sz="1000" dirty="0" err="1"/>
              <a:t>tuturor</a:t>
            </a:r>
            <a:r>
              <a:rPr lang="fr-FR" sz="1000" dirty="0"/>
              <a:t> </a:t>
            </a:r>
            <a:r>
              <a:rPr lang="fr-FR" sz="1000" dirty="0" err="1"/>
              <a:t>ofițerilor</a:t>
            </a:r>
            <a:r>
              <a:rPr lang="fr-FR" sz="1000" dirty="0"/>
              <a:t> </a:t>
            </a:r>
            <a:r>
              <a:rPr lang="fr-FR" sz="1000" dirty="0" err="1"/>
              <a:t>și</a:t>
            </a:r>
            <a:r>
              <a:rPr lang="fr-FR" sz="1000" dirty="0"/>
              <a:t> </a:t>
            </a:r>
            <a:r>
              <a:rPr lang="fr-FR" sz="1000" dirty="0" err="1"/>
              <a:t>slujbașilor</a:t>
            </a:r>
            <a:r>
              <a:rPr lang="fr-FR" sz="1000" dirty="0"/>
              <a:t> </a:t>
            </a:r>
            <a:r>
              <a:rPr lang="fr-FR" sz="1000" dirty="0" err="1"/>
              <a:t>coroanei</a:t>
            </a:r>
            <a:r>
              <a:rPr lang="fr-FR" sz="1000" dirty="0"/>
              <a:t> </a:t>
            </a:r>
            <a:r>
              <a:rPr lang="fr-FR" sz="1000" dirty="0" err="1"/>
              <a:t>să</a:t>
            </a:r>
            <a:r>
              <a:rPr lang="fr-FR" sz="1000" dirty="0"/>
              <a:t> </a:t>
            </a:r>
            <a:r>
              <a:rPr lang="fr-FR" sz="1000" dirty="0" err="1"/>
              <a:t>înăbușe</a:t>
            </a:r>
            <a:r>
              <a:rPr lang="fr-FR" sz="1000" dirty="0"/>
              <a:t> </a:t>
            </a:r>
            <a:r>
              <a:rPr lang="fr-FR" sz="1000" dirty="0" err="1"/>
              <a:t>această</a:t>
            </a:r>
            <a:r>
              <a:rPr lang="fr-FR" sz="1000" dirty="0"/>
              <a:t> </a:t>
            </a:r>
            <a:r>
              <a:rPr lang="fr-FR" sz="1000" dirty="0" err="1"/>
              <a:t>rebeliune</a:t>
            </a:r>
            <a:r>
              <a:rPr lang="fr-FR" sz="1000" dirty="0"/>
              <a:t> </a:t>
            </a:r>
            <a:r>
              <a:rPr lang="fr-FR" sz="1000" dirty="0" err="1"/>
              <a:t>și</a:t>
            </a:r>
            <a:r>
              <a:rPr lang="fr-FR" sz="1000" dirty="0"/>
              <a:t> </a:t>
            </a:r>
            <a:r>
              <a:rPr lang="fr-FR" sz="1000" dirty="0" err="1"/>
              <a:t>sǎ-i</a:t>
            </a:r>
            <a:r>
              <a:rPr lang="fr-FR" sz="1000" dirty="0"/>
              <a:t> </a:t>
            </a:r>
            <a:r>
              <a:rPr lang="fr-FR" sz="1000" dirty="0" err="1"/>
              <a:t>predea</a:t>
            </a:r>
            <a:r>
              <a:rPr lang="fr-FR" sz="1000" dirty="0"/>
              <a:t> </a:t>
            </a:r>
            <a:r>
              <a:rPr lang="fr-FR" sz="1000" dirty="0" err="1"/>
              <a:t>pe</a:t>
            </a:r>
            <a:r>
              <a:rPr lang="fr-FR" sz="1000" dirty="0"/>
              <a:t> </a:t>
            </a:r>
            <a:r>
              <a:rPr lang="fr-FR" sz="1000" dirty="0" err="1"/>
              <a:t>trădători</a:t>
            </a:r>
            <a:r>
              <a:rPr lang="fr-FR" sz="1000" dirty="0"/>
              <a:t> </a:t>
            </a:r>
            <a:r>
              <a:rPr lang="fr-FR" sz="1000" dirty="0" err="1"/>
              <a:t>judecății</a:t>
            </a:r>
            <a:r>
              <a:rPr lang="fr-FR" sz="1000" dirty="0"/>
              <a:t>, </a:t>
            </a:r>
            <a:r>
              <a:rPr lang="fr-FR" sz="1000" dirty="0" err="1"/>
              <a:t>iar</a:t>
            </a:r>
            <a:r>
              <a:rPr lang="fr-FR" sz="1000" dirty="0"/>
              <a:t> </a:t>
            </a:r>
            <a:r>
              <a:rPr lang="fr-FR" sz="1000" dirty="0" err="1"/>
              <a:t>supușii</a:t>
            </a:r>
            <a:r>
              <a:rPr lang="fr-FR" sz="1000" dirty="0"/>
              <a:t> </a:t>
            </a:r>
            <a:r>
              <a:rPr lang="fr-FR" sz="1000" dirty="0" err="1"/>
              <a:t>loiali</a:t>
            </a:r>
            <a:r>
              <a:rPr lang="fr-FR" sz="1000" dirty="0"/>
              <a:t> </a:t>
            </a:r>
            <a:r>
              <a:rPr lang="fr-FR" sz="1000" dirty="0" err="1"/>
              <a:t>să</a:t>
            </a:r>
            <a:r>
              <a:rPr lang="fr-FR" sz="1000" dirty="0"/>
              <a:t> </a:t>
            </a:r>
            <a:r>
              <a:rPr lang="fr-FR" sz="1000" dirty="0" err="1"/>
              <a:t>informeze</a:t>
            </a:r>
            <a:r>
              <a:rPr lang="fr-FR" sz="1000" dirty="0"/>
              <a:t> </a:t>
            </a:r>
            <a:r>
              <a:rPr lang="fr-FR" sz="1000" dirty="0" err="1"/>
              <a:t>autoritățile</a:t>
            </a:r>
            <a:r>
              <a:rPr lang="fr-FR" sz="1000" dirty="0"/>
              <a:t> de </a:t>
            </a:r>
            <a:r>
              <a:rPr lang="fr-FR" sz="1000" dirty="0" err="1"/>
              <a:t>orice</a:t>
            </a:r>
            <a:r>
              <a:rPr lang="fr-FR" sz="1000" dirty="0"/>
              <a:t> </a:t>
            </a:r>
            <a:r>
              <a:rPr lang="fr-FR" sz="1000" dirty="0" err="1"/>
              <a:t>acțiune</a:t>
            </a:r>
            <a:r>
              <a:rPr lang="fr-FR" sz="1000" dirty="0"/>
              <a:t> </a:t>
            </a:r>
            <a:r>
              <a:rPr lang="fr-FR" sz="1000" dirty="0" err="1"/>
              <a:t>sau</a:t>
            </a:r>
            <a:r>
              <a:rPr lang="fr-FR" sz="1000" dirty="0"/>
              <a:t> </a:t>
            </a:r>
            <a:r>
              <a:rPr lang="fr-FR" sz="1000" dirty="0" err="1"/>
              <a:t>persoană</a:t>
            </a:r>
            <a:r>
              <a:rPr lang="fr-FR" sz="1000" dirty="0"/>
              <a:t> care </a:t>
            </a:r>
            <a:r>
              <a:rPr lang="fr-FR" sz="1000" dirty="0" err="1"/>
              <a:t>s-ar</a:t>
            </a:r>
            <a:r>
              <a:rPr lang="fr-FR" sz="1000" dirty="0"/>
              <a:t> alia </a:t>
            </a:r>
            <a:r>
              <a:rPr lang="fr-FR" sz="1000" dirty="0" err="1"/>
              <a:t>cu</a:t>
            </a:r>
            <a:r>
              <a:rPr lang="fr-FR" sz="1000" dirty="0"/>
              <a:t> </a:t>
            </a:r>
            <a:r>
              <a:rPr lang="fr-FR" sz="1000" dirty="0" err="1"/>
              <a:t>rebelii</a:t>
            </a:r>
            <a:r>
              <a:rPr lang="fr-FR" sz="1000" dirty="0"/>
              <a:t>. </a:t>
            </a:r>
            <a:r>
              <a:rPr lang="fr-FR" sz="1000" dirty="0" err="1"/>
              <a:t>Proclamația</a:t>
            </a:r>
            <a:r>
              <a:rPr lang="fr-FR" sz="1000" dirty="0"/>
              <a:t> a </a:t>
            </a:r>
            <a:r>
              <a:rPr lang="fr-FR" sz="1000" dirty="0" err="1"/>
              <a:t>ajuns</a:t>
            </a:r>
            <a:r>
              <a:rPr lang="fr-FR" sz="1000" dirty="0"/>
              <a:t> </a:t>
            </a:r>
            <a:r>
              <a:rPr lang="fr-FR" sz="1000" dirty="0" err="1"/>
              <a:t>în</a:t>
            </a:r>
            <a:r>
              <a:rPr lang="fr-FR" sz="1000" dirty="0"/>
              <a:t> </a:t>
            </a:r>
            <a:r>
              <a:rPr lang="fr-FR" sz="1000" dirty="0" err="1"/>
              <a:t>America</a:t>
            </a:r>
            <a:r>
              <a:rPr lang="fr-FR" sz="1000" dirty="0"/>
              <a:t> </a:t>
            </a:r>
            <a:r>
              <a:rPr lang="fr-FR" sz="1000" dirty="0" err="1"/>
              <a:t>abia</a:t>
            </a:r>
            <a:r>
              <a:rPr lang="fr-FR" sz="1000" dirty="0"/>
              <a:t> </a:t>
            </a:r>
            <a:r>
              <a:rPr lang="fr-FR" sz="1000" dirty="0" err="1"/>
              <a:t>în</a:t>
            </a:r>
            <a:r>
              <a:rPr lang="fr-FR" sz="1000" dirty="0"/>
              <a:t> </a:t>
            </a:r>
            <a:r>
              <a:rPr lang="fr-FR" sz="1000" dirty="0" err="1"/>
              <a:t>noiembrie</a:t>
            </a:r>
            <a:r>
              <a:rPr lang="fr-FR" sz="1000" dirty="0"/>
              <a:t> 1775. </a:t>
            </a:r>
            <a:r>
              <a:rPr lang="fr-FR" sz="1000" dirty="0" err="1"/>
              <a:t>Congresul</a:t>
            </a:r>
            <a:r>
              <a:rPr lang="fr-FR" sz="1000" dirty="0"/>
              <a:t> Continental </a:t>
            </a:r>
            <a:r>
              <a:rPr lang="fr-FR" sz="1000" dirty="0" err="1"/>
              <a:t>și</a:t>
            </a:r>
            <a:r>
              <a:rPr lang="fr-FR" sz="1000" dirty="0"/>
              <a:t>-a </a:t>
            </a:r>
            <a:r>
              <a:rPr lang="fr-FR" sz="1000" dirty="0" err="1"/>
              <a:t>reluat</a:t>
            </a:r>
            <a:r>
              <a:rPr lang="fr-FR" sz="1000" dirty="0"/>
              <a:t> </a:t>
            </a:r>
            <a:r>
              <a:rPr lang="fr-FR" sz="1000" dirty="0" err="1"/>
              <a:t>lucrările</a:t>
            </a:r>
            <a:r>
              <a:rPr lang="fr-FR" sz="1000" dirty="0"/>
              <a:t> </a:t>
            </a:r>
            <a:r>
              <a:rPr lang="fr-FR" sz="1000" dirty="0" err="1"/>
              <a:t>din</a:t>
            </a:r>
            <a:r>
              <a:rPr lang="fr-FR" sz="1000" dirty="0"/>
              <a:t> </a:t>
            </a:r>
            <a:r>
              <a:rPr lang="fr-FR" sz="1000" dirty="0" err="1"/>
              <a:t>septembrie</a:t>
            </a:r>
            <a:r>
              <a:rPr lang="fr-FR" sz="1000" dirty="0"/>
              <a:t>, </a:t>
            </a:r>
            <a:r>
              <a:rPr lang="fr-FR" sz="1000" dirty="0" err="1"/>
              <a:t>participând</a:t>
            </a:r>
            <a:r>
              <a:rPr lang="fr-FR" sz="1000" dirty="0"/>
              <a:t> </a:t>
            </a:r>
            <a:r>
              <a:rPr lang="fr-FR" sz="1000" dirty="0" err="1"/>
              <a:t>și</a:t>
            </a:r>
            <a:r>
              <a:rPr lang="fr-FR" sz="1000" dirty="0"/>
              <a:t> </a:t>
            </a:r>
            <a:r>
              <a:rPr lang="fr-FR" sz="1000" dirty="0" err="1"/>
              <a:t>delegații</a:t>
            </a:r>
            <a:r>
              <a:rPr lang="fr-FR" sz="1000" dirty="0"/>
              <a:t> </a:t>
            </a:r>
            <a:r>
              <a:rPr lang="fr-FR" sz="1000" dirty="0" err="1"/>
              <a:t>oficiali</a:t>
            </a:r>
            <a:r>
              <a:rPr lang="fr-FR" sz="1000" dirty="0"/>
              <a:t> ai </a:t>
            </a:r>
            <a:r>
              <a:rPr lang="fr-FR" sz="1000" dirty="0" err="1"/>
              <a:t>Georgiei</a:t>
            </a:r>
            <a:r>
              <a:rPr lang="fr-FR" sz="1000" dirty="0"/>
              <a:t>, </a:t>
            </a:r>
            <a:r>
              <a:rPr lang="fr-FR" sz="1000" dirty="0" err="1"/>
              <a:t>făcând</a:t>
            </a:r>
            <a:r>
              <a:rPr lang="fr-FR" sz="1000" dirty="0"/>
              <a:t> </a:t>
            </a:r>
            <a:r>
              <a:rPr lang="fr-FR" sz="1000" dirty="0" err="1"/>
              <a:t>încă</a:t>
            </a:r>
            <a:r>
              <a:rPr lang="fr-FR" sz="1000" dirty="0"/>
              <a:t> un pas de </a:t>
            </a:r>
            <a:r>
              <a:rPr lang="fr-FR" sz="1000" dirty="0" err="1"/>
              <a:t>conciliere</a:t>
            </a:r>
            <a:r>
              <a:rPr lang="fr-FR" sz="1000" dirty="0"/>
              <a:t>. </a:t>
            </a:r>
            <a:r>
              <a:rPr lang="fr-FR" sz="1000" dirty="0" err="1"/>
              <a:t>Delegații</a:t>
            </a:r>
            <a:r>
              <a:rPr lang="fr-FR" sz="1000" dirty="0"/>
              <a:t> </a:t>
            </a:r>
            <a:r>
              <a:rPr lang="fr-FR" sz="1000" dirty="0" err="1"/>
              <a:t>din</a:t>
            </a:r>
            <a:r>
              <a:rPr lang="fr-FR" sz="1000" dirty="0"/>
              <a:t> </a:t>
            </a:r>
            <a:r>
              <a:rPr lang="fr-FR" sz="1000" dirty="0" err="1"/>
              <a:t>Pennsylvania</a:t>
            </a:r>
            <a:r>
              <a:rPr lang="fr-FR" sz="1000" dirty="0"/>
              <a:t>, Maryland, New York </a:t>
            </a:r>
            <a:r>
              <a:rPr lang="fr-FR" sz="1000" dirty="0" err="1"/>
              <a:t>și</a:t>
            </a:r>
            <a:r>
              <a:rPr lang="fr-FR" sz="1000" dirty="0"/>
              <a:t> Carolina de Nord au </a:t>
            </a:r>
            <a:r>
              <a:rPr lang="fr-FR" sz="1000" dirty="0" err="1"/>
              <a:t>primit</a:t>
            </a:r>
            <a:r>
              <a:rPr lang="fr-FR" sz="1000" dirty="0"/>
              <a:t> </a:t>
            </a:r>
            <a:r>
              <a:rPr lang="fr-FR" sz="1000" dirty="0" err="1"/>
              <a:t>instrucțiuni</a:t>
            </a:r>
            <a:r>
              <a:rPr lang="fr-FR" sz="1000" dirty="0"/>
              <a:t> de la </a:t>
            </a:r>
            <a:r>
              <a:rPr lang="fr-FR" sz="1000" dirty="0" err="1"/>
              <a:t>Adunările</a:t>
            </a:r>
            <a:r>
              <a:rPr lang="fr-FR" sz="1000" dirty="0"/>
              <a:t> </a:t>
            </a:r>
            <a:r>
              <a:rPr lang="fr-FR" sz="1000" dirty="0" err="1"/>
              <a:t>legislative</a:t>
            </a:r>
            <a:r>
              <a:rPr lang="fr-FR" sz="1000" dirty="0"/>
              <a:t> </a:t>
            </a:r>
            <a:r>
              <a:rPr lang="fr-FR" sz="1000" dirty="0" err="1"/>
              <a:t>să</a:t>
            </a:r>
            <a:r>
              <a:rPr lang="fr-FR" sz="1000" dirty="0"/>
              <a:t> se </a:t>
            </a:r>
            <a:r>
              <a:rPr lang="fr-FR" sz="1000" dirty="0" err="1"/>
              <a:t>opună</a:t>
            </a:r>
            <a:r>
              <a:rPr lang="fr-FR" sz="1000" dirty="0"/>
              <a:t> </a:t>
            </a:r>
            <a:r>
              <a:rPr lang="fr-FR" sz="1000" dirty="0" err="1"/>
              <a:t>rupturii</a:t>
            </a:r>
            <a:r>
              <a:rPr lang="fr-FR" sz="1000" dirty="0"/>
              <a:t> </a:t>
            </a:r>
            <a:r>
              <a:rPr lang="fr-FR" sz="1000" dirty="0" err="1"/>
              <a:t>și</a:t>
            </a:r>
            <a:r>
              <a:rPr lang="fr-FR" sz="1000" dirty="0"/>
              <a:t> </a:t>
            </a:r>
            <a:r>
              <a:rPr lang="fr-FR" sz="1000" dirty="0" err="1"/>
              <a:t>să</a:t>
            </a:r>
            <a:r>
              <a:rPr lang="fr-FR" sz="1000" dirty="0"/>
              <a:t> </a:t>
            </a:r>
            <a:r>
              <a:rPr lang="fr-FR" sz="1000" dirty="0" err="1"/>
              <a:t>caute</a:t>
            </a:r>
            <a:r>
              <a:rPr lang="fr-FR" sz="1000" dirty="0"/>
              <a:t> </a:t>
            </a:r>
            <a:r>
              <a:rPr lang="fr-FR" sz="1000" dirty="0" err="1"/>
              <a:t>cǎi</a:t>
            </a:r>
            <a:r>
              <a:rPr lang="fr-FR" sz="1000" dirty="0"/>
              <a:t> </a:t>
            </a:r>
            <a:r>
              <a:rPr lang="fr-FR" sz="1000" dirty="0" err="1"/>
              <a:t>pentru</a:t>
            </a:r>
            <a:r>
              <a:rPr lang="fr-FR" sz="1000" dirty="0"/>
              <a:t> </a:t>
            </a:r>
            <a:r>
              <a:rPr lang="fr-FR" sz="1000" dirty="0" err="1"/>
              <a:t>restaurarea</a:t>
            </a:r>
            <a:r>
              <a:rPr lang="fr-FR" sz="1000" dirty="0"/>
              <a:t> </a:t>
            </a:r>
            <a:r>
              <a:rPr lang="fr-FR" sz="1000" dirty="0" err="1"/>
              <a:t>păcii</a:t>
            </a:r>
            <a:r>
              <a:rPr lang="fr-FR" sz="1000" dirty="0"/>
              <a:t>. </a:t>
            </a:r>
            <a:r>
              <a:rPr lang="fr-FR" sz="1000" dirty="0" err="1"/>
              <a:t>În</a:t>
            </a:r>
            <a:r>
              <a:rPr lang="fr-FR" sz="1000" dirty="0"/>
              <a:t> Carolina </a:t>
            </a:r>
            <a:r>
              <a:rPr lang="fr-FR" sz="1000" dirty="0" err="1"/>
              <a:t>și</a:t>
            </a:r>
            <a:r>
              <a:rPr lang="fr-FR" sz="1000" dirty="0"/>
              <a:t> Georgia, </a:t>
            </a:r>
            <a:r>
              <a:rPr lang="fr-FR" sz="1000" dirty="0" err="1"/>
              <a:t>membrii</a:t>
            </a:r>
            <a:r>
              <a:rPr lang="fr-FR" sz="1000" dirty="0"/>
              <a:t> tory </a:t>
            </a:r>
            <a:r>
              <a:rPr lang="fr-FR" sz="1000" dirty="0" err="1"/>
              <a:t>erau</a:t>
            </a:r>
            <a:r>
              <a:rPr lang="fr-FR" sz="1000" dirty="0"/>
              <a:t> </a:t>
            </a:r>
            <a:r>
              <a:rPr lang="fr-FR" sz="1000" dirty="0" err="1"/>
              <a:t>sprijiniți</a:t>
            </a:r>
            <a:r>
              <a:rPr lang="fr-FR" sz="1000" dirty="0"/>
              <a:t> de </a:t>
            </a:r>
            <a:r>
              <a:rPr lang="fr-FR" sz="1000" dirty="0" err="1"/>
              <a:t>oamenii</a:t>
            </a:r>
            <a:r>
              <a:rPr lang="fr-FR" sz="1000" dirty="0"/>
              <a:t> de la </a:t>
            </a:r>
            <a:r>
              <a:rPr lang="fr-FR" sz="1000" dirty="0" err="1"/>
              <a:t>frontieră</a:t>
            </a:r>
            <a:r>
              <a:rPr lang="fr-FR" sz="1000" dirty="0"/>
              <a:t> , </a:t>
            </a:r>
            <a:r>
              <a:rPr lang="fr-FR" sz="1000" dirty="0" err="1"/>
              <a:t>ostili</a:t>
            </a:r>
            <a:r>
              <a:rPr lang="fr-FR" sz="1000" dirty="0"/>
              <a:t> </a:t>
            </a:r>
            <a:r>
              <a:rPr lang="fr-FR" sz="1000" dirty="0" err="1"/>
              <a:t>revoluției</a:t>
            </a:r>
            <a:r>
              <a:rPr lang="fr-FR" sz="1000" dirty="0"/>
              <a:t>.</a:t>
            </a:r>
            <a:endParaRPr lang="en-US" sz="1000" dirty="0"/>
          </a:p>
          <a:p>
            <a:pPr algn="just"/>
            <a:r>
              <a:rPr lang="ro-RO" sz="1000" dirty="0" smtClean="0"/>
              <a:t>	</a:t>
            </a:r>
            <a:r>
              <a:rPr lang="fr-FR" sz="1000" dirty="0" err="1" smtClean="0"/>
              <a:t>Pe</a:t>
            </a:r>
            <a:r>
              <a:rPr lang="fr-FR" sz="1000" dirty="0" smtClean="0"/>
              <a:t> </a:t>
            </a:r>
            <a:r>
              <a:rPr lang="fr-FR" sz="1000" dirty="0"/>
              <a:t>6 </a:t>
            </a:r>
            <a:r>
              <a:rPr lang="fr-FR" sz="1000" dirty="0" err="1"/>
              <a:t>decembrie</a:t>
            </a:r>
            <a:r>
              <a:rPr lang="fr-FR" sz="1000" dirty="0"/>
              <a:t> 1775, ca </a:t>
            </a:r>
            <a:r>
              <a:rPr lang="fr-FR" sz="1000" dirty="0" err="1"/>
              <a:t>răspuns</a:t>
            </a:r>
            <a:r>
              <a:rPr lang="fr-FR" sz="1000" dirty="0"/>
              <a:t> la </a:t>
            </a:r>
            <a:r>
              <a:rPr lang="fr-FR" sz="1000" dirty="0" err="1"/>
              <a:t>Proclamația</a:t>
            </a:r>
            <a:r>
              <a:rPr lang="fr-FR" sz="1000" dirty="0"/>
              <a:t> </a:t>
            </a:r>
            <a:r>
              <a:rPr lang="fr-FR" sz="1000" dirty="0" err="1"/>
              <a:t>Regală</a:t>
            </a:r>
            <a:r>
              <a:rPr lang="fr-FR" sz="1000" dirty="0"/>
              <a:t>, </a:t>
            </a:r>
            <a:r>
              <a:rPr lang="fr-FR" sz="1000" dirty="0" err="1"/>
              <a:t>Congresul</a:t>
            </a:r>
            <a:r>
              <a:rPr lang="fr-FR" sz="1000" dirty="0"/>
              <a:t> a </a:t>
            </a:r>
            <a:r>
              <a:rPr lang="fr-FR" sz="1000" dirty="0" err="1"/>
              <a:t>negat</a:t>
            </a:r>
            <a:r>
              <a:rPr lang="fr-FR" sz="1000" dirty="0"/>
              <a:t> </a:t>
            </a:r>
            <a:r>
              <a:rPr lang="fr-FR" sz="1000" dirty="0" err="1"/>
              <a:t>suveranitatea</a:t>
            </a:r>
            <a:r>
              <a:rPr lang="fr-FR" sz="1000" dirty="0"/>
              <a:t> </a:t>
            </a:r>
            <a:r>
              <a:rPr lang="fr-FR" sz="1000" dirty="0" err="1"/>
              <a:t>regală</a:t>
            </a:r>
            <a:r>
              <a:rPr lang="fr-FR" sz="1000" dirty="0"/>
              <a:t>, </a:t>
            </a:r>
            <a:r>
              <a:rPr lang="fr-FR" sz="1000" dirty="0" err="1"/>
              <a:t>respingând</a:t>
            </a:r>
            <a:r>
              <a:rPr lang="fr-FR" sz="1000" dirty="0"/>
              <a:t> </a:t>
            </a:r>
            <a:r>
              <a:rPr lang="fr-FR" sz="1000" dirty="0" err="1"/>
              <a:t>supunerea</a:t>
            </a:r>
            <a:r>
              <a:rPr lang="fr-FR" sz="1000" dirty="0"/>
              <a:t> </a:t>
            </a:r>
            <a:r>
              <a:rPr lang="fr-FR" sz="1000" dirty="0" err="1"/>
              <a:t>față</a:t>
            </a:r>
            <a:r>
              <a:rPr lang="fr-FR" sz="1000" dirty="0"/>
              <a:t> de </a:t>
            </a:r>
            <a:r>
              <a:rPr lang="fr-FR" sz="1000" dirty="0" err="1"/>
              <a:t>Parlament</a:t>
            </a:r>
            <a:r>
              <a:rPr lang="fr-FR" sz="1000" dirty="0"/>
              <a:t>. </a:t>
            </a:r>
            <a:r>
              <a:rPr lang="fr-FR" sz="1000" dirty="0" err="1"/>
              <a:t>Congresul</a:t>
            </a:r>
            <a:r>
              <a:rPr lang="fr-FR" sz="1000" dirty="0"/>
              <a:t> a </a:t>
            </a:r>
            <a:r>
              <a:rPr lang="fr-FR" sz="1000" dirty="0" err="1"/>
              <a:t>adoptat</a:t>
            </a:r>
            <a:r>
              <a:rPr lang="fr-FR" sz="1000" dirty="0"/>
              <a:t> </a:t>
            </a:r>
            <a:r>
              <a:rPr lang="fr-FR" sz="1000" dirty="0" err="1"/>
              <a:t>măsuri</a:t>
            </a:r>
            <a:r>
              <a:rPr lang="fr-FR" sz="1000" dirty="0"/>
              <a:t> de </a:t>
            </a:r>
            <a:r>
              <a:rPr lang="fr-FR" sz="1000" dirty="0" err="1"/>
              <a:t>război</a:t>
            </a:r>
            <a:r>
              <a:rPr lang="fr-FR" sz="1000" dirty="0"/>
              <a:t> </a:t>
            </a:r>
            <a:r>
              <a:rPr lang="fr-FR" sz="1000" dirty="0" err="1"/>
              <a:t>și</a:t>
            </a:r>
            <a:r>
              <a:rPr lang="fr-FR" sz="1000" dirty="0"/>
              <a:t> a </a:t>
            </a:r>
            <a:r>
              <a:rPr lang="fr-FR" sz="1000" dirty="0" err="1"/>
              <a:t>ordonat</a:t>
            </a:r>
            <a:r>
              <a:rPr lang="fr-FR" sz="1000" dirty="0"/>
              <a:t> </a:t>
            </a:r>
            <a:r>
              <a:rPr lang="fr-FR" sz="1000" dirty="0" err="1"/>
              <a:t>operații</a:t>
            </a:r>
            <a:r>
              <a:rPr lang="fr-FR" sz="1000" dirty="0"/>
              <a:t> </a:t>
            </a:r>
            <a:r>
              <a:rPr lang="fr-FR" sz="1000" dirty="0" err="1"/>
              <a:t>militare</a:t>
            </a:r>
            <a:r>
              <a:rPr lang="fr-FR" sz="1000" dirty="0"/>
              <a:t> </a:t>
            </a:r>
            <a:r>
              <a:rPr lang="fr-FR" sz="1000" dirty="0" err="1"/>
              <a:t>în</a:t>
            </a:r>
            <a:r>
              <a:rPr lang="fr-FR" sz="1000" dirty="0"/>
              <a:t> Canada, </a:t>
            </a:r>
            <a:r>
              <a:rPr lang="fr-FR" sz="1000" dirty="0" err="1"/>
              <a:t>trecând</a:t>
            </a:r>
            <a:r>
              <a:rPr lang="fr-FR" sz="1000" dirty="0"/>
              <a:t> de la un </a:t>
            </a:r>
            <a:r>
              <a:rPr lang="fr-FR" sz="1000" dirty="0" err="1"/>
              <a:t>război</a:t>
            </a:r>
            <a:r>
              <a:rPr lang="fr-FR" sz="1000" dirty="0"/>
              <a:t> </a:t>
            </a:r>
            <a:r>
              <a:rPr lang="fr-FR" sz="1000" dirty="0" err="1"/>
              <a:t>defensiv</a:t>
            </a:r>
            <a:r>
              <a:rPr lang="fr-FR" sz="1000" dirty="0"/>
              <a:t> la </a:t>
            </a:r>
            <a:r>
              <a:rPr lang="fr-FR" sz="1000" dirty="0" err="1"/>
              <a:t>unul</a:t>
            </a:r>
            <a:r>
              <a:rPr lang="fr-FR" sz="1000" dirty="0"/>
              <a:t> </a:t>
            </a:r>
            <a:r>
              <a:rPr lang="fr-FR" sz="1000" dirty="0" err="1"/>
              <a:t>ofensiv</a:t>
            </a:r>
            <a:r>
              <a:rPr lang="fr-FR" sz="1000" dirty="0"/>
              <a:t>. </a:t>
            </a:r>
            <a:r>
              <a:rPr lang="fr-FR" sz="1000" dirty="0" err="1"/>
              <a:t>Congresul</a:t>
            </a:r>
            <a:r>
              <a:rPr lang="fr-FR" sz="1000" dirty="0"/>
              <a:t> </a:t>
            </a:r>
            <a:r>
              <a:rPr lang="fr-FR" sz="1000" dirty="0" err="1"/>
              <a:t>dorea</a:t>
            </a:r>
            <a:r>
              <a:rPr lang="fr-FR" sz="1000" dirty="0"/>
              <a:t> </a:t>
            </a:r>
            <a:r>
              <a:rPr lang="fr-FR" sz="1000" dirty="0" err="1"/>
              <a:t>să</a:t>
            </a:r>
            <a:r>
              <a:rPr lang="fr-FR" sz="1000" dirty="0"/>
              <a:t> </a:t>
            </a:r>
            <a:r>
              <a:rPr lang="fr-FR" sz="1000" dirty="0" err="1"/>
              <a:t>câștige</a:t>
            </a:r>
            <a:r>
              <a:rPr lang="fr-FR" sz="1000" dirty="0"/>
              <a:t> un al 14-lea stat </a:t>
            </a:r>
            <a:r>
              <a:rPr lang="fr-FR" sz="1000" dirty="0" err="1"/>
              <a:t>și</a:t>
            </a:r>
            <a:r>
              <a:rPr lang="fr-FR" sz="1000" dirty="0"/>
              <a:t> </a:t>
            </a:r>
            <a:r>
              <a:rPr lang="fr-FR" sz="1000" dirty="0" err="1"/>
              <a:t>să</a:t>
            </a:r>
            <a:r>
              <a:rPr lang="fr-FR" sz="1000" dirty="0"/>
              <a:t> </a:t>
            </a:r>
            <a:r>
              <a:rPr lang="fr-FR" sz="1000" dirty="0" err="1"/>
              <a:t>prevină</a:t>
            </a:r>
            <a:r>
              <a:rPr lang="fr-FR" sz="1000" dirty="0"/>
              <a:t> un </a:t>
            </a:r>
            <a:r>
              <a:rPr lang="fr-FR" sz="1000" dirty="0" err="1"/>
              <a:t>atac</a:t>
            </a:r>
            <a:r>
              <a:rPr lang="fr-FR" sz="1000" dirty="0"/>
              <a:t> </a:t>
            </a:r>
            <a:r>
              <a:rPr lang="fr-FR" sz="1000" dirty="0" err="1"/>
              <a:t>britanic</a:t>
            </a:r>
            <a:r>
              <a:rPr lang="fr-FR" sz="1000" dirty="0"/>
              <a:t> </a:t>
            </a:r>
            <a:r>
              <a:rPr lang="fr-FR" sz="1000" dirty="0" err="1"/>
              <a:t>dinspre</a:t>
            </a:r>
            <a:r>
              <a:rPr lang="fr-FR" sz="1000" dirty="0"/>
              <a:t> nord. Washington a </a:t>
            </a:r>
            <a:r>
              <a:rPr lang="fr-FR" sz="1000" dirty="0" err="1"/>
              <a:t>preluat</a:t>
            </a:r>
            <a:r>
              <a:rPr lang="fr-FR" sz="1000" dirty="0"/>
              <a:t> </a:t>
            </a:r>
            <a:r>
              <a:rPr lang="fr-FR" sz="1000" dirty="0" err="1"/>
              <a:t>comanda</a:t>
            </a:r>
            <a:r>
              <a:rPr lang="fr-FR" sz="1000" dirty="0"/>
              <a:t> </a:t>
            </a:r>
            <a:r>
              <a:rPr lang="fr-FR" sz="1000" dirty="0" err="1"/>
              <a:t>armatei</a:t>
            </a:r>
            <a:r>
              <a:rPr lang="fr-FR" sz="1000" dirty="0"/>
              <a:t> </a:t>
            </a:r>
            <a:r>
              <a:rPr lang="fr-FR" sz="1000" dirty="0" err="1"/>
              <a:t>aflată</a:t>
            </a:r>
            <a:r>
              <a:rPr lang="fr-FR" sz="1000" dirty="0"/>
              <a:t> la Cambridge </a:t>
            </a:r>
            <a:r>
              <a:rPr lang="fr-FR" sz="1000" dirty="0" err="1"/>
              <a:t>pe</a:t>
            </a:r>
            <a:r>
              <a:rPr lang="fr-FR" sz="1000" dirty="0"/>
              <a:t> 2 </a:t>
            </a:r>
            <a:r>
              <a:rPr lang="fr-FR" sz="1000" dirty="0" err="1"/>
              <a:t>iulie</a:t>
            </a:r>
            <a:r>
              <a:rPr lang="fr-FR" sz="1000" dirty="0"/>
              <a:t>. </a:t>
            </a:r>
            <a:r>
              <a:rPr lang="fr-FR" sz="1000" dirty="0" err="1"/>
              <a:t>Generalul</a:t>
            </a:r>
            <a:r>
              <a:rPr lang="fr-FR" sz="1000" dirty="0"/>
              <a:t> Lee </a:t>
            </a:r>
            <a:r>
              <a:rPr lang="fr-FR" sz="1000" dirty="0" err="1"/>
              <a:t>îi</a:t>
            </a:r>
            <a:r>
              <a:rPr lang="fr-FR" sz="1000" dirty="0"/>
              <a:t> </a:t>
            </a:r>
            <a:r>
              <a:rPr lang="fr-FR" sz="1000" dirty="0" err="1"/>
              <a:t>scria</a:t>
            </a:r>
            <a:r>
              <a:rPr lang="fr-FR" sz="1000" dirty="0"/>
              <a:t> </a:t>
            </a:r>
            <a:r>
              <a:rPr lang="fr-FR" sz="1000" dirty="0" err="1"/>
              <a:t>bancherului</a:t>
            </a:r>
            <a:r>
              <a:rPr lang="fr-FR" sz="1000" dirty="0"/>
              <a:t> Robert Morris </a:t>
            </a:r>
            <a:r>
              <a:rPr lang="fr-FR" sz="1000" dirty="0" err="1"/>
              <a:t>că</a:t>
            </a:r>
            <a:r>
              <a:rPr lang="fr-FR" sz="1000" dirty="0"/>
              <a:t> vor </a:t>
            </a:r>
            <a:r>
              <a:rPr lang="fr-FR" sz="1000" dirty="0" err="1"/>
              <a:t>avea</a:t>
            </a:r>
            <a:r>
              <a:rPr lang="fr-FR" sz="1000" dirty="0"/>
              <a:t> la </a:t>
            </a:r>
            <a:r>
              <a:rPr lang="fr-FR" sz="1000" dirty="0" err="1"/>
              <a:t>îndemână</a:t>
            </a:r>
            <a:r>
              <a:rPr lang="fr-FR" sz="1000" dirty="0"/>
              <a:t> </a:t>
            </a:r>
            <a:r>
              <a:rPr lang="fr-FR" sz="1000" dirty="0" err="1"/>
              <a:t>artileriști</a:t>
            </a:r>
            <a:r>
              <a:rPr lang="fr-FR" sz="1000" dirty="0"/>
              <a:t> </a:t>
            </a:r>
            <a:r>
              <a:rPr lang="fr-FR" sz="1000" dirty="0" err="1"/>
              <a:t>pricepuți</a:t>
            </a:r>
            <a:r>
              <a:rPr lang="fr-FR" sz="1000" dirty="0"/>
              <a:t>. </a:t>
            </a:r>
            <a:r>
              <a:rPr lang="fr-FR" sz="1000" dirty="0" err="1"/>
              <a:t>Armata</a:t>
            </a:r>
            <a:r>
              <a:rPr lang="fr-FR" sz="1000" dirty="0"/>
              <a:t> </a:t>
            </a:r>
            <a:r>
              <a:rPr lang="fr-FR" sz="1000" dirty="0" err="1"/>
              <a:t>cuprindea</a:t>
            </a:r>
            <a:r>
              <a:rPr lang="fr-FR" sz="1000" dirty="0"/>
              <a:t> 17 000 de </a:t>
            </a:r>
            <a:r>
              <a:rPr lang="fr-FR" sz="1000" dirty="0" err="1"/>
              <a:t>soldați</a:t>
            </a:r>
            <a:r>
              <a:rPr lang="fr-FR" sz="1000" dirty="0"/>
              <a:t> care nu </a:t>
            </a:r>
            <a:r>
              <a:rPr lang="fr-FR" sz="1000" dirty="0" err="1"/>
              <a:t>aveau</a:t>
            </a:r>
            <a:r>
              <a:rPr lang="fr-FR" sz="1000" dirty="0"/>
              <a:t> arme </a:t>
            </a:r>
            <a:r>
              <a:rPr lang="fr-FR" sz="1000" dirty="0" err="1"/>
              <a:t>și</a:t>
            </a:r>
            <a:r>
              <a:rPr lang="fr-FR" sz="1000" dirty="0"/>
              <a:t> </a:t>
            </a:r>
            <a:r>
              <a:rPr lang="fr-FR" sz="1000" dirty="0" err="1"/>
              <a:t>nici</a:t>
            </a:r>
            <a:r>
              <a:rPr lang="fr-FR" sz="1000" dirty="0"/>
              <a:t> uniforme. </a:t>
            </a:r>
            <a:r>
              <a:rPr lang="fr-FR" sz="1000" dirty="0" err="1"/>
              <a:t>Artileria</a:t>
            </a:r>
            <a:r>
              <a:rPr lang="fr-FR" sz="1000" dirty="0"/>
              <a:t> </a:t>
            </a:r>
            <a:r>
              <a:rPr lang="fr-FR" sz="1000" dirty="0" err="1"/>
              <a:t>era</a:t>
            </a:r>
            <a:r>
              <a:rPr lang="fr-FR" sz="1000" dirty="0"/>
              <a:t> </a:t>
            </a:r>
            <a:r>
              <a:rPr lang="fr-FR" sz="1000" dirty="0" err="1"/>
              <a:t>inutilizabilă</a:t>
            </a:r>
            <a:r>
              <a:rPr lang="fr-FR" sz="1000" dirty="0"/>
              <a:t> </a:t>
            </a:r>
            <a:r>
              <a:rPr lang="fr-FR" sz="1000" dirty="0" err="1"/>
              <a:t>din</a:t>
            </a:r>
            <a:r>
              <a:rPr lang="fr-FR" sz="1000" dirty="0"/>
              <a:t> </a:t>
            </a:r>
            <a:r>
              <a:rPr lang="fr-FR" sz="1000" dirty="0" err="1"/>
              <a:t>lipsa</a:t>
            </a:r>
            <a:r>
              <a:rPr lang="fr-FR" sz="1000" dirty="0"/>
              <a:t> de </a:t>
            </a:r>
            <a:r>
              <a:rPr lang="fr-FR" sz="1000" dirty="0" err="1"/>
              <a:t>obuze</a:t>
            </a:r>
            <a:r>
              <a:rPr lang="fr-FR" sz="1000" dirty="0"/>
              <a:t>. </a:t>
            </a:r>
            <a:r>
              <a:rPr lang="fr-FR" sz="1000" dirty="0" err="1"/>
              <a:t>Ofițerii</a:t>
            </a:r>
            <a:r>
              <a:rPr lang="fr-FR" sz="1000" dirty="0"/>
              <a:t> </a:t>
            </a:r>
            <a:r>
              <a:rPr lang="fr-FR" sz="1000" dirty="0" err="1"/>
              <a:t>erau</a:t>
            </a:r>
            <a:r>
              <a:rPr lang="fr-FR" sz="1000" dirty="0"/>
              <a:t> </a:t>
            </a:r>
            <a:r>
              <a:rPr lang="fr-FR" sz="1000" dirty="0" err="1"/>
              <a:t>aleși</a:t>
            </a:r>
            <a:r>
              <a:rPr lang="fr-FR" sz="1000" dirty="0"/>
              <a:t> la </a:t>
            </a:r>
            <a:r>
              <a:rPr lang="fr-FR" sz="1000" dirty="0" err="1"/>
              <a:t>întâmplare</a:t>
            </a:r>
            <a:r>
              <a:rPr lang="fr-FR" sz="1000" dirty="0"/>
              <a:t> de </a:t>
            </a:r>
            <a:r>
              <a:rPr lang="fr-FR" sz="1000" dirty="0" err="1"/>
              <a:t>către</a:t>
            </a:r>
            <a:r>
              <a:rPr lang="fr-FR" sz="1000" dirty="0"/>
              <a:t> </a:t>
            </a:r>
            <a:r>
              <a:rPr lang="fr-FR" sz="1000" dirty="0" err="1"/>
              <a:t>soldați</a:t>
            </a:r>
            <a:r>
              <a:rPr lang="fr-FR" sz="1000" dirty="0"/>
              <a:t>, </a:t>
            </a:r>
            <a:r>
              <a:rPr lang="fr-FR" sz="1000" dirty="0" err="1"/>
              <a:t>mulți</a:t>
            </a:r>
            <a:r>
              <a:rPr lang="fr-FR" sz="1000" dirty="0"/>
              <a:t> </a:t>
            </a:r>
            <a:r>
              <a:rPr lang="fr-FR" sz="1000" dirty="0" err="1"/>
              <a:t>nepricepuți</a:t>
            </a:r>
            <a:r>
              <a:rPr lang="fr-FR" sz="1000" dirty="0"/>
              <a:t>, </a:t>
            </a:r>
            <a:r>
              <a:rPr lang="fr-FR" sz="1000" dirty="0" err="1"/>
              <a:t>incorecți</a:t>
            </a:r>
            <a:r>
              <a:rPr lang="fr-FR" sz="1000" dirty="0"/>
              <a:t>, </a:t>
            </a:r>
            <a:r>
              <a:rPr lang="fr-FR" sz="1000" dirty="0" err="1"/>
              <a:t>aventurieri</a:t>
            </a:r>
            <a:r>
              <a:rPr lang="fr-FR" sz="1000" dirty="0"/>
              <a:t>, </a:t>
            </a:r>
            <a:r>
              <a:rPr lang="fr-FR" sz="1000" dirty="0" err="1"/>
              <a:t>demagogi</a:t>
            </a:r>
            <a:r>
              <a:rPr lang="fr-FR" sz="1000" dirty="0"/>
              <a:t>. </a:t>
            </a:r>
            <a:r>
              <a:rPr lang="fr-FR" sz="1000" dirty="0" err="1"/>
              <a:t>Era</a:t>
            </a:r>
            <a:r>
              <a:rPr lang="fr-FR" sz="1000" dirty="0"/>
              <a:t> o </a:t>
            </a:r>
            <a:r>
              <a:rPr lang="fr-FR" sz="1000" dirty="0" err="1"/>
              <a:t>lipsa</a:t>
            </a:r>
            <a:r>
              <a:rPr lang="fr-FR" sz="1000" dirty="0"/>
              <a:t> </a:t>
            </a:r>
            <a:r>
              <a:rPr lang="fr-FR" sz="1000" dirty="0" err="1"/>
              <a:t>totală</a:t>
            </a:r>
            <a:r>
              <a:rPr lang="fr-FR" sz="1000" dirty="0"/>
              <a:t> de </a:t>
            </a:r>
            <a:r>
              <a:rPr lang="fr-FR" sz="1000" dirty="0" err="1"/>
              <a:t>disciplină</a:t>
            </a:r>
            <a:r>
              <a:rPr lang="fr-FR" sz="1000" dirty="0"/>
              <a:t>. </a:t>
            </a:r>
            <a:r>
              <a:rPr lang="fr-FR" sz="1000" dirty="0" err="1"/>
              <a:t>Erau</a:t>
            </a:r>
            <a:r>
              <a:rPr lang="fr-FR" sz="1000" dirty="0"/>
              <a:t> </a:t>
            </a:r>
            <a:r>
              <a:rPr lang="fr-FR" sz="1000" dirty="0" err="1"/>
              <a:t>sute</a:t>
            </a:r>
            <a:r>
              <a:rPr lang="fr-FR" sz="1000" dirty="0"/>
              <a:t> de </a:t>
            </a:r>
            <a:r>
              <a:rPr lang="fr-FR" sz="1000" dirty="0" err="1"/>
              <a:t>dezertări</a:t>
            </a:r>
            <a:r>
              <a:rPr lang="fr-FR" sz="1000" dirty="0"/>
              <a:t> </a:t>
            </a:r>
            <a:r>
              <a:rPr lang="fr-FR" sz="1000" dirty="0" err="1"/>
              <a:t>zilnic</a:t>
            </a:r>
            <a:r>
              <a:rPr lang="fr-FR" sz="1000" dirty="0"/>
              <a:t>. </a:t>
            </a:r>
            <a:r>
              <a:rPr lang="fr-FR" sz="1000" dirty="0" err="1"/>
              <a:t>Unii</a:t>
            </a:r>
            <a:r>
              <a:rPr lang="fr-FR" sz="1000" dirty="0"/>
              <a:t> se </a:t>
            </a:r>
            <a:r>
              <a:rPr lang="fr-FR" sz="1000" dirty="0" err="1"/>
              <a:t>reîntorceau</a:t>
            </a:r>
            <a:r>
              <a:rPr lang="fr-FR" sz="1000" dirty="0"/>
              <a:t> la </a:t>
            </a:r>
            <a:r>
              <a:rPr lang="fr-FR" sz="1000" dirty="0" err="1"/>
              <a:t>fermele</a:t>
            </a:r>
            <a:r>
              <a:rPr lang="fr-FR" sz="1000" dirty="0"/>
              <a:t> </a:t>
            </a:r>
            <a:r>
              <a:rPr lang="fr-FR" sz="1000" dirty="0" err="1"/>
              <a:t>lor</a:t>
            </a:r>
            <a:r>
              <a:rPr lang="fr-FR" sz="1000" dirty="0"/>
              <a:t>, </a:t>
            </a:r>
            <a:r>
              <a:rPr lang="fr-FR" sz="1000" dirty="0" err="1"/>
              <a:t>alții</a:t>
            </a:r>
            <a:r>
              <a:rPr lang="fr-FR" sz="1000" dirty="0"/>
              <a:t> </a:t>
            </a:r>
            <a:r>
              <a:rPr lang="fr-FR" sz="1000" dirty="0" err="1"/>
              <a:t>socoteau</a:t>
            </a:r>
            <a:r>
              <a:rPr lang="fr-FR" sz="1000" dirty="0"/>
              <a:t> </a:t>
            </a:r>
            <a:r>
              <a:rPr lang="fr-FR" sz="1000" dirty="0" err="1"/>
              <a:t>că</a:t>
            </a:r>
            <a:r>
              <a:rPr lang="fr-FR" sz="1000" dirty="0"/>
              <a:t> </a:t>
            </a:r>
            <a:r>
              <a:rPr lang="fr-FR" sz="1000" dirty="0" err="1"/>
              <a:t>războiul</a:t>
            </a:r>
            <a:r>
              <a:rPr lang="fr-FR" sz="1000" dirty="0"/>
              <a:t> se </a:t>
            </a:r>
            <a:r>
              <a:rPr lang="fr-FR" sz="1000" dirty="0" err="1"/>
              <a:t>încheiase</a:t>
            </a:r>
            <a:r>
              <a:rPr lang="fr-FR" sz="1000" dirty="0"/>
              <a:t>. </a:t>
            </a:r>
            <a:r>
              <a:rPr lang="fr-FR" sz="1000" dirty="0" err="1"/>
              <a:t>Fiecare</a:t>
            </a:r>
            <a:r>
              <a:rPr lang="fr-FR" sz="1000" dirty="0"/>
              <a:t> se </a:t>
            </a:r>
            <a:r>
              <a:rPr lang="fr-FR" sz="1000" dirty="0" err="1"/>
              <a:t>angajase</a:t>
            </a:r>
            <a:r>
              <a:rPr lang="fr-FR" sz="1000" dirty="0"/>
              <a:t> </a:t>
            </a:r>
            <a:r>
              <a:rPr lang="fr-FR" sz="1000" dirty="0" err="1"/>
              <a:t>voluntar</a:t>
            </a:r>
            <a:r>
              <a:rPr lang="fr-FR" sz="1000" dirty="0"/>
              <a:t>. Washington a </a:t>
            </a:r>
            <a:r>
              <a:rPr lang="fr-FR" sz="1000" dirty="0" err="1"/>
              <a:t>solicitat</a:t>
            </a:r>
            <a:r>
              <a:rPr lang="fr-FR" sz="1000" dirty="0"/>
              <a:t> </a:t>
            </a:r>
            <a:r>
              <a:rPr lang="fr-FR" sz="1000" dirty="0" err="1"/>
              <a:t>congresului</a:t>
            </a:r>
            <a:r>
              <a:rPr lang="fr-FR" sz="1000" dirty="0"/>
              <a:t> </a:t>
            </a:r>
            <a:r>
              <a:rPr lang="fr-FR" sz="1000" dirty="0" err="1"/>
              <a:t>să</a:t>
            </a:r>
            <a:r>
              <a:rPr lang="fr-FR" sz="1000" dirty="0"/>
              <a:t> </a:t>
            </a:r>
            <a:r>
              <a:rPr lang="fr-FR" sz="1000" dirty="0" err="1"/>
              <a:t>prelungească</a:t>
            </a:r>
            <a:r>
              <a:rPr lang="fr-FR" sz="1000" dirty="0"/>
              <a:t> </a:t>
            </a:r>
            <a:r>
              <a:rPr lang="fr-FR" sz="1000" dirty="0" err="1"/>
              <a:t>termenul</a:t>
            </a:r>
            <a:r>
              <a:rPr lang="fr-FR" sz="1000" dirty="0"/>
              <a:t> </a:t>
            </a:r>
            <a:r>
              <a:rPr lang="fr-FR" sz="1000" dirty="0" err="1"/>
              <a:t>serviciului</a:t>
            </a:r>
            <a:r>
              <a:rPr lang="fr-FR" sz="1000" dirty="0"/>
              <a:t> </a:t>
            </a:r>
            <a:r>
              <a:rPr lang="fr-FR" sz="1000" dirty="0" err="1"/>
              <a:t>militar</a:t>
            </a:r>
            <a:r>
              <a:rPr lang="fr-FR" sz="1000" dirty="0"/>
              <a:t> </a:t>
            </a:r>
            <a:r>
              <a:rPr lang="fr-FR" sz="1000" dirty="0" err="1"/>
              <a:t>și</a:t>
            </a:r>
            <a:r>
              <a:rPr lang="fr-FR" sz="1000" dirty="0"/>
              <a:t> </a:t>
            </a:r>
            <a:r>
              <a:rPr lang="fr-FR" sz="1000" dirty="0" err="1"/>
              <a:t>să</a:t>
            </a:r>
            <a:r>
              <a:rPr lang="fr-FR" sz="1000" dirty="0"/>
              <a:t> </a:t>
            </a:r>
            <a:r>
              <a:rPr lang="fr-FR" sz="1000" dirty="0" err="1"/>
              <a:t>îmbunătățească</a:t>
            </a:r>
            <a:r>
              <a:rPr lang="fr-FR" sz="1000" dirty="0"/>
              <a:t> </a:t>
            </a:r>
            <a:r>
              <a:rPr lang="fr-FR" sz="1000" dirty="0" err="1"/>
              <a:t>sistemul</a:t>
            </a:r>
            <a:r>
              <a:rPr lang="fr-FR" sz="1000" dirty="0"/>
              <a:t> de </a:t>
            </a:r>
            <a:r>
              <a:rPr lang="fr-FR" sz="1000" dirty="0" err="1"/>
              <a:t>recrutare</a:t>
            </a:r>
            <a:r>
              <a:rPr lang="fr-FR" sz="1000" dirty="0"/>
              <a:t>. </a:t>
            </a:r>
            <a:r>
              <a:rPr lang="fr-FR" sz="1000" dirty="0" err="1"/>
              <a:t>Dintre</a:t>
            </a:r>
            <a:r>
              <a:rPr lang="fr-FR" sz="1000" dirty="0"/>
              <a:t> </a:t>
            </a:r>
            <a:r>
              <a:rPr lang="fr-FR" sz="1000" dirty="0" err="1"/>
              <a:t>primii</a:t>
            </a:r>
            <a:r>
              <a:rPr lang="fr-FR" sz="1000" dirty="0"/>
              <a:t> </a:t>
            </a:r>
            <a:r>
              <a:rPr lang="fr-FR" sz="1000" dirty="0" err="1"/>
              <a:t>patru</a:t>
            </a:r>
            <a:r>
              <a:rPr lang="fr-FR" sz="1000" dirty="0"/>
              <a:t> </a:t>
            </a:r>
            <a:r>
              <a:rPr lang="fr-FR" sz="1000" dirty="0" err="1"/>
              <a:t>generali</a:t>
            </a:r>
            <a:r>
              <a:rPr lang="fr-FR" sz="1000" dirty="0"/>
              <a:t> </a:t>
            </a:r>
            <a:r>
              <a:rPr lang="fr-FR" sz="1000" dirty="0" err="1"/>
              <a:t>desemnați</a:t>
            </a:r>
            <a:r>
              <a:rPr lang="fr-FR" sz="1000" dirty="0"/>
              <a:t> de congres </a:t>
            </a:r>
            <a:r>
              <a:rPr lang="fr-FR" sz="1000" dirty="0" err="1"/>
              <a:t>să-l</a:t>
            </a:r>
            <a:r>
              <a:rPr lang="fr-FR" sz="1000" dirty="0"/>
              <a:t> </a:t>
            </a:r>
            <a:r>
              <a:rPr lang="fr-FR" sz="1000" dirty="0" err="1"/>
              <a:t>secondeze</a:t>
            </a:r>
            <a:r>
              <a:rPr lang="fr-FR" sz="1000" dirty="0"/>
              <a:t>, </a:t>
            </a:r>
            <a:r>
              <a:rPr lang="fr-FR" sz="1000" dirty="0" err="1"/>
              <a:t>Artemas</a:t>
            </a:r>
            <a:r>
              <a:rPr lang="fr-FR" sz="1000" dirty="0"/>
              <a:t> Ward </a:t>
            </a:r>
            <a:r>
              <a:rPr lang="fr-FR" sz="1000" dirty="0" err="1"/>
              <a:t>era</a:t>
            </a:r>
            <a:r>
              <a:rPr lang="fr-FR" sz="1000" dirty="0"/>
              <a:t> </a:t>
            </a:r>
            <a:r>
              <a:rPr lang="fr-FR" sz="1000" dirty="0" err="1" smtClean="0"/>
              <a:t>dispeptic</a:t>
            </a:r>
            <a:r>
              <a:rPr lang="fr-FR" sz="1000" dirty="0"/>
              <a:t>, </a:t>
            </a:r>
            <a:r>
              <a:rPr lang="fr-FR" sz="1000" dirty="0" err="1"/>
              <a:t>alcoolic</a:t>
            </a:r>
            <a:r>
              <a:rPr lang="fr-FR" sz="1000" dirty="0"/>
              <a:t>, gras ca </a:t>
            </a:r>
            <a:r>
              <a:rPr lang="fr-FR" sz="1000" dirty="0" err="1"/>
              <a:t>să</a:t>
            </a:r>
            <a:r>
              <a:rPr lang="fr-FR" sz="1000" dirty="0"/>
              <a:t> </a:t>
            </a:r>
            <a:r>
              <a:rPr lang="fr-FR" sz="1000" dirty="0" err="1"/>
              <a:t>poată</a:t>
            </a:r>
            <a:r>
              <a:rPr lang="fr-FR" sz="1000" dirty="0"/>
              <a:t> </a:t>
            </a:r>
            <a:r>
              <a:rPr lang="fr-FR" sz="1000" dirty="0" err="1"/>
              <a:t>călări</a:t>
            </a:r>
            <a:r>
              <a:rPr lang="fr-FR" sz="1000" dirty="0"/>
              <a:t>, </a:t>
            </a:r>
            <a:r>
              <a:rPr lang="fr-FR" sz="1000" dirty="0" err="1"/>
              <a:t>incompetent</a:t>
            </a:r>
            <a:r>
              <a:rPr lang="fr-FR" sz="1000" dirty="0"/>
              <a:t> </a:t>
            </a:r>
            <a:r>
              <a:rPr lang="fr-FR" sz="1000" dirty="0" err="1"/>
              <a:t>și</a:t>
            </a:r>
            <a:r>
              <a:rPr lang="fr-FR" sz="1000" dirty="0"/>
              <a:t> </a:t>
            </a:r>
            <a:r>
              <a:rPr lang="fr-FR" sz="1000" dirty="0" err="1"/>
              <a:t>irațional</a:t>
            </a:r>
            <a:r>
              <a:rPr lang="fr-FR" sz="1000" dirty="0"/>
              <a:t>; Philip </a:t>
            </a:r>
            <a:r>
              <a:rPr lang="fr-FR" sz="1000" dirty="0" err="1"/>
              <a:t>Schuyler</a:t>
            </a:r>
            <a:r>
              <a:rPr lang="fr-FR" sz="1000" dirty="0"/>
              <a:t> </a:t>
            </a:r>
            <a:r>
              <a:rPr lang="fr-FR" sz="1000" dirty="0" err="1"/>
              <a:t>avea</a:t>
            </a:r>
            <a:r>
              <a:rPr lang="fr-FR" sz="1000" dirty="0"/>
              <a:t> talent, dar nu se </a:t>
            </a:r>
            <a:r>
              <a:rPr lang="fr-FR" sz="1000" dirty="0" err="1"/>
              <a:t>pricepea</a:t>
            </a:r>
            <a:r>
              <a:rPr lang="fr-FR" sz="1000" dirty="0"/>
              <a:t> la </a:t>
            </a:r>
            <a:r>
              <a:rPr lang="fr-FR" sz="1000" dirty="0" err="1"/>
              <a:t>comunicarea</a:t>
            </a:r>
            <a:r>
              <a:rPr lang="fr-FR" sz="1000" dirty="0"/>
              <a:t> </a:t>
            </a:r>
            <a:r>
              <a:rPr lang="fr-FR" sz="1000" dirty="0" err="1"/>
              <a:t>cu</a:t>
            </a:r>
            <a:r>
              <a:rPr lang="fr-FR" sz="1000" dirty="0"/>
              <a:t> </a:t>
            </a:r>
            <a:r>
              <a:rPr lang="fr-FR" sz="1000" dirty="0" err="1"/>
              <a:t>oamenii</a:t>
            </a:r>
            <a:r>
              <a:rPr lang="fr-FR" sz="1000" dirty="0"/>
              <a:t> </a:t>
            </a:r>
            <a:r>
              <a:rPr lang="fr-FR" sz="1000" dirty="0" err="1"/>
              <a:t>și</a:t>
            </a:r>
            <a:r>
              <a:rPr lang="fr-FR" sz="1000" dirty="0"/>
              <a:t> </a:t>
            </a:r>
            <a:r>
              <a:rPr lang="fr-FR" sz="1000" dirty="0" err="1"/>
              <a:t>manierele</a:t>
            </a:r>
            <a:r>
              <a:rPr lang="fr-FR" sz="1000" dirty="0"/>
              <a:t> sale </a:t>
            </a:r>
            <a:r>
              <a:rPr lang="fr-FR" sz="1000" dirty="0" err="1"/>
              <a:t>iritau</a:t>
            </a:r>
            <a:r>
              <a:rPr lang="fr-FR" sz="1000" dirty="0"/>
              <a:t> </a:t>
            </a:r>
            <a:r>
              <a:rPr lang="fr-FR" sz="1000" dirty="0" err="1"/>
              <a:t>subordonații</a:t>
            </a:r>
            <a:r>
              <a:rPr lang="fr-FR" sz="1000" dirty="0"/>
              <a:t>; Charles Lee </a:t>
            </a:r>
            <a:r>
              <a:rPr lang="fr-FR" sz="1000" dirty="0" err="1"/>
              <a:t>era</a:t>
            </a:r>
            <a:r>
              <a:rPr lang="fr-FR" sz="1000" dirty="0"/>
              <a:t> </a:t>
            </a:r>
            <a:r>
              <a:rPr lang="fr-FR" sz="1000" dirty="0" err="1"/>
              <a:t>genial</a:t>
            </a:r>
            <a:r>
              <a:rPr lang="fr-FR" sz="1000" dirty="0"/>
              <a:t> </a:t>
            </a:r>
            <a:r>
              <a:rPr lang="fr-FR" sz="1000" dirty="0" err="1"/>
              <a:t>și</a:t>
            </a:r>
            <a:r>
              <a:rPr lang="fr-FR" sz="1000" dirty="0"/>
              <a:t> </a:t>
            </a:r>
            <a:r>
              <a:rPr lang="fr-FR" sz="1000" dirty="0" err="1"/>
              <a:t>avea</a:t>
            </a:r>
            <a:r>
              <a:rPr lang="fr-FR" sz="1000" dirty="0"/>
              <a:t> </a:t>
            </a:r>
            <a:r>
              <a:rPr lang="fr-FR" sz="1000" dirty="0" err="1"/>
              <a:t>experiență</a:t>
            </a:r>
            <a:r>
              <a:rPr lang="fr-FR" sz="1000" dirty="0"/>
              <a:t>, dar </a:t>
            </a:r>
            <a:r>
              <a:rPr lang="fr-FR" sz="1000" dirty="0" err="1"/>
              <a:t>avea</a:t>
            </a:r>
            <a:r>
              <a:rPr lang="fr-FR" sz="1000" dirty="0"/>
              <a:t> </a:t>
            </a:r>
            <a:r>
              <a:rPr lang="fr-FR" sz="1000" dirty="0" err="1"/>
              <a:t>ambiție</a:t>
            </a:r>
            <a:r>
              <a:rPr lang="fr-FR" sz="1000" dirty="0"/>
              <a:t> </a:t>
            </a:r>
            <a:r>
              <a:rPr lang="fr-FR" sz="1000" dirty="0" err="1"/>
              <a:t>și</a:t>
            </a:r>
            <a:r>
              <a:rPr lang="fr-FR" sz="1000" dirty="0"/>
              <a:t> </a:t>
            </a:r>
            <a:r>
              <a:rPr lang="fr-FR" sz="1000" dirty="0" err="1"/>
              <a:t>ulterior</a:t>
            </a:r>
            <a:r>
              <a:rPr lang="fr-FR" sz="1000" dirty="0"/>
              <a:t>, se </a:t>
            </a:r>
            <a:r>
              <a:rPr lang="fr-FR" sz="1000" dirty="0" err="1"/>
              <a:t>dovedise</a:t>
            </a:r>
            <a:r>
              <a:rPr lang="fr-FR" sz="1000" dirty="0"/>
              <a:t> ca </a:t>
            </a:r>
            <a:r>
              <a:rPr lang="fr-FR" sz="1000" dirty="0" err="1"/>
              <a:t>fiind</a:t>
            </a:r>
            <a:r>
              <a:rPr lang="fr-FR" sz="1000" dirty="0"/>
              <a:t> un </a:t>
            </a:r>
            <a:r>
              <a:rPr lang="fr-FR" sz="1000" dirty="0" err="1"/>
              <a:t>trădător</a:t>
            </a:r>
            <a:r>
              <a:rPr lang="fr-FR" sz="1000" dirty="0"/>
              <a:t>, </a:t>
            </a:r>
            <a:r>
              <a:rPr lang="fr-FR" sz="1000" dirty="0" err="1"/>
              <a:t>iar</a:t>
            </a:r>
            <a:r>
              <a:rPr lang="fr-FR" sz="1000" dirty="0"/>
              <a:t> </a:t>
            </a:r>
            <a:r>
              <a:rPr lang="fr-FR" sz="1000" dirty="0" err="1"/>
              <a:t>Israel</a:t>
            </a:r>
            <a:r>
              <a:rPr lang="fr-FR" sz="1000" dirty="0"/>
              <a:t> Putnam </a:t>
            </a:r>
            <a:r>
              <a:rPr lang="fr-FR" sz="1000" dirty="0" err="1"/>
              <a:t>era</a:t>
            </a:r>
            <a:r>
              <a:rPr lang="fr-FR" sz="1000" dirty="0"/>
              <a:t> </a:t>
            </a:r>
            <a:r>
              <a:rPr lang="fr-FR" sz="1000" dirty="0" err="1"/>
              <a:t>încrezut</a:t>
            </a:r>
            <a:r>
              <a:rPr lang="fr-FR" sz="1000" dirty="0"/>
              <a:t> </a:t>
            </a:r>
            <a:r>
              <a:rPr lang="fr-FR" sz="1000" dirty="0" err="1"/>
              <a:t>și</a:t>
            </a:r>
            <a:r>
              <a:rPr lang="fr-FR" sz="1000" dirty="0"/>
              <a:t> </a:t>
            </a:r>
            <a:r>
              <a:rPr lang="fr-FR" sz="1000" dirty="0" err="1"/>
              <a:t>rareori</a:t>
            </a:r>
            <a:r>
              <a:rPr lang="fr-FR" sz="1000" dirty="0"/>
              <a:t> </a:t>
            </a:r>
            <a:r>
              <a:rPr lang="fr-FR" sz="1000" dirty="0" err="1"/>
              <a:t>lua</a:t>
            </a:r>
            <a:r>
              <a:rPr lang="fr-FR" sz="1000" dirty="0"/>
              <a:t> o </a:t>
            </a:r>
            <a:r>
              <a:rPr lang="fr-FR" sz="1000" dirty="0" err="1"/>
              <a:t>decizie</a:t>
            </a:r>
            <a:r>
              <a:rPr lang="fr-FR" sz="1000" dirty="0"/>
              <a:t> </a:t>
            </a:r>
            <a:r>
              <a:rPr lang="fr-FR" sz="1000" dirty="0" err="1"/>
              <a:t>folositoare</a:t>
            </a:r>
            <a:r>
              <a:rPr lang="fr-FR" sz="1000" dirty="0"/>
              <a:t> </a:t>
            </a:r>
            <a:r>
              <a:rPr lang="fr-FR" sz="1000" dirty="0" err="1"/>
              <a:t>pentru</a:t>
            </a:r>
            <a:r>
              <a:rPr lang="fr-FR" sz="1000" dirty="0"/>
              <a:t> </a:t>
            </a:r>
            <a:r>
              <a:rPr lang="fr-FR" sz="1000" dirty="0" err="1"/>
              <a:t>armatǎ</a:t>
            </a:r>
            <a:r>
              <a:rPr lang="fr-FR" sz="1000" dirty="0" smtClean="0"/>
              <a:t>.</a:t>
            </a:r>
            <a:endParaRPr lang="en-US" sz="1000" dirty="0"/>
          </a:p>
        </p:txBody>
      </p:sp>
      <p:sp>
        <p:nvSpPr>
          <p:cNvPr id="6" name="TextBox 5"/>
          <p:cNvSpPr txBox="1"/>
          <p:nvPr/>
        </p:nvSpPr>
        <p:spPr>
          <a:xfrm>
            <a:off x="6248400" y="5715000"/>
            <a:ext cx="2438400" cy="646331"/>
          </a:xfrm>
          <a:prstGeom prst="rect">
            <a:avLst/>
          </a:prstGeom>
          <a:noFill/>
        </p:spPr>
        <p:txBody>
          <a:bodyPr wrap="square" rtlCol="0">
            <a:spAutoFit/>
          </a:bodyPr>
          <a:lstStyle/>
          <a:p>
            <a:pPr algn="ctr"/>
            <a:r>
              <a:rPr lang="ro-RO" dirty="0" smtClean="0"/>
              <a:t>George Washington</a:t>
            </a:r>
          </a:p>
          <a:p>
            <a:pPr algn="ctr"/>
            <a:r>
              <a:rPr lang="ro-RO" dirty="0" smtClean="0"/>
              <a:t>(1732-1799)</a:t>
            </a:r>
            <a:endParaRPr lang="en-US" dirty="0"/>
          </a:p>
        </p:txBody>
      </p:sp>
    </p:spTree>
    <p:extLst>
      <p:ext uri="{BB962C8B-B14F-4D97-AF65-F5344CB8AC3E}">
        <p14:creationId xmlns:p14="http://schemas.microsoft.com/office/powerpoint/2010/main" val="3332033217"/>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505200" cy="1162050"/>
          </a:xfrm>
        </p:spPr>
        <p:txBody>
          <a:bodyPr/>
          <a:lstStyle/>
          <a:p>
            <a:r>
              <a:rPr lang="sr-Latn-RS" dirty="0" smtClean="0"/>
              <a:t>DEFINI</a:t>
            </a:r>
            <a:r>
              <a:rPr lang="ro-RO" dirty="0" smtClean="0"/>
              <a:t>ȚIE ȘI TRĂSĂTURI</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448053"/>
            <a:ext cx="5111750" cy="3504947"/>
          </a:xfrm>
        </p:spPr>
      </p:pic>
      <p:sp>
        <p:nvSpPr>
          <p:cNvPr id="4" name="Text Placeholder 3"/>
          <p:cNvSpPr>
            <a:spLocks noGrp="1"/>
          </p:cNvSpPr>
          <p:nvPr>
            <p:ph type="body" sz="half" idx="2"/>
          </p:nvPr>
        </p:nvSpPr>
        <p:spPr>
          <a:xfrm>
            <a:off x="304800" y="1435100"/>
            <a:ext cx="3657600" cy="5422900"/>
          </a:xfrm>
        </p:spPr>
        <p:txBody>
          <a:bodyPr>
            <a:normAutofit fontScale="92500" lnSpcReduction="20000"/>
          </a:bodyPr>
          <a:lstStyle/>
          <a:p>
            <a:pPr algn="just"/>
            <a:r>
              <a:rPr lang="ro-RO" dirty="0" smtClean="0"/>
              <a:t>	</a:t>
            </a:r>
            <a:r>
              <a:rPr lang="fr-FR" dirty="0" err="1" smtClean="0"/>
              <a:t>Revoluția</a:t>
            </a:r>
            <a:r>
              <a:rPr lang="fr-FR" dirty="0" smtClean="0"/>
              <a:t> </a:t>
            </a:r>
            <a:r>
              <a:rPr lang="fr-FR" dirty="0" err="1"/>
              <a:t>americană</a:t>
            </a:r>
            <a:r>
              <a:rPr lang="fr-FR" dirty="0"/>
              <a:t> </a:t>
            </a:r>
            <a:r>
              <a:rPr lang="fr-FR" dirty="0" err="1"/>
              <a:t>cuprinde</a:t>
            </a:r>
            <a:r>
              <a:rPr lang="fr-FR" dirty="0"/>
              <a:t> o </a:t>
            </a:r>
            <a:r>
              <a:rPr lang="fr-FR" dirty="0" err="1"/>
              <a:t>serie</a:t>
            </a:r>
            <a:r>
              <a:rPr lang="fr-FR" dirty="0"/>
              <a:t> de </a:t>
            </a:r>
            <a:r>
              <a:rPr lang="fr-FR" dirty="0" err="1"/>
              <a:t>evenimente</a:t>
            </a:r>
            <a:r>
              <a:rPr lang="fr-FR" dirty="0"/>
              <a:t> de </a:t>
            </a:r>
            <a:r>
              <a:rPr lang="fr-FR" dirty="0" err="1"/>
              <a:t>natură</a:t>
            </a:r>
            <a:r>
              <a:rPr lang="fr-FR" dirty="0"/>
              <a:t> </a:t>
            </a:r>
            <a:r>
              <a:rPr lang="fr-FR" dirty="0" err="1"/>
              <a:t>politică</a:t>
            </a:r>
            <a:r>
              <a:rPr lang="fr-FR" dirty="0"/>
              <a:t>, </a:t>
            </a:r>
            <a:r>
              <a:rPr lang="fr-FR" dirty="0" err="1"/>
              <a:t>economică</a:t>
            </a:r>
            <a:r>
              <a:rPr lang="fr-FR" dirty="0"/>
              <a:t>, </a:t>
            </a:r>
            <a:r>
              <a:rPr lang="fr-FR" dirty="0" err="1"/>
              <a:t>militară</a:t>
            </a:r>
            <a:r>
              <a:rPr lang="fr-FR" dirty="0"/>
              <a:t>, </a:t>
            </a:r>
            <a:r>
              <a:rPr lang="fr-FR" dirty="0" err="1"/>
              <a:t>organizatorică</a:t>
            </a:r>
            <a:r>
              <a:rPr lang="fr-FR" dirty="0"/>
              <a:t> </a:t>
            </a:r>
            <a:r>
              <a:rPr lang="fr-FR" dirty="0" err="1"/>
              <a:t>și</a:t>
            </a:r>
            <a:r>
              <a:rPr lang="fr-FR" dirty="0"/>
              <a:t> </a:t>
            </a:r>
            <a:r>
              <a:rPr lang="fr-FR" dirty="0" err="1"/>
              <a:t>legislativă</a:t>
            </a:r>
            <a:r>
              <a:rPr lang="fr-FR" dirty="0"/>
              <a:t> </a:t>
            </a:r>
            <a:r>
              <a:rPr lang="fr-FR" dirty="0" err="1"/>
              <a:t>petrecute</a:t>
            </a:r>
            <a:r>
              <a:rPr lang="fr-FR" dirty="0"/>
              <a:t> </a:t>
            </a:r>
            <a:r>
              <a:rPr lang="fr-FR" dirty="0" err="1"/>
              <a:t>în</a:t>
            </a:r>
            <a:r>
              <a:rPr lang="fr-FR" dirty="0"/>
              <a:t> a </a:t>
            </a:r>
            <a:r>
              <a:rPr lang="fr-FR" dirty="0" err="1"/>
              <a:t>doua</a:t>
            </a:r>
            <a:r>
              <a:rPr lang="fr-FR" dirty="0"/>
              <a:t> </a:t>
            </a:r>
            <a:r>
              <a:rPr lang="fr-FR" dirty="0" err="1"/>
              <a:t>jumătate</a:t>
            </a:r>
            <a:r>
              <a:rPr lang="fr-FR" dirty="0"/>
              <a:t> a </a:t>
            </a:r>
            <a:r>
              <a:rPr lang="fr-FR" dirty="0" err="1"/>
              <a:t>secolului</a:t>
            </a:r>
            <a:r>
              <a:rPr lang="fr-FR" dirty="0"/>
              <a:t> al XVIII-</a:t>
            </a:r>
            <a:r>
              <a:rPr lang="fr-FR" dirty="0" err="1"/>
              <a:t>lea</a:t>
            </a:r>
            <a:r>
              <a:rPr lang="fr-FR" dirty="0"/>
              <a:t> , mai exact </a:t>
            </a:r>
            <a:r>
              <a:rPr lang="fr-FR" dirty="0" err="1"/>
              <a:t>între</a:t>
            </a:r>
            <a:r>
              <a:rPr lang="fr-FR" dirty="0"/>
              <a:t> 1763 </a:t>
            </a:r>
            <a:r>
              <a:rPr lang="fr-FR" dirty="0" err="1"/>
              <a:t>și</a:t>
            </a:r>
            <a:r>
              <a:rPr lang="fr-FR" dirty="0"/>
              <a:t> 1791, care au </a:t>
            </a:r>
            <a:r>
              <a:rPr lang="fr-FR" dirty="0" err="1"/>
              <a:t>culminat</a:t>
            </a:r>
            <a:r>
              <a:rPr lang="fr-FR" dirty="0"/>
              <a:t> </a:t>
            </a:r>
            <a:r>
              <a:rPr lang="fr-FR" dirty="0" err="1"/>
              <a:t>cu</a:t>
            </a:r>
            <a:r>
              <a:rPr lang="fr-FR" dirty="0"/>
              <a:t> </a:t>
            </a:r>
            <a:r>
              <a:rPr lang="fr-FR" dirty="0" err="1"/>
              <a:t>apariția</a:t>
            </a:r>
            <a:r>
              <a:rPr lang="fr-FR" dirty="0"/>
              <a:t> </a:t>
            </a:r>
            <a:r>
              <a:rPr lang="fr-FR" dirty="0" err="1"/>
              <a:t>unui</a:t>
            </a:r>
            <a:r>
              <a:rPr lang="fr-FR" dirty="0"/>
              <a:t> stat </a:t>
            </a:r>
            <a:r>
              <a:rPr lang="fr-FR" dirty="0" err="1"/>
              <a:t>independent</a:t>
            </a:r>
            <a:r>
              <a:rPr lang="fr-FR" dirty="0"/>
              <a:t> </a:t>
            </a:r>
            <a:r>
              <a:rPr lang="fr-FR" dirty="0" err="1"/>
              <a:t>și</a:t>
            </a:r>
            <a:r>
              <a:rPr lang="fr-FR" dirty="0"/>
              <a:t> </a:t>
            </a:r>
            <a:r>
              <a:rPr lang="fr-FR" dirty="0" err="1"/>
              <a:t>suveran</a:t>
            </a:r>
            <a:r>
              <a:rPr lang="fr-FR" dirty="0"/>
              <a:t> </a:t>
            </a:r>
            <a:r>
              <a:rPr lang="fr-FR" dirty="0" err="1"/>
              <a:t>în</a:t>
            </a:r>
            <a:r>
              <a:rPr lang="fr-FR" dirty="0"/>
              <a:t> </a:t>
            </a:r>
            <a:r>
              <a:rPr lang="fr-FR" dirty="0" err="1"/>
              <a:t>America</a:t>
            </a:r>
            <a:r>
              <a:rPr lang="fr-FR" dirty="0"/>
              <a:t> de Nord, </a:t>
            </a:r>
            <a:r>
              <a:rPr lang="fr-FR" dirty="0" err="1"/>
              <a:t>Statele</a:t>
            </a:r>
            <a:r>
              <a:rPr lang="fr-FR" dirty="0"/>
              <a:t> </a:t>
            </a:r>
            <a:r>
              <a:rPr lang="fr-FR" dirty="0" err="1"/>
              <a:t>Unite</a:t>
            </a:r>
            <a:r>
              <a:rPr lang="fr-FR" dirty="0"/>
              <a:t> ale </a:t>
            </a:r>
            <a:r>
              <a:rPr lang="fr-FR" dirty="0" err="1"/>
              <a:t>Americii</a:t>
            </a:r>
            <a:r>
              <a:rPr lang="fr-FR" dirty="0"/>
              <a:t>.</a:t>
            </a:r>
            <a:endParaRPr lang="en-US" dirty="0"/>
          </a:p>
          <a:p>
            <a:pPr algn="just"/>
            <a:r>
              <a:rPr lang="fr-FR" dirty="0"/>
              <a:t> </a:t>
            </a:r>
            <a:endParaRPr lang="en-US" dirty="0"/>
          </a:p>
          <a:p>
            <a:pPr algn="just"/>
            <a:r>
              <a:rPr lang="ro-RO" dirty="0" smtClean="0"/>
              <a:t>	</a:t>
            </a:r>
            <a:r>
              <a:rPr lang="fr-FR" dirty="0" err="1" smtClean="0"/>
              <a:t>Revoluția</a:t>
            </a:r>
            <a:r>
              <a:rPr lang="fr-FR" dirty="0" smtClean="0"/>
              <a:t> </a:t>
            </a:r>
            <a:r>
              <a:rPr lang="fr-FR" dirty="0" err="1"/>
              <a:t>americană</a:t>
            </a:r>
            <a:r>
              <a:rPr lang="fr-FR" dirty="0"/>
              <a:t> a </a:t>
            </a:r>
            <a:r>
              <a:rPr lang="fr-FR" dirty="0" err="1"/>
              <a:t>fost</a:t>
            </a:r>
            <a:r>
              <a:rPr lang="fr-FR" dirty="0"/>
              <a:t> </a:t>
            </a:r>
            <a:r>
              <a:rPr lang="fr-FR" dirty="0" err="1"/>
              <a:t>unul</a:t>
            </a:r>
            <a:r>
              <a:rPr lang="fr-FR" dirty="0"/>
              <a:t> </a:t>
            </a:r>
            <a:r>
              <a:rPr lang="fr-FR" dirty="0" err="1"/>
              <a:t>din</a:t>
            </a:r>
            <a:r>
              <a:rPr lang="fr-FR" dirty="0"/>
              <a:t> </a:t>
            </a:r>
            <a:r>
              <a:rPr lang="fr-FR" dirty="0" err="1"/>
              <a:t>evenimentele</a:t>
            </a:r>
            <a:r>
              <a:rPr lang="fr-FR" dirty="0"/>
              <a:t> majore al </a:t>
            </a:r>
            <a:r>
              <a:rPr lang="fr-FR" dirty="0" err="1"/>
              <a:t>epocii</a:t>
            </a:r>
            <a:r>
              <a:rPr lang="fr-FR" dirty="0"/>
              <a:t> moderne, care s-a </a:t>
            </a:r>
            <a:r>
              <a:rPr lang="fr-FR" dirty="0" err="1"/>
              <a:t>desfășurat</a:t>
            </a:r>
            <a:r>
              <a:rPr lang="fr-FR" dirty="0"/>
              <a:t> </a:t>
            </a:r>
            <a:r>
              <a:rPr lang="fr-FR" dirty="0" err="1"/>
              <a:t>sub</a:t>
            </a:r>
            <a:r>
              <a:rPr lang="fr-FR" dirty="0"/>
              <a:t> forma </a:t>
            </a:r>
            <a:r>
              <a:rPr lang="fr-FR" dirty="0" err="1"/>
              <a:t>unor</a:t>
            </a:r>
            <a:r>
              <a:rPr lang="fr-FR" dirty="0"/>
              <a:t> </a:t>
            </a:r>
            <a:r>
              <a:rPr lang="fr-FR" dirty="0" err="1"/>
              <a:t>serii</a:t>
            </a:r>
            <a:r>
              <a:rPr lang="fr-FR" dirty="0"/>
              <a:t> de </a:t>
            </a:r>
            <a:r>
              <a:rPr lang="fr-FR" dirty="0" err="1"/>
              <a:t>revolte</a:t>
            </a:r>
            <a:r>
              <a:rPr lang="fr-FR" dirty="0"/>
              <a:t> </a:t>
            </a:r>
            <a:r>
              <a:rPr lang="fr-FR" dirty="0" err="1"/>
              <a:t>și</a:t>
            </a:r>
            <a:r>
              <a:rPr lang="fr-FR" dirty="0"/>
              <a:t> </a:t>
            </a:r>
            <a:r>
              <a:rPr lang="fr-FR" dirty="0" err="1"/>
              <a:t>transformări</a:t>
            </a:r>
            <a:r>
              <a:rPr lang="fr-FR" dirty="0"/>
              <a:t> ale </a:t>
            </a:r>
            <a:r>
              <a:rPr lang="fr-FR" dirty="0" err="1"/>
              <a:t>modului</a:t>
            </a:r>
            <a:r>
              <a:rPr lang="fr-FR" dirty="0"/>
              <a:t> de </a:t>
            </a:r>
            <a:r>
              <a:rPr lang="fr-FR" dirty="0" err="1"/>
              <a:t>gândire</a:t>
            </a:r>
            <a:r>
              <a:rPr lang="fr-FR" dirty="0"/>
              <a:t> al </a:t>
            </a:r>
            <a:r>
              <a:rPr lang="fr-FR" dirty="0" err="1"/>
              <a:t>coloniștilor</a:t>
            </a:r>
            <a:r>
              <a:rPr lang="fr-FR" dirty="0"/>
              <a:t>, </a:t>
            </a:r>
            <a:r>
              <a:rPr lang="fr-FR" dirty="0" err="1"/>
              <a:t>apoi</a:t>
            </a:r>
            <a:r>
              <a:rPr lang="fr-FR" dirty="0"/>
              <a:t> </a:t>
            </a:r>
            <a:r>
              <a:rPr lang="fr-FR" dirty="0" err="1"/>
              <a:t>sub</a:t>
            </a:r>
            <a:r>
              <a:rPr lang="fr-FR" dirty="0"/>
              <a:t> forma </a:t>
            </a:r>
            <a:r>
              <a:rPr lang="fr-FR" dirty="0" err="1"/>
              <a:t>unui</a:t>
            </a:r>
            <a:r>
              <a:rPr lang="fr-FR" dirty="0"/>
              <a:t> </a:t>
            </a:r>
            <a:r>
              <a:rPr lang="fr-FR" dirty="0" err="1"/>
              <a:t>război</a:t>
            </a:r>
            <a:r>
              <a:rPr lang="fr-FR" dirty="0"/>
              <a:t>, </a:t>
            </a:r>
            <a:r>
              <a:rPr lang="fr-FR" dirty="0" err="1"/>
              <a:t>numit</a:t>
            </a:r>
            <a:r>
              <a:rPr lang="fr-FR" dirty="0"/>
              <a:t> </a:t>
            </a:r>
            <a:r>
              <a:rPr lang="fr-FR" dirty="0" err="1"/>
              <a:t>Războiul</a:t>
            </a:r>
            <a:r>
              <a:rPr lang="fr-FR" dirty="0"/>
              <a:t> de </a:t>
            </a:r>
            <a:r>
              <a:rPr lang="fr-FR" dirty="0" err="1"/>
              <a:t>independență</a:t>
            </a:r>
            <a:r>
              <a:rPr lang="fr-FR" dirty="0"/>
              <a:t> al </a:t>
            </a:r>
            <a:r>
              <a:rPr lang="fr-FR" dirty="0" err="1"/>
              <a:t>Statelor</a:t>
            </a:r>
            <a:r>
              <a:rPr lang="fr-FR" dirty="0"/>
              <a:t> </a:t>
            </a:r>
            <a:r>
              <a:rPr lang="fr-FR" dirty="0" err="1"/>
              <a:t>Unite</a:t>
            </a:r>
            <a:r>
              <a:rPr lang="fr-FR" dirty="0"/>
              <a:t> ale </a:t>
            </a:r>
            <a:r>
              <a:rPr lang="fr-FR" dirty="0" err="1"/>
              <a:t>Americii</a:t>
            </a:r>
            <a:r>
              <a:rPr lang="fr-FR" dirty="0"/>
              <a:t>, care a </a:t>
            </a:r>
            <a:r>
              <a:rPr lang="fr-FR" dirty="0" err="1"/>
              <a:t>avut</a:t>
            </a:r>
            <a:r>
              <a:rPr lang="fr-FR" dirty="0"/>
              <a:t> </a:t>
            </a:r>
            <a:r>
              <a:rPr lang="fr-FR" dirty="0" err="1"/>
              <a:t>loc</a:t>
            </a:r>
            <a:r>
              <a:rPr lang="fr-FR" dirty="0"/>
              <a:t> </a:t>
            </a:r>
            <a:r>
              <a:rPr lang="fr-FR" dirty="0" err="1"/>
              <a:t>între</a:t>
            </a:r>
            <a:r>
              <a:rPr lang="fr-FR" dirty="0"/>
              <a:t> </a:t>
            </a:r>
            <a:r>
              <a:rPr lang="fr-FR" dirty="0" err="1"/>
              <a:t>cele</a:t>
            </a:r>
            <a:r>
              <a:rPr lang="fr-FR" dirty="0"/>
              <a:t> </a:t>
            </a:r>
            <a:r>
              <a:rPr lang="fr-FR" dirty="0" err="1"/>
              <a:t>Cele</a:t>
            </a:r>
            <a:r>
              <a:rPr lang="fr-FR" dirty="0"/>
              <a:t> 13 </a:t>
            </a:r>
            <a:r>
              <a:rPr lang="fr-FR" dirty="0" err="1"/>
              <a:t>colonii</a:t>
            </a:r>
            <a:r>
              <a:rPr lang="fr-FR" dirty="0"/>
              <a:t> </a:t>
            </a:r>
            <a:r>
              <a:rPr lang="fr-FR" dirty="0" err="1"/>
              <a:t>britanice</a:t>
            </a:r>
            <a:r>
              <a:rPr lang="fr-FR" dirty="0"/>
              <a:t> </a:t>
            </a:r>
            <a:r>
              <a:rPr lang="fr-FR" dirty="0" err="1"/>
              <a:t>din</a:t>
            </a:r>
            <a:r>
              <a:rPr lang="fr-FR" dirty="0"/>
              <a:t> </a:t>
            </a:r>
            <a:r>
              <a:rPr lang="fr-FR" dirty="0" err="1"/>
              <a:t>America</a:t>
            </a:r>
            <a:r>
              <a:rPr lang="fr-FR" dirty="0"/>
              <a:t> de Nord </a:t>
            </a:r>
            <a:r>
              <a:rPr lang="fr-FR" dirty="0" err="1"/>
              <a:t>și</a:t>
            </a:r>
            <a:r>
              <a:rPr lang="fr-FR" dirty="0"/>
              <a:t> </a:t>
            </a:r>
            <a:r>
              <a:rPr lang="fr-FR" dirty="0" err="1"/>
              <a:t>țara</a:t>
            </a:r>
            <a:r>
              <a:rPr lang="fr-FR" dirty="0"/>
              <a:t> </a:t>
            </a:r>
            <a:r>
              <a:rPr lang="fr-FR" dirty="0" err="1"/>
              <a:t>lor</a:t>
            </a:r>
            <a:r>
              <a:rPr lang="fr-FR" dirty="0"/>
              <a:t> de origine, </a:t>
            </a:r>
            <a:r>
              <a:rPr lang="fr-FR" dirty="0" err="1"/>
              <a:t>Marea</a:t>
            </a:r>
            <a:r>
              <a:rPr lang="fr-FR" dirty="0"/>
              <a:t> </a:t>
            </a:r>
            <a:r>
              <a:rPr lang="fr-FR" dirty="0" err="1"/>
              <a:t>Britanie</a:t>
            </a:r>
            <a:r>
              <a:rPr lang="fr-FR" dirty="0"/>
              <a:t>, </a:t>
            </a:r>
            <a:r>
              <a:rPr lang="fr-FR" dirty="0" err="1"/>
              <a:t>urmat</a:t>
            </a:r>
            <a:r>
              <a:rPr lang="fr-FR" dirty="0"/>
              <a:t> de </a:t>
            </a:r>
            <a:r>
              <a:rPr lang="fr-FR" dirty="0" err="1"/>
              <a:t>organizări</a:t>
            </a:r>
            <a:r>
              <a:rPr lang="fr-FR" dirty="0"/>
              <a:t> </a:t>
            </a:r>
            <a:r>
              <a:rPr lang="fr-FR" dirty="0" err="1"/>
              <a:t>economice</a:t>
            </a:r>
            <a:r>
              <a:rPr lang="fr-FR" dirty="0"/>
              <a:t>, structurale, </a:t>
            </a:r>
            <a:r>
              <a:rPr lang="fr-FR" dirty="0" err="1"/>
              <a:t>politice</a:t>
            </a:r>
            <a:r>
              <a:rPr lang="fr-FR" dirty="0"/>
              <a:t>, </a:t>
            </a:r>
            <a:r>
              <a:rPr lang="fr-FR" dirty="0" err="1"/>
              <a:t>statale</a:t>
            </a:r>
            <a:r>
              <a:rPr lang="fr-FR" dirty="0"/>
              <a:t> </a:t>
            </a:r>
            <a:r>
              <a:rPr lang="fr-FR" dirty="0" err="1"/>
              <a:t>și</a:t>
            </a:r>
            <a:r>
              <a:rPr lang="fr-FR" dirty="0"/>
              <a:t> </a:t>
            </a:r>
            <a:r>
              <a:rPr lang="fr-FR" dirty="0" err="1"/>
              <a:t>legislative</a:t>
            </a:r>
            <a:r>
              <a:rPr lang="fr-FR" dirty="0"/>
              <a:t> </a:t>
            </a:r>
            <a:r>
              <a:rPr lang="fr-FR" dirty="0" err="1"/>
              <a:t>unice</a:t>
            </a:r>
            <a:r>
              <a:rPr lang="fr-FR" dirty="0"/>
              <a:t> </a:t>
            </a:r>
            <a:r>
              <a:rPr lang="fr-FR" dirty="0" err="1"/>
              <a:t>și</a:t>
            </a:r>
            <a:r>
              <a:rPr lang="fr-FR" dirty="0"/>
              <a:t> </a:t>
            </a:r>
            <a:r>
              <a:rPr lang="fr-FR" dirty="0" err="1"/>
              <a:t>novatoare</a:t>
            </a:r>
            <a:r>
              <a:rPr lang="fr-FR" dirty="0"/>
              <a:t> </a:t>
            </a:r>
            <a:r>
              <a:rPr lang="fr-FR" dirty="0" err="1"/>
              <a:t>în</a:t>
            </a:r>
            <a:r>
              <a:rPr lang="fr-FR" dirty="0"/>
              <a:t> </a:t>
            </a:r>
            <a:r>
              <a:rPr lang="fr-FR" dirty="0" err="1"/>
              <a:t>istoria</a:t>
            </a:r>
            <a:r>
              <a:rPr lang="fr-FR" dirty="0"/>
              <a:t> </a:t>
            </a:r>
            <a:r>
              <a:rPr lang="fr-FR" dirty="0" err="1"/>
              <a:t>modernă</a:t>
            </a:r>
            <a:r>
              <a:rPr lang="fr-FR" dirty="0"/>
              <a:t>.</a:t>
            </a:r>
            <a:endParaRPr lang="en-US" dirty="0"/>
          </a:p>
          <a:p>
            <a:pPr algn="just"/>
            <a:r>
              <a:rPr lang="fr-FR" dirty="0"/>
              <a:t> </a:t>
            </a:r>
            <a:endParaRPr lang="en-US" dirty="0"/>
          </a:p>
          <a:p>
            <a:pPr algn="just"/>
            <a:r>
              <a:rPr lang="ro-RO" dirty="0" smtClean="0"/>
              <a:t>	</a:t>
            </a:r>
            <a:r>
              <a:rPr lang="fr-FR" dirty="0" err="1" smtClean="0"/>
              <a:t>Revoluția</a:t>
            </a:r>
            <a:r>
              <a:rPr lang="fr-FR" dirty="0" smtClean="0"/>
              <a:t> </a:t>
            </a:r>
            <a:r>
              <a:rPr lang="fr-FR" dirty="0" err="1"/>
              <a:t>americană</a:t>
            </a:r>
            <a:r>
              <a:rPr lang="fr-FR" dirty="0"/>
              <a:t> a </a:t>
            </a:r>
            <a:r>
              <a:rPr lang="fr-FR" dirty="0" err="1"/>
              <a:t>avut</a:t>
            </a:r>
            <a:r>
              <a:rPr lang="fr-FR" dirty="0"/>
              <a:t> </a:t>
            </a:r>
            <a:r>
              <a:rPr lang="fr-FR" dirty="0" err="1"/>
              <a:t>trei</a:t>
            </a:r>
            <a:r>
              <a:rPr lang="fr-FR" dirty="0"/>
              <a:t> </a:t>
            </a:r>
            <a:r>
              <a:rPr lang="fr-FR" dirty="0" err="1"/>
              <a:t>consecințe</a:t>
            </a:r>
            <a:r>
              <a:rPr lang="fr-FR" dirty="0"/>
              <a:t> importante: </a:t>
            </a:r>
            <a:r>
              <a:rPr lang="fr-FR" dirty="0" err="1"/>
              <a:t>cucerirea</a:t>
            </a:r>
            <a:r>
              <a:rPr lang="fr-FR" dirty="0"/>
              <a:t> </a:t>
            </a:r>
            <a:r>
              <a:rPr lang="fr-FR" dirty="0" err="1"/>
              <a:t>independenței</a:t>
            </a:r>
            <a:r>
              <a:rPr lang="fr-FR" dirty="0"/>
              <a:t> </a:t>
            </a:r>
            <a:r>
              <a:rPr lang="fr-FR" dirty="0" err="1"/>
              <a:t>celor</a:t>
            </a:r>
            <a:r>
              <a:rPr lang="fr-FR" dirty="0"/>
              <a:t> 13 </a:t>
            </a:r>
            <a:r>
              <a:rPr lang="fr-FR" dirty="0" err="1"/>
              <a:t>colonii</a:t>
            </a:r>
            <a:r>
              <a:rPr lang="fr-FR" dirty="0"/>
              <a:t> </a:t>
            </a:r>
            <a:r>
              <a:rPr lang="fr-FR" dirty="0" err="1"/>
              <a:t>față</a:t>
            </a:r>
            <a:r>
              <a:rPr lang="fr-FR" dirty="0"/>
              <a:t> de </a:t>
            </a:r>
            <a:r>
              <a:rPr lang="fr-FR" dirty="0" err="1"/>
              <a:t>Marea</a:t>
            </a:r>
            <a:r>
              <a:rPr lang="fr-FR" dirty="0"/>
              <a:t> </a:t>
            </a:r>
            <a:r>
              <a:rPr lang="fr-FR" dirty="0" err="1"/>
              <a:t>Britanie</a:t>
            </a:r>
            <a:r>
              <a:rPr lang="fr-FR" dirty="0"/>
              <a:t>, </a:t>
            </a:r>
            <a:r>
              <a:rPr lang="fr-FR" dirty="0" err="1"/>
              <a:t>recunoscută</a:t>
            </a:r>
            <a:r>
              <a:rPr lang="fr-FR" dirty="0"/>
              <a:t> </a:t>
            </a:r>
            <a:r>
              <a:rPr lang="fr-FR" dirty="0" err="1"/>
              <a:t>oficial</a:t>
            </a:r>
            <a:r>
              <a:rPr lang="fr-FR" dirty="0"/>
              <a:t> </a:t>
            </a:r>
            <a:r>
              <a:rPr lang="fr-FR" dirty="0" err="1"/>
              <a:t>prin</a:t>
            </a:r>
            <a:r>
              <a:rPr lang="fr-FR" dirty="0"/>
              <a:t> </a:t>
            </a:r>
            <a:r>
              <a:rPr lang="fr-FR" dirty="0" err="1"/>
              <a:t>Tratatul</a:t>
            </a:r>
            <a:r>
              <a:rPr lang="fr-FR" dirty="0"/>
              <a:t> de la Versailles (1783), </a:t>
            </a:r>
            <a:r>
              <a:rPr lang="fr-FR" dirty="0" err="1"/>
              <a:t>formarea</a:t>
            </a:r>
            <a:r>
              <a:rPr lang="fr-FR" dirty="0"/>
              <a:t> </a:t>
            </a:r>
            <a:r>
              <a:rPr lang="fr-FR" dirty="0" err="1"/>
              <a:t>unui</a:t>
            </a:r>
            <a:r>
              <a:rPr lang="fr-FR" dirty="0"/>
              <a:t> stat </a:t>
            </a:r>
            <a:r>
              <a:rPr lang="fr-FR" dirty="0" err="1"/>
              <a:t>federal</a:t>
            </a:r>
            <a:r>
              <a:rPr lang="fr-FR" dirty="0"/>
              <a:t> </a:t>
            </a:r>
            <a:r>
              <a:rPr lang="fr-FR" dirty="0" err="1"/>
              <a:t>continuu</a:t>
            </a:r>
            <a:r>
              <a:rPr lang="fr-FR" dirty="0"/>
              <a:t> </a:t>
            </a:r>
            <a:r>
              <a:rPr lang="fr-FR" dirty="0" err="1"/>
              <a:t>deschis</a:t>
            </a:r>
            <a:r>
              <a:rPr lang="fr-FR" dirty="0"/>
              <a:t> </a:t>
            </a:r>
            <a:r>
              <a:rPr lang="fr-FR" dirty="0" err="1"/>
              <a:t>expansiunii</a:t>
            </a:r>
            <a:r>
              <a:rPr lang="fr-FR" dirty="0"/>
              <a:t> </a:t>
            </a:r>
            <a:r>
              <a:rPr lang="fr-FR" dirty="0" err="1"/>
              <a:t>și</a:t>
            </a:r>
            <a:r>
              <a:rPr lang="fr-FR" dirty="0"/>
              <a:t> </a:t>
            </a:r>
            <a:r>
              <a:rPr lang="fr-FR" dirty="0" err="1"/>
              <a:t>formarea</a:t>
            </a:r>
            <a:r>
              <a:rPr lang="fr-FR" dirty="0"/>
              <a:t> </a:t>
            </a:r>
            <a:r>
              <a:rPr lang="fr-FR" dirty="0" err="1"/>
              <a:t>unui</a:t>
            </a:r>
            <a:r>
              <a:rPr lang="fr-FR" dirty="0"/>
              <a:t> </a:t>
            </a:r>
            <a:r>
              <a:rPr lang="fr-FR" dirty="0" err="1"/>
              <a:t>sistem</a:t>
            </a:r>
            <a:r>
              <a:rPr lang="fr-FR" dirty="0"/>
              <a:t> de </a:t>
            </a:r>
            <a:r>
              <a:rPr lang="fr-FR" dirty="0" err="1"/>
              <a:t>guvernare</a:t>
            </a:r>
            <a:r>
              <a:rPr lang="fr-FR" dirty="0"/>
              <a:t> al </a:t>
            </a:r>
            <a:r>
              <a:rPr lang="fr-FR" dirty="0" err="1"/>
              <a:t>acestei</a:t>
            </a:r>
            <a:r>
              <a:rPr lang="fr-FR" dirty="0"/>
              <a:t> </a:t>
            </a:r>
            <a:r>
              <a:rPr lang="fr-FR" dirty="0" err="1"/>
              <a:t>țări</a:t>
            </a:r>
            <a:r>
              <a:rPr lang="fr-FR" dirty="0"/>
              <a:t> </a:t>
            </a:r>
            <a:r>
              <a:rPr lang="fr-FR" dirty="0" err="1"/>
              <a:t>bazat</a:t>
            </a:r>
            <a:r>
              <a:rPr lang="fr-FR" dirty="0"/>
              <a:t> </a:t>
            </a:r>
            <a:r>
              <a:rPr lang="fr-FR" dirty="0" err="1"/>
              <a:t>pe</a:t>
            </a:r>
            <a:r>
              <a:rPr lang="fr-FR" dirty="0"/>
              <a:t> </a:t>
            </a:r>
            <a:r>
              <a:rPr lang="fr-FR" dirty="0" err="1"/>
              <a:t>Constituția</a:t>
            </a:r>
            <a:r>
              <a:rPr lang="fr-FR" dirty="0"/>
              <a:t> </a:t>
            </a:r>
            <a:r>
              <a:rPr lang="fr-FR" dirty="0" err="1"/>
              <a:t>Statelor</a:t>
            </a:r>
            <a:r>
              <a:rPr lang="fr-FR" dirty="0"/>
              <a:t> </a:t>
            </a:r>
            <a:r>
              <a:rPr lang="fr-FR" dirty="0" err="1"/>
              <a:t>Unite</a:t>
            </a:r>
            <a:r>
              <a:rPr lang="fr-FR" dirty="0"/>
              <a:t> </a:t>
            </a:r>
            <a:r>
              <a:rPr lang="fr-FR" dirty="0" err="1"/>
              <a:t>din</a:t>
            </a:r>
            <a:r>
              <a:rPr lang="fr-FR" dirty="0"/>
              <a:t> 1787, care </a:t>
            </a:r>
            <a:r>
              <a:rPr lang="fr-FR" dirty="0" err="1"/>
              <a:t>punea</a:t>
            </a:r>
            <a:r>
              <a:rPr lang="fr-FR" dirty="0"/>
              <a:t> </a:t>
            </a:r>
            <a:r>
              <a:rPr lang="fr-FR" dirty="0" err="1"/>
              <a:t>bazele</a:t>
            </a:r>
            <a:r>
              <a:rPr lang="fr-FR" dirty="0"/>
              <a:t> </a:t>
            </a:r>
            <a:r>
              <a:rPr lang="fr-FR" dirty="0" err="1"/>
              <a:t>unei</a:t>
            </a:r>
            <a:r>
              <a:rPr lang="fr-FR" dirty="0"/>
              <a:t> </a:t>
            </a:r>
            <a:r>
              <a:rPr lang="fr-FR" dirty="0" err="1"/>
              <a:t>republici</a:t>
            </a:r>
            <a:r>
              <a:rPr lang="fr-FR" dirty="0"/>
              <a:t> </a:t>
            </a:r>
            <a:r>
              <a:rPr lang="fr-FR" dirty="0" err="1"/>
              <a:t>federale</a:t>
            </a:r>
            <a:r>
              <a:rPr lang="fr-FR" dirty="0"/>
              <a:t> </a:t>
            </a:r>
            <a:r>
              <a:rPr lang="fr-FR" dirty="0" err="1"/>
              <a:t>numită</a:t>
            </a:r>
            <a:r>
              <a:rPr lang="fr-FR" dirty="0"/>
              <a:t> </a:t>
            </a:r>
            <a:r>
              <a:rPr lang="fr-FR" dirty="0" err="1"/>
              <a:t>Statele</a:t>
            </a:r>
            <a:r>
              <a:rPr lang="fr-FR" dirty="0"/>
              <a:t> </a:t>
            </a:r>
            <a:r>
              <a:rPr lang="fr-FR" dirty="0" err="1"/>
              <a:t>Unite</a:t>
            </a:r>
            <a:r>
              <a:rPr lang="fr-FR" dirty="0"/>
              <a:t> ale </a:t>
            </a:r>
            <a:r>
              <a:rPr lang="fr-FR" dirty="0" err="1"/>
              <a:t>Americii</a:t>
            </a:r>
            <a:r>
              <a:rPr lang="fr-FR" dirty="0"/>
              <a:t>, </a:t>
            </a:r>
            <a:r>
              <a:rPr lang="fr-FR" dirty="0" err="1"/>
              <a:t>în</a:t>
            </a:r>
            <a:r>
              <a:rPr lang="fr-FR" dirty="0"/>
              <a:t> care </a:t>
            </a:r>
            <a:r>
              <a:rPr lang="fr-FR" dirty="0" err="1"/>
              <a:t>conducerea</a:t>
            </a:r>
            <a:r>
              <a:rPr lang="fr-FR" dirty="0"/>
              <a:t> este </a:t>
            </a:r>
            <a:r>
              <a:rPr lang="fr-FR" dirty="0" err="1"/>
              <a:t>bazată</a:t>
            </a:r>
            <a:r>
              <a:rPr lang="fr-FR" dirty="0"/>
              <a:t> </a:t>
            </a:r>
            <a:r>
              <a:rPr lang="fr-FR" dirty="0" err="1"/>
              <a:t>pe</a:t>
            </a:r>
            <a:r>
              <a:rPr lang="fr-FR" dirty="0"/>
              <a:t> </a:t>
            </a:r>
            <a:r>
              <a:rPr lang="fr-FR" dirty="0" err="1"/>
              <a:t>suveranitatea</a:t>
            </a:r>
            <a:r>
              <a:rPr lang="fr-FR" dirty="0"/>
              <a:t> </a:t>
            </a:r>
            <a:r>
              <a:rPr lang="fr-FR" dirty="0" err="1"/>
              <a:t>poporului</a:t>
            </a:r>
            <a:r>
              <a:rPr lang="fr-FR" dirty="0"/>
              <a:t> </a:t>
            </a:r>
            <a:r>
              <a:rPr lang="fr-FR" dirty="0" err="1"/>
              <a:t>și</a:t>
            </a:r>
            <a:r>
              <a:rPr lang="fr-FR" dirty="0"/>
              <a:t> </a:t>
            </a:r>
            <a:r>
              <a:rPr lang="fr-FR" dirty="0" err="1"/>
              <a:t>separarea</a:t>
            </a:r>
            <a:r>
              <a:rPr lang="fr-FR" dirty="0"/>
              <a:t> </a:t>
            </a:r>
            <a:r>
              <a:rPr lang="fr-FR" dirty="0" err="1"/>
              <a:t>tripartită</a:t>
            </a:r>
            <a:r>
              <a:rPr lang="fr-FR" dirty="0"/>
              <a:t> a </a:t>
            </a:r>
            <a:r>
              <a:rPr lang="fr-FR" dirty="0" err="1"/>
              <a:t>puterilor</a:t>
            </a:r>
            <a:r>
              <a:rPr lang="fr-FR" dirty="0"/>
              <a:t> </a:t>
            </a:r>
            <a:r>
              <a:rPr lang="fr-FR" dirty="0" err="1"/>
              <a:t>în</a:t>
            </a:r>
            <a:r>
              <a:rPr lang="fr-FR" dirty="0"/>
              <a:t> stat (</a:t>
            </a:r>
            <a:r>
              <a:rPr lang="fr-FR" dirty="0" err="1"/>
              <a:t>legislativă</a:t>
            </a:r>
            <a:r>
              <a:rPr lang="fr-FR" dirty="0"/>
              <a:t>, </a:t>
            </a:r>
            <a:r>
              <a:rPr lang="fr-FR" dirty="0" err="1"/>
              <a:t>executivă</a:t>
            </a:r>
            <a:r>
              <a:rPr lang="fr-FR" dirty="0"/>
              <a:t> </a:t>
            </a:r>
            <a:r>
              <a:rPr lang="fr-FR" dirty="0" err="1"/>
              <a:t>și</a:t>
            </a:r>
            <a:r>
              <a:rPr lang="fr-FR" dirty="0"/>
              <a:t> </a:t>
            </a:r>
            <a:r>
              <a:rPr lang="fr-FR" dirty="0" err="1"/>
              <a:t>judiciară</a:t>
            </a:r>
            <a:r>
              <a:rPr lang="fr-FR" dirty="0" smtClean="0"/>
              <a:t>).</a:t>
            </a:r>
            <a:endParaRPr lang="en-US" dirty="0"/>
          </a:p>
        </p:txBody>
      </p:sp>
      <p:sp>
        <p:nvSpPr>
          <p:cNvPr id="6" name="TextBox 5"/>
          <p:cNvSpPr txBox="1"/>
          <p:nvPr/>
        </p:nvSpPr>
        <p:spPr>
          <a:xfrm>
            <a:off x="4038600" y="5105400"/>
            <a:ext cx="5029200" cy="369332"/>
          </a:xfrm>
          <a:prstGeom prst="rect">
            <a:avLst/>
          </a:prstGeom>
          <a:noFill/>
        </p:spPr>
        <p:txBody>
          <a:bodyPr wrap="square" rtlCol="0">
            <a:spAutoFit/>
          </a:bodyPr>
          <a:lstStyle/>
          <a:p>
            <a:pPr algn="ctr"/>
            <a:r>
              <a:rPr lang="ro-RO" dirty="0" smtClean="0"/>
              <a:t>Fiii Libertății</a:t>
            </a:r>
            <a:endParaRPr lang="en-US" dirty="0"/>
          </a:p>
        </p:txBody>
      </p:sp>
    </p:spTree>
    <p:extLst>
      <p:ext uri="{BB962C8B-B14F-4D97-AF65-F5344CB8AC3E}">
        <p14:creationId xmlns:p14="http://schemas.microsoft.com/office/powerpoint/2010/main" val="3720026646"/>
      </p:ext>
    </p:extLst>
  </p:cSld>
  <p:clrMapOvr>
    <a:masterClrMapping/>
  </p:clrMapOvr>
  <mc:AlternateContent xmlns:mc="http://schemas.openxmlformats.org/markup-compatibility/2006" xmlns:p14="http://schemas.microsoft.com/office/powerpoint/2010/main">
    <mc:Choice Requires="p14">
      <p:transition spd="slow" p14:dur="3400" advTm="10000">
        <p14:reveal/>
      </p:transition>
    </mc:Choice>
    <mc:Fallback xmlns="">
      <p:transition spd="slow" advTm="1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CEL DE-AL DOILEA CONGRES CONTINENTAL</a:t>
            </a:r>
            <a:br>
              <a:rPr lang="ro-RO" dirty="0" smtClean="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91200" y="1752600"/>
            <a:ext cx="3208421" cy="3657600"/>
          </a:xfrm>
        </p:spPr>
      </p:pic>
      <p:sp>
        <p:nvSpPr>
          <p:cNvPr id="4" name="Text Placeholder 3"/>
          <p:cNvSpPr>
            <a:spLocks noGrp="1"/>
          </p:cNvSpPr>
          <p:nvPr>
            <p:ph type="body" sz="half" idx="2"/>
          </p:nvPr>
        </p:nvSpPr>
        <p:spPr>
          <a:xfrm>
            <a:off x="0" y="1435100"/>
            <a:ext cx="5715000" cy="5422900"/>
          </a:xfrm>
        </p:spPr>
        <p:txBody>
          <a:bodyPr>
            <a:noAutofit/>
          </a:bodyPr>
          <a:lstStyle/>
          <a:p>
            <a:pPr algn="just"/>
            <a:r>
              <a:rPr lang="ro-RO" sz="1050" dirty="0" smtClean="0"/>
              <a:t>	</a:t>
            </a:r>
            <a:r>
              <a:rPr lang="fr-FR" sz="1050" dirty="0" err="1" smtClean="0"/>
              <a:t>Washigton</a:t>
            </a:r>
            <a:r>
              <a:rPr lang="fr-FR" sz="1050" dirty="0" smtClean="0"/>
              <a:t> </a:t>
            </a:r>
            <a:r>
              <a:rPr lang="fr-FR" sz="1050" dirty="0" err="1"/>
              <a:t>observă</a:t>
            </a:r>
            <a:r>
              <a:rPr lang="fr-FR" sz="1050" dirty="0"/>
              <a:t> </a:t>
            </a:r>
            <a:r>
              <a:rPr lang="fr-FR" sz="1050" dirty="0" err="1"/>
              <a:t>entuziasmul</a:t>
            </a:r>
            <a:r>
              <a:rPr lang="fr-FR" sz="1050" dirty="0"/>
              <a:t> </a:t>
            </a:r>
            <a:r>
              <a:rPr lang="fr-FR" sz="1050" dirty="0" err="1"/>
              <a:t>fermierilor</a:t>
            </a:r>
            <a:r>
              <a:rPr lang="fr-FR" sz="1050" dirty="0"/>
              <a:t> </a:t>
            </a:r>
            <a:r>
              <a:rPr lang="fr-FR" sz="1050" dirty="0" err="1"/>
              <a:t>stângaci</a:t>
            </a:r>
            <a:r>
              <a:rPr lang="fr-FR" sz="1050" dirty="0"/>
              <a:t>, </a:t>
            </a:r>
            <a:r>
              <a:rPr lang="fr-FR" sz="1050" dirty="0" err="1"/>
              <a:t>grosolani</a:t>
            </a:r>
            <a:r>
              <a:rPr lang="fr-FR" sz="1050" dirty="0"/>
              <a:t>, </a:t>
            </a:r>
            <a:r>
              <a:rPr lang="fr-FR" sz="1050" dirty="0" err="1"/>
              <a:t>având</a:t>
            </a:r>
            <a:r>
              <a:rPr lang="fr-FR" sz="1050" dirty="0"/>
              <a:t> </a:t>
            </a:r>
            <a:r>
              <a:rPr lang="fr-FR" sz="1050" dirty="0" err="1"/>
              <a:t>încredere</a:t>
            </a:r>
            <a:r>
              <a:rPr lang="fr-FR" sz="1050" dirty="0"/>
              <a:t> de </a:t>
            </a:r>
            <a:r>
              <a:rPr lang="fr-FR" sz="1050" dirty="0" err="1"/>
              <a:t>neclintit</a:t>
            </a:r>
            <a:r>
              <a:rPr lang="fr-FR" sz="1050" dirty="0"/>
              <a:t>, </a:t>
            </a:r>
            <a:r>
              <a:rPr lang="fr-FR" sz="1050" dirty="0" err="1"/>
              <a:t>raportând</a:t>
            </a:r>
            <a:r>
              <a:rPr lang="fr-FR" sz="1050" dirty="0"/>
              <a:t> </a:t>
            </a:r>
            <a:r>
              <a:rPr lang="fr-FR" sz="1050" dirty="0" err="1"/>
              <a:t>Congresului</a:t>
            </a:r>
            <a:r>
              <a:rPr lang="fr-FR" sz="1050" dirty="0"/>
              <a:t> </a:t>
            </a:r>
            <a:r>
              <a:rPr lang="fr-FR" sz="1050" dirty="0" err="1"/>
              <a:t>că</a:t>
            </a:r>
            <a:r>
              <a:rPr lang="fr-FR" sz="1050" dirty="0"/>
              <a:t> </a:t>
            </a:r>
            <a:r>
              <a:rPr lang="fr-FR" sz="1050" dirty="0" err="1"/>
              <a:t>erau</a:t>
            </a:r>
            <a:r>
              <a:rPr lang="fr-FR" sz="1050" dirty="0"/>
              <a:t> un </a:t>
            </a:r>
            <a:r>
              <a:rPr lang="fr-FR" sz="1050" dirty="0" err="1"/>
              <a:t>număr</a:t>
            </a:r>
            <a:r>
              <a:rPr lang="fr-FR" sz="1050" dirty="0"/>
              <a:t> mare de </a:t>
            </a:r>
            <a:r>
              <a:rPr lang="fr-FR" sz="1050" dirty="0" err="1"/>
              <a:t>oameni</a:t>
            </a:r>
            <a:r>
              <a:rPr lang="fr-FR" sz="1050" dirty="0"/>
              <a:t> </a:t>
            </a:r>
            <a:r>
              <a:rPr lang="fr-FR" sz="1050" dirty="0" err="1"/>
              <a:t>viguroși</a:t>
            </a:r>
            <a:r>
              <a:rPr lang="fr-FR" sz="1050" dirty="0"/>
              <a:t>, </a:t>
            </a:r>
            <a:r>
              <a:rPr lang="fr-FR" sz="1050" dirty="0" err="1"/>
              <a:t>activi</a:t>
            </a:r>
            <a:r>
              <a:rPr lang="fr-FR" sz="1050" dirty="0"/>
              <a:t>, </a:t>
            </a:r>
            <a:r>
              <a:rPr lang="fr-FR" sz="1050" dirty="0" err="1"/>
              <a:t>zeloși</a:t>
            </a:r>
            <a:r>
              <a:rPr lang="fr-FR" sz="1050" dirty="0"/>
              <a:t> </a:t>
            </a:r>
            <a:r>
              <a:rPr lang="fr-FR" sz="1050" dirty="0" err="1"/>
              <a:t>pentru</a:t>
            </a:r>
            <a:r>
              <a:rPr lang="fr-FR" sz="1050" dirty="0"/>
              <a:t> </a:t>
            </a:r>
            <a:r>
              <a:rPr lang="fr-FR" sz="1050" dirty="0" err="1"/>
              <a:t>cauzǎ</a:t>
            </a:r>
            <a:r>
              <a:rPr lang="fr-FR" sz="1050" dirty="0"/>
              <a:t> </a:t>
            </a:r>
            <a:r>
              <a:rPr lang="fr-FR" sz="1050" dirty="0" err="1"/>
              <a:t>și</a:t>
            </a:r>
            <a:r>
              <a:rPr lang="fr-FR" sz="1050" dirty="0"/>
              <a:t> de un </a:t>
            </a:r>
            <a:r>
              <a:rPr lang="fr-FR" sz="1050" dirty="0" err="1"/>
              <a:t>curaj</a:t>
            </a:r>
            <a:r>
              <a:rPr lang="fr-FR" sz="1050" dirty="0"/>
              <a:t> </a:t>
            </a:r>
            <a:r>
              <a:rPr lang="fr-FR" sz="1050" dirty="0" err="1"/>
              <a:t>incontestabil</a:t>
            </a:r>
            <a:r>
              <a:rPr lang="fr-FR" sz="1050" dirty="0"/>
              <a:t>. </a:t>
            </a:r>
            <a:r>
              <a:rPr lang="fr-FR" sz="1050" dirty="0" err="1"/>
              <a:t>În</a:t>
            </a:r>
            <a:r>
              <a:rPr lang="fr-FR" sz="1050" dirty="0"/>
              <a:t> </a:t>
            </a:r>
            <a:r>
              <a:rPr lang="fr-FR" sz="1050" dirty="0" err="1"/>
              <a:t>octombrie</a:t>
            </a:r>
            <a:r>
              <a:rPr lang="fr-FR" sz="1050" dirty="0"/>
              <a:t>, o </a:t>
            </a:r>
            <a:r>
              <a:rPr lang="fr-FR" sz="1050" dirty="0" err="1"/>
              <a:t>comisie</a:t>
            </a:r>
            <a:r>
              <a:rPr lang="fr-FR" sz="1050" dirty="0"/>
              <a:t> a </a:t>
            </a:r>
            <a:r>
              <a:rPr lang="fr-FR" sz="1050" dirty="0" err="1"/>
              <a:t>Congresului</a:t>
            </a:r>
            <a:r>
              <a:rPr lang="fr-FR" sz="1050" dirty="0"/>
              <a:t>, </a:t>
            </a:r>
            <a:r>
              <a:rPr lang="fr-FR" sz="1050" dirty="0" err="1"/>
              <a:t>alcătuită</a:t>
            </a:r>
            <a:r>
              <a:rPr lang="fr-FR" sz="1050" dirty="0"/>
              <a:t> </a:t>
            </a:r>
            <a:r>
              <a:rPr lang="fr-FR" sz="1050" dirty="0" err="1"/>
              <a:t>din</a:t>
            </a:r>
            <a:r>
              <a:rPr lang="fr-FR" sz="1050" dirty="0"/>
              <a:t> Benjamin Franklin, Thomas Lynch </a:t>
            </a:r>
            <a:r>
              <a:rPr lang="fr-FR" sz="1050" dirty="0" err="1"/>
              <a:t>și</a:t>
            </a:r>
            <a:r>
              <a:rPr lang="fr-FR" sz="1050" dirty="0"/>
              <a:t> Benjamin Harrison, s-a </a:t>
            </a:r>
            <a:r>
              <a:rPr lang="fr-FR" sz="1050" dirty="0" err="1"/>
              <a:t>deplasat</a:t>
            </a:r>
            <a:r>
              <a:rPr lang="fr-FR" sz="1050" dirty="0"/>
              <a:t> la Cambridge </a:t>
            </a:r>
            <a:r>
              <a:rPr lang="fr-FR" sz="1050" dirty="0" err="1"/>
              <a:t>pentru</a:t>
            </a:r>
            <a:r>
              <a:rPr lang="fr-FR" sz="1050" dirty="0"/>
              <a:t> a </a:t>
            </a:r>
            <a:r>
              <a:rPr lang="fr-FR" sz="1050" dirty="0" err="1"/>
              <a:t>conferi</a:t>
            </a:r>
            <a:r>
              <a:rPr lang="fr-FR" sz="1050" dirty="0"/>
              <a:t> </a:t>
            </a:r>
            <a:r>
              <a:rPr lang="fr-FR" sz="1050" dirty="0" err="1"/>
              <a:t>împreună</a:t>
            </a:r>
            <a:r>
              <a:rPr lang="fr-FR" sz="1050" dirty="0"/>
              <a:t> </a:t>
            </a:r>
            <a:r>
              <a:rPr lang="fr-FR" sz="1050" dirty="0" err="1"/>
              <a:t>cu</a:t>
            </a:r>
            <a:r>
              <a:rPr lang="fr-FR" sz="1050" dirty="0"/>
              <a:t> Washington </a:t>
            </a:r>
            <a:r>
              <a:rPr lang="fr-FR" sz="1050" dirty="0" err="1"/>
              <a:t>asupra</a:t>
            </a:r>
            <a:r>
              <a:rPr lang="fr-FR" sz="1050" dirty="0"/>
              <a:t> </a:t>
            </a:r>
            <a:r>
              <a:rPr lang="fr-FR" sz="1050" dirty="0" err="1"/>
              <a:t>măsurilor</a:t>
            </a:r>
            <a:r>
              <a:rPr lang="fr-FR" sz="1050" dirty="0"/>
              <a:t> </a:t>
            </a:r>
            <a:r>
              <a:rPr lang="fr-FR" sz="1050" dirty="0" err="1"/>
              <a:t>potrivite</a:t>
            </a:r>
            <a:r>
              <a:rPr lang="fr-FR" sz="1050" dirty="0"/>
              <a:t> </a:t>
            </a:r>
            <a:r>
              <a:rPr lang="fr-FR" sz="1050" dirty="0" err="1"/>
              <a:t>pentru</a:t>
            </a:r>
            <a:r>
              <a:rPr lang="fr-FR" sz="1050" dirty="0"/>
              <a:t> </a:t>
            </a:r>
            <a:r>
              <a:rPr lang="fr-FR" sz="1050" dirty="0" err="1"/>
              <a:t>întărirea</a:t>
            </a:r>
            <a:r>
              <a:rPr lang="fr-FR" sz="1050" dirty="0"/>
              <a:t> </a:t>
            </a:r>
            <a:r>
              <a:rPr lang="fr-FR" sz="1050" dirty="0" err="1"/>
              <a:t>armatei</a:t>
            </a:r>
            <a:r>
              <a:rPr lang="fr-FR" sz="1050" dirty="0"/>
              <a:t>. </a:t>
            </a:r>
            <a:r>
              <a:rPr lang="fr-FR" sz="1050" dirty="0" err="1"/>
              <a:t>Comisia</a:t>
            </a:r>
            <a:r>
              <a:rPr lang="fr-FR" sz="1050" dirty="0"/>
              <a:t> a </a:t>
            </a:r>
            <a:r>
              <a:rPr lang="fr-FR" sz="1050" dirty="0" err="1"/>
              <a:t>întocmit</a:t>
            </a:r>
            <a:r>
              <a:rPr lang="fr-FR" sz="1050" dirty="0"/>
              <a:t> </a:t>
            </a:r>
            <a:r>
              <a:rPr lang="fr-FR" sz="1050" dirty="0" err="1"/>
              <a:t>planul</a:t>
            </a:r>
            <a:r>
              <a:rPr lang="fr-FR" sz="1050" dirty="0"/>
              <a:t> de </a:t>
            </a:r>
            <a:r>
              <a:rPr lang="fr-FR" sz="1050" dirty="0" err="1"/>
              <a:t>reorganizare</a:t>
            </a:r>
            <a:r>
              <a:rPr lang="fr-FR" sz="1050" dirty="0"/>
              <a:t> a </a:t>
            </a:r>
            <a:r>
              <a:rPr lang="fr-FR" sz="1050" dirty="0" err="1"/>
              <a:t>armatei</a:t>
            </a:r>
            <a:r>
              <a:rPr lang="fr-FR" sz="1050" dirty="0"/>
              <a:t>, </a:t>
            </a:r>
            <a:r>
              <a:rPr lang="fr-FR" sz="1050" dirty="0" err="1"/>
              <a:t>revizuind</a:t>
            </a:r>
            <a:r>
              <a:rPr lang="fr-FR" sz="1050" dirty="0"/>
              <a:t> </a:t>
            </a:r>
            <a:r>
              <a:rPr lang="fr-FR" sz="1050" dirty="0" err="1"/>
              <a:t>regulamentele</a:t>
            </a:r>
            <a:r>
              <a:rPr lang="fr-FR" sz="1050" dirty="0"/>
              <a:t> de </a:t>
            </a:r>
            <a:r>
              <a:rPr lang="fr-FR" sz="1050" dirty="0" err="1"/>
              <a:t>război</a:t>
            </a:r>
            <a:r>
              <a:rPr lang="fr-FR" sz="1050" dirty="0"/>
              <a:t> </a:t>
            </a:r>
            <a:r>
              <a:rPr lang="fr-FR" sz="1050" dirty="0" err="1"/>
              <a:t>și</a:t>
            </a:r>
            <a:r>
              <a:rPr lang="fr-FR" sz="1050" dirty="0"/>
              <a:t> </a:t>
            </a:r>
            <a:r>
              <a:rPr lang="fr-FR" sz="1050" dirty="0" err="1"/>
              <a:t>elaborând</a:t>
            </a:r>
            <a:r>
              <a:rPr lang="fr-FR" sz="1050" dirty="0"/>
              <a:t> </a:t>
            </a:r>
            <a:r>
              <a:rPr lang="fr-FR" sz="1050" dirty="0" err="1"/>
              <a:t>instrucțiunile</a:t>
            </a:r>
            <a:r>
              <a:rPr lang="fr-FR" sz="1050" dirty="0"/>
              <a:t> </a:t>
            </a:r>
            <a:r>
              <a:rPr lang="fr-FR" sz="1050" dirty="0" err="1"/>
              <a:t>pentru</a:t>
            </a:r>
            <a:r>
              <a:rPr lang="fr-FR" sz="1050" dirty="0"/>
              <a:t> </a:t>
            </a:r>
            <a:r>
              <a:rPr lang="fr-FR" sz="1050" dirty="0" err="1"/>
              <a:t>schimburile</a:t>
            </a:r>
            <a:r>
              <a:rPr lang="fr-FR" sz="1050" dirty="0"/>
              <a:t> de </a:t>
            </a:r>
            <a:r>
              <a:rPr lang="fr-FR" sz="1050" dirty="0" err="1"/>
              <a:t>prizonieri</a:t>
            </a:r>
            <a:r>
              <a:rPr lang="fr-FR" sz="1050" dirty="0"/>
              <a:t> </a:t>
            </a:r>
            <a:r>
              <a:rPr lang="fr-FR" sz="1050" dirty="0" err="1"/>
              <a:t>și</a:t>
            </a:r>
            <a:r>
              <a:rPr lang="fr-FR" sz="1050" dirty="0"/>
              <a:t> </a:t>
            </a:r>
            <a:r>
              <a:rPr lang="fr-FR" sz="1050" dirty="0" err="1"/>
              <a:t>pentru</a:t>
            </a:r>
            <a:r>
              <a:rPr lang="fr-FR" sz="1050" dirty="0"/>
              <a:t> </a:t>
            </a:r>
            <a:r>
              <a:rPr lang="fr-FR" sz="1050" dirty="0" err="1"/>
              <a:t>capturile</a:t>
            </a:r>
            <a:r>
              <a:rPr lang="fr-FR" sz="1050" dirty="0"/>
              <a:t> </a:t>
            </a:r>
            <a:r>
              <a:rPr lang="fr-FR" sz="1050" dirty="0" err="1"/>
              <a:t>făcute</a:t>
            </a:r>
            <a:r>
              <a:rPr lang="fr-FR" sz="1050" dirty="0"/>
              <a:t> de </a:t>
            </a:r>
            <a:r>
              <a:rPr lang="fr-FR" sz="1050" dirty="0" err="1"/>
              <a:t>navele</a:t>
            </a:r>
            <a:r>
              <a:rPr lang="fr-FR" sz="1050" dirty="0"/>
              <a:t> </a:t>
            </a:r>
            <a:r>
              <a:rPr lang="fr-FR" sz="1050" dirty="0" err="1"/>
              <a:t>corsar</a:t>
            </a:r>
            <a:r>
              <a:rPr lang="fr-FR" sz="1050" dirty="0"/>
              <a:t> ce </a:t>
            </a:r>
            <a:r>
              <a:rPr lang="fr-FR" sz="1050" dirty="0" err="1"/>
              <a:t>vânau</a:t>
            </a:r>
            <a:r>
              <a:rPr lang="fr-FR" sz="1050" dirty="0"/>
              <a:t> </a:t>
            </a:r>
            <a:r>
              <a:rPr lang="fr-FR" sz="1050" dirty="0" err="1"/>
              <a:t>vasele</a:t>
            </a:r>
            <a:r>
              <a:rPr lang="fr-FR" sz="1050" dirty="0"/>
              <a:t> de </a:t>
            </a:r>
            <a:r>
              <a:rPr lang="fr-FR" sz="1050" dirty="0" err="1"/>
              <a:t>aprovizionare</a:t>
            </a:r>
            <a:r>
              <a:rPr lang="fr-FR" sz="1050" dirty="0"/>
              <a:t> </a:t>
            </a:r>
            <a:r>
              <a:rPr lang="fr-FR" sz="1050" dirty="0" err="1"/>
              <a:t>britanice</a:t>
            </a:r>
            <a:r>
              <a:rPr lang="fr-FR" sz="1050" dirty="0"/>
              <a:t>. Washington </a:t>
            </a:r>
            <a:r>
              <a:rPr lang="fr-FR" sz="1050" dirty="0" err="1"/>
              <a:t>avea</a:t>
            </a:r>
            <a:r>
              <a:rPr lang="fr-FR" sz="1050" dirty="0"/>
              <a:t> </a:t>
            </a:r>
            <a:r>
              <a:rPr lang="fr-FR" sz="1050" dirty="0" err="1"/>
              <a:t>convingeri</a:t>
            </a:r>
            <a:r>
              <a:rPr lang="fr-FR" sz="1050" dirty="0"/>
              <a:t>, </a:t>
            </a:r>
            <a:r>
              <a:rPr lang="fr-FR" sz="1050" dirty="0" err="1"/>
              <a:t>sfaturi</a:t>
            </a:r>
            <a:r>
              <a:rPr lang="fr-FR" sz="1050" dirty="0"/>
              <a:t> </a:t>
            </a:r>
            <a:r>
              <a:rPr lang="fr-FR" sz="1050" dirty="0" err="1"/>
              <a:t>și</a:t>
            </a:r>
            <a:r>
              <a:rPr lang="fr-FR" sz="1050" dirty="0"/>
              <a:t> </a:t>
            </a:r>
            <a:r>
              <a:rPr lang="fr-FR" sz="1050" dirty="0" err="1"/>
              <a:t>promisiuni</a:t>
            </a:r>
            <a:r>
              <a:rPr lang="fr-FR" sz="1050" dirty="0"/>
              <a:t>, dar nu </a:t>
            </a:r>
            <a:r>
              <a:rPr lang="fr-FR" sz="1050" dirty="0" err="1"/>
              <a:t>și</a:t>
            </a:r>
            <a:r>
              <a:rPr lang="fr-FR" sz="1050" dirty="0"/>
              <a:t> o </a:t>
            </a:r>
            <a:r>
              <a:rPr lang="fr-FR" sz="1050" dirty="0" err="1"/>
              <a:t>armatǎ</a:t>
            </a:r>
            <a:r>
              <a:rPr lang="fr-FR" sz="1050" dirty="0"/>
              <a:t>. </a:t>
            </a:r>
            <a:r>
              <a:rPr lang="fr-FR" sz="1050" dirty="0" err="1"/>
              <a:t>Greutățile</a:t>
            </a:r>
            <a:r>
              <a:rPr lang="fr-FR" sz="1050" dirty="0"/>
              <a:t> </a:t>
            </a:r>
            <a:r>
              <a:rPr lang="fr-FR" sz="1050" dirty="0" err="1"/>
              <a:t>și</a:t>
            </a:r>
            <a:r>
              <a:rPr lang="fr-FR" sz="1050" dirty="0"/>
              <a:t> </a:t>
            </a:r>
            <a:r>
              <a:rPr lang="fr-FR" sz="1050" dirty="0" err="1"/>
              <a:t>lipsurile</a:t>
            </a:r>
            <a:r>
              <a:rPr lang="fr-FR" sz="1050" dirty="0"/>
              <a:t> </a:t>
            </a:r>
            <a:r>
              <a:rPr lang="fr-FR" sz="1050" dirty="0" err="1"/>
              <a:t>s-au</a:t>
            </a:r>
            <a:r>
              <a:rPr lang="fr-FR" sz="1050" dirty="0"/>
              <a:t> </a:t>
            </a:r>
            <a:r>
              <a:rPr lang="fr-FR" sz="1050" dirty="0" err="1"/>
              <a:t>menținut</a:t>
            </a:r>
            <a:r>
              <a:rPr lang="fr-FR" sz="1050" dirty="0"/>
              <a:t> </a:t>
            </a:r>
            <a:r>
              <a:rPr lang="fr-FR" sz="1050" dirty="0" err="1"/>
              <a:t>până</a:t>
            </a:r>
            <a:r>
              <a:rPr lang="fr-FR" sz="1050" dirty="0"/>
              <a:t> la </a:t>
            </a:r>
            <a:r>
              <a:rPr lang="fr-FR" sz="1050" dirty="0" err="1"/>
              <a:t>sfârșitul</a:t>
            </a:r>
            <a:r>
              <a:rPr lang="fr-FR" sz="1050" dirty="0"/>
              <a:t> </a:t>
            </a:r>
            <a:r>
              <a:rPr lang="fr-FR" sz="1050" dirty="0" err="1"/>
              <a:t>războiului</a:t>
            </a:r>
            <a:r>
              <a:rPr lang="fr-FR" sz="1050" dirty="0"/>
              <a:t>. </a:t>
            </a:r>
            <a:r>
              <a:rPr lang="fr-FR" sz="1050" dirty="0" err="1"/>
              <a:t>Armata</a:t>
            </a:r>
            <a:r>
              <a:rPr lang="fr-FR" sz="1050" dirty="0"/>
              <a:t> </a:t>
            </a:r>
            <a:r>
              <a:rPr lang="fr-FR" sz="1050" dirty="0" err="1"/>
              <a:t>rezistă</a:t>
            </a:r>
            <a:r>
              <a:rPr lang="fr-FR" sz="1050" dirty="0"/>
              <a:t>, </a:t>
            </a:r>
            <a:r>
              <a:rPr lang="fr-FR" sz="1050" dirty="0" err="1"/>
              <a:t>renăscând</a:t>
            </a:r>
            <a:r>
              <a:rPr lang="fr-FR" sz="1050" dirty="0"/>
              <a:t> </a:t>
            </a:r>
            <a:r>
              <a:rPr lang="fr-FR" sz="1050" dirty="0" err="1"/>
              <a:t>mereu</a:t>
            </a:r>
            <a:r>
              <a:rPr lang="fr-FR" sz="1050" dirty="0"/>
              <a:t> </a:t>
            </a:r>
            <a:r>
              <a:rPr lang="fr-FR" sz="1050" dirty="0" err="1"/>
              <a:t>în</a:t>
            </a:r>
            <a:r>
              <a:rPr lang="fr-FR" sz="1050" dirty="0"/>
              <a:t> </a:t>
            </a:r>
            <a:r>
              <a:rPr lang="fr-FR" sz="1050" dirty="0" err="1"/>
              <a:t>ciuda</a:t>
            </a:r>
            <a:r>
              <a:rPr lang="fr-FR" sz="1050" dirty="0"/>
              <a:t> </a:t>
            </a:r>
            <a:r>
              <a:rPr lang="fr-FR" sz="1050" dirty="0" err="1"/>
              <a:t>înfrângerilor</a:t>
            </a:r>
            <a:r>
              <a:rPr lang="fr-FR" sz="1050" dirty="0"/>
              <a:t>. Washington, ca </a:t>
            </a:r>
            <a:r>
              <a:rPr lang="fr-FR" sz="1050" dirty="0" err="1"/>
              <a:t>părinte</a:t>
            </a:r>
            <a:r>
              <a:rPr lang="fr-FR" sz="1050" dirty="0"/>
              <a:t>, </a:t>
            </a:r>
            <a:r>
              <a:rPr lang="fr-FR" sz="1050" dirty="0" err="1"/>
              <a:t>creator</a:t>
            </a:r>
            <a:r>
              <a:rPr lang="fr-FR" sz="1050" dirty="0"/>
              <a:t> al </a:t>
            </a:r>
            <a:r>
              <a:rPr lang="fr-FR" sz="1050" dirty="0" err="1"/>
              <a:t>armatei</a:t>
            </a:r>
            <a:r>
              <a:rPr lang="fr-FR" sz="1050" dirty="0"/>
              <a:t>, </a:t>
            </a:r>
            <a:r>
              <a:rPr lang="fr-FR" sz="1050" dirty="0" err="1"/>
              <a:t>cu</a:t>
            </a:r>
            <a:r>
              <a:rPr lang="fr-FR" sz="1050" dirty="0"/>
              <a:t> o </a:t>
            </a:r>
            <a:r>
              <a:rPr lang="fr-FR" sz="1050" dirty="0" err="1"/>
              <a:t>fire</a:t>
            </a:r>
            <a:r>
              <a:rPr lang="fr-FR" sz="1050" dirty="0"/>
              <a:t> </a:t>
            </a:r>
            <a:r>
              <a:rPr lang="fr-FR" sz="1050" dirty="0" err="1"/>
              <a:t>plină</a:t>
            </a:r>
            <a:r>
              <a:rPr lang="fr-FR" sz="1050" dirty="0"/>
              <a:t> de </a:t>
            </a:r>
            <a:r>
              <a:rPr lang="fr-FR" sz="1050" dirty="0" err="1"/>
              <a:t>măsură</a:t>
            </a:r>
            <a:r>
              <a:rPr lang="fr-FR" sz="1050" dirty="0"/>
              <a:t>, </a:t>
            </a:r>
            <a:r>
              <a:rPr lang="fr-FR" sz="1050" dirty="0" err="1"/>
              <a:t>cutezătoare</a:t>
            </a:r>
            <a:r>
              <a:rPr lang="fr-FR" sz="1050" dirty="0"/>
              <a:t> </a:t>
            </a:r>
            <a:r>
              <a:rPr lang="fr-FR" sz="1050" dirty="0" err="1"/>
              <a:t>și</a:t>
            </a:r>
            <a:r>
              <a:rPr lang="fr-FR" sz="1050" dirty="0"/>
              <a:t> </a:t>
            </a:r>
            <a:r>
              <a:rPr lang="fr-FR" sz="1050" dirty="0" err="1"/>
              <a:t>prudență</a:t>
            </a:r>
            <a:r>
              <a:rPr lang="fr-FR" sz="1050" dirty="0"/>
              <a:t>, </a:t>
            </a:r>
            <a:r>
              <a:rPr lang="fr-FR" sz="1050" dirty="0" err="1"/>
              <a:t>necunoscând</a:t>
            </a:r>
            <a:r>
              <a:rPr lang="fr-FR" sz="1050" dirty="0"/>
              <a:t> </a:t>
            </a:r>
            <a:r>
              <a:rPr lang="fr-FR" sz="1050" dirty="0" err="1"/>
              <a:t>șovăiala</a:t>
            </a:r>
            <a:r>
              <a:rPr lang="fr-FR" sz="1050" dirty="0"/>
              <a:t>, </a:t>
            </a:r>
            <a:r>
              <a:rPr lang="fr-FR" sz="1050" dirty="0" err="1"/>
              <a:t>crezând</a:t>
            </a:r>
            <a:r>
              <a:rPr lang="fr-FR" sz="1050" dirty="0"/>
              <a:t> </a:t>
            </a:r>
            <a:r>
              <a:rPr lang="fr-FR" sz="1050" dirty="0" err="1"/>
              <a:t>în</a:t>
            </a:r>
            <a:r>
              <a:rPr lang="fr-FR" sz="1050" dirty="0"/>
              <a:t> </a:t>
            </a:r>
            <a:r>
              <a:rPr lang="fr-FR" sz="1050" dirty="0" err="1"/>
              <a:t>dreptatea</a:t>
            </a:r>
            <a:r>
              <a:rPr lang="fr-FR" sz="1050" dirty="0"/>
              <a:t> </a:t>
            </a:r>
            <a:r>
              <a:rPr lang="fr-FR" sz="1050" dirty="0" err="1"/>
              <a:t>cauzei</a:t>
            </a:r>
            <a:r>
              <a:rPr lang="fr-FR" sz="1050" dirty="0"/>
              <a:t> </a:t>
            </a:r>
            <a:r>
              <a:rPr lang="fr-FR" sz="1050" dirty="0" err="1"/>
              <a:t>Americii</a:t>
            </a:r>
            <a:r>
              <a:rPr lang="fr-FR" sz="1050" dirty="0"/>
              <a:t>, </a:t>
            </a:r>
            <a:r>
              <a:rPr lang="fr-FR" sz="1050" dirty="0" err="1"/>
              <a:t>stăruind</a:t>
            </a:r>
            <a:r>
              <a:rPr lang="fr-FR" sz="1050" dirty="0"/>
              <a:t> </a:t>
            </a:r>
            <a:r>
              <a:rPr lang="fr-FR" sz="1050" dirty="0" err="1"/>
              <a:t>asupra</a:t>
            </a:r>
            <a:r>
              <a:rPr lang="fr-FR" sz="1050" dirty="0"/>
              <a:t> </a:t>
            </a:r>
            <a:r>
              <a:rPr lang="fr-FR" sz="1050" dirty="0" err="1"/>
              <a:t>muncii</a:t>
            </a:r>
            <a:r>
              <a:rPr lang="fr-FR" sz="1050" dirty="0"/>
              <a:t> de </a:t>
            </a:r>
            <a:r>
              <a:rPr lang="fr-FR" sz="1050" dirty="0" err="1"/>
              <a:t>propagandă</a:t>
            </a:r>
            <a:r>
              <a:rPr lang="fr-FR" sz="1050" dirty="0"/>
              <a:t> </a:t>
            </a:r>
            <a:r>
              <a:rPr lang="fr-FR" sz="1050" dirty="0" err="1"/>
              <a:t>în</a:t>
            </a:r>
            <a:r>
              <a:rPr lang="fr-FR" sz="1050" dirty="0"/>
              <a:t> </a:t>
            </a:r>
            <a:r>
              <a:rPr lang="fr-FR" sz="1050" dirty="0" err="1"/>
              <a:t>rândurile</a:t>
            </a:r>
            <a:r>
              <a:rPr lang="fr-FR" sz="1050" dirty="0"/>
              <a:t> </a:t>
            </a:r>
            <a:r>
              <a:rPr lang="fr-FR" sz="1050" dirty="0" err="1"/>
              <a:t>armatei</a:t>
            </a:r>
            <a:r>
              <a:rPr lang="fr-FR" sz="1050" dirty="0"/>
              <a:t>, </a:t>
            </a:r>
            <a:r>
              <a:rPr lang="fr-FR" sz="1050" dirty="0" err="1"/>
              <a:t>pe</a:t>
            </a:r>
            <a:r>
              <a:rPr lang="fr-FR" sz="1050" dirty="0"/>
              <a:t> 10 </a:t>
            </a:r>
            <a:r>
              <a:rPr lang="fr-FR" sz="1050" dirty="0" err="1"/>
              <a:t>noiembrie</a:t>
            </a:r>
            <a:r>
              <a:rPr lang="fr-FR" sz="1050" dirty="0"/>
              <a:t>, a </a:t>
            </a:r>
            <a:r>
              <a:rPr lang="fr-FR" sz="1050" dirty="0" err="1"/>
              <a:t>declarat</a:t>
            </a:r>
            <a:r>
              <a:rPr lang="fr-FR" sz="1050" dirty="0"/>
              <a:t> </a:t>
            </a:r>
            <a:r>
              <a:rPr lang="fr-FR" sz="1050" dirty="0" err="1"/>
              <a:t>că</a:t>
            </a:r>
            <a:r>
              <a:rPr lang="fr-FR" sz="1050" dirty="0"/>
              <a:t> </a:t>
            </a:r>
            <a:r>
              <a:rPr lang="fr-FR" sz="1050" dirty="0" err="1"/>
              <a:t>fiecare</a:t>
            </a:r>
            <a:r>
              <a:rPr lang="fr-FR" sz="1050" dirty="0"/>
              <a:t> soldat, de la </a:t>
            </a:r>
            <a:r>
              <a:rPr lang="fr-FR" sz="1050" dirty="0" err="1"/>
              <a:t>primul</a:t>
            </a:r>
            <a:r>
              <a:rPr lang="fr-FR" sz="1050" dirty="0"/>
              <a:t> </a:t>
            </a:r>
            <a:r>
              <a:rPr lang="fr-FR" sz="1050" dirty="0" err="1"/>
              <a:t>și</a:t>
            </a:r>
            <a:r>
              <a:rPr lang="fr-FR" sz="1050" dirty="0"/>
              <a:t> </a:t>
            </a:r>
            <a:r>
              <a:rPr lang="fr-FR" sz="1050" dirty="0" err="1"/>
              <a:t>până</a:t>
            </a:r>
            <a:r>
              <a:rPr lang="fr-FR" sz="1050" dirty="0"/>
              <a:t> la </a:t>
            </a:r>
            <a:r>
              <a:rPr lang="fr-FR" sz="1050" dirty="0" err="1"/>
              <a:t>ultimul</a:t>
            </a:r>
            <a:r>
              <a:rPr lang="fr-FR" sz="1050" dirty="0"/>
              <a:t>, </a:t>
            </a:r>
            <a:r>
              <a:rPr lang="fr-FR" sz="1050" dirty="0" err="1"/>
              <a:t>trebuia</a:t>
            </a:r>
            <a:r>
              <a:rPr lang="fr-FR" sz="1050" dirty="0"/>
              <a:t> </a:t>
            </a:r>
            <a:r>
              <a:rPr lang="fr-FR" sz="1050" dirty="0" err="1"/>
              <a:t>să</a:t>
            </a:r>
            <a:r>
              <a:rPr lang="fr-FR" sz="1050" dirty="0"/>
              <a:t> fie </a:t>
            </a:r>
            <a:r>
              <a:rPr lang="fr-FR" sz="1050" dirty="0" err="1"/>
              <a:t>pătruns</a:t>
            </a:r>
            <a:r>
              <a:rPr lang="fr-FR" sz="1050" dirty="0"/>
              <a:t> de </a:t>
            </a:r>
            <a:r>
              <a:rPr lang="fr-FR" sz="1050" dirty="0" err="1"/>
              <a:t>însemnătatea</a:t>
            </a:r>
            <a:r>
              <a:rPr lang="fr-FR" sz="1050" dirty="0"/>
              <a:t> </a:t>
            </a:r>
            <a:r>
              <a:rPr lang="fr-FR" sz="1050" dirty="0" err="1"/>
              <a:t>cauzei</a:t>
            </a:r>
            <a:r>
              <a:rPr lang="fr-FR" sz="1050" dirty="0"/>
              <a:t> </a:t>
            </a:r>
            <a:r>
              <a:rPr lang="fr-FR" sz="1050" dirty="0" err="1"/>
              <a:t>lor</a:t>
            </a:r>
            <a:r>
              <a:rPr lang="fr-FR" sz="1050" dirty="0"/>
              <a:t>, de </a:t>
            </a:r>
            <a:r>
              <a:rPr lang="fr-FR" sz="1050" dirty="0" err="1"/>
              <a:t>sensul</a:t>
            </a:r>
            <a:r>
              <a:rPr lang="fr-FR" sz="1050" dirty="0"/>
              <a:t> </a:t>
            </a:r>
            <a:r>
              <a:rPr lang="fr-FR" sz="1050" dirty="0" err="1"/>
              <a:t>adânc</a:t>
            </a:r>
            <a:r>
              <a:rPr lang="fr-FR" sz="1050" dirty="0"/>
              <a:t> al </a:t>
            </a:r>
            <a:r>
              <a:rPr lang="fr-FR" sz="1050" dirty="0" err="1"/>
              <a:t>cauzei</a:t>
            </a:r>
            <a:r>
              <a:rPr lang="fr-FR" sz="1050" dirty="0"/>
              <a:t> </a:t>
            </a:r>
            <a:r>
              <a:rPr lang="fr-FR" sz="1050" dirty="0" err="1"/>
              <a:t>pentru</a:t>
            </a:r>
            <a:r>
              <a:rPr lang="fr-FR" sz="1050" dirty="0"/>
              <a:t> care </a:t>
            </a:r>
            <a:r>
              <a:rPr lang="fr-FR" sz="1050" dirty="0" err="1"/>
              <a:t>luptau</a:t>
            </a:r>
            <a:r>
              <a:rPr lang="fr-FR" sz="1050" dirty="0"/>
              <a:t>.</a:t>
            </a:r>
            <a:endParaRPr lang="en-US" sz="1050" dirty="0"/>
          </a:p>
          <a:p>
            <a:pPr algn="just"/>
            <a:r>
              <a:rPr lang="fr-FR" sz="1050" dirty="0" err="1"/>
              <a:t>Îndeplinind</a:t>
            </a:r>
            <a:r>
              <a:rPr lang="fr-FR" sz="1050" dirty="0"/>
              <a:t> </a:t>
            </a:r>
            <a:r>
              <a:rPr lang="fr-FR" sz="1050" dirty="0" err="1"/>
              <a:t>ordinul</a:t>
            </a:r>
            <a:r>
              <a:rPr lang="fr-FR" sz="1050" dirty="0"/>
              <a:t> </a:t>
            </a:r>
            <a:r>
              <a:rPr lang="fr-FR" sz="1050" dirty="0" err="1"/>
              <a:t>congresului</a:t>
            </a:r>
            <a:r>
              <a:rPr lang="fr-FR" sz="1050" dirty="0"/>
              <a:t>, l-a </a:t>
            </a:r>
            <a:r>
              <a:rPr lang="fr-FR" sz="1050" dirty="0" err="1"/>
              <a:t>trimis</a:t>
            </a:r>
            <a:r>
              <a:rPr lang="fr-FR" sz="1050" dirty="0"/>
              <a:t> </a:t>
            </a:r>
            <a:r>
              <a:rPr lang="fr-FR" sz="1050" dirty="0" err="1"/>
              <a:t>pe</a:t>
            </a:r>
            <a:r>
              <a:rPr lang="fr-FR" sz="1050" dirty="0"/>
              <a:t> Philip </a:t>
            </a:r>
            <a:r>
              <a:rPr lang="fr-FR" sz="1050" dirty="0" err="1"/>
              <a:t>Schyler</a:t>
            </a:r>
            <a:r>
              <a:rPr lang="fr-FR" sz="1050" dirty="0"/>
              <a:t> la New York </a:t>
            </a:r>
            <a:r>
              <a:rPr lang="fr-FR" sz="1050" dirty="0" err="1"/>
              <a:t>pentru</a:t>
            </a:r>
            <a:r>
              <a:rPr lang="fr-FR" sz="1050" dirty="0"/>
              <a:t> a </a:t>
            </a:r>
            <a:r>
              <a:rPr lang="fr-FR" sz="1050" dirty="0" err="1"/>
              <a:t>organiza</a:t>
            </a:r>
            <a:r>
              <a:rPr lang="fr-FR" sz="1050" dirty="0"/>
              <a:t> o </a:t>
            </a:r>
            <a:r>
              <a:rPr lang="fr-FR" sz="1050" dirty="0" err="1"/>
              <a:t>campanie</a:t>
            </a:r>
            <a:r>
              <a:rPr lang="fr-FR" sz="1050" dirty="0"/>
              <a:t> </a:t>
            </a:r>
            <a:r>
              <a:rPr lang="fr-FR" sz="1050" dirty="0" err="1"/>
              <a:t>în</a:t>
            </a:r>
            <a:r>
              <a:rPr lang="fr-FR" sz="1050" dirty="0"/>
              <a:t> Canada. </a:t>
            </a:r>
            <a:r>
              <a:rPr lang="en-US" sz="1050" dirty="0"/>
              <a:t>A predate ulterior </a:t>
            </a:r>
            <a:r>
              <a:rPr lang="en-US" sz="1050" dirty="0" err="1"/>
              <a:t>comanda</a:t>
            </a:r>
            <a:r>
              <a:rPr lang="en-US" sz="1050" dirty="0"/>
              <a:t> </a:t>
            </a:r>
            <a:r>
              <a:rPr lang="en-US" sz="1050" dirty="0" err="1"/>
              <a:t>adjunctului</a:t>
            </a:r>
            <a:r>
              <a:rPr lang="en-US" sz="1050" dirty="0"/>
              <a:t> </a:t>
            </a:r>
            <a:r>
              <a:rPr lang="en-US" sz="1050" dirty="0" err="1"/>
              <a:t>sǎu</a:t>
            </a:r>
            <a:r>
              <a:rPr lang="en-US" sz="1050" dirty="0"/>
              <a:t>, </a:t>
            </a:r>
            <a:r>
              <a:rPr lang="en-US" sz="1050" dirty="0" err="1"/>
              <a:t>generalul</a:t>
            </a:r>
            <a:r>
              <a:rPr lang="en-US" sz="1050" dirty="0"/>
              <a:t> de </a:t>
            </a:r>
            <a:r>
              <a:rPr lang="en-US" sz="1050" dirty="0" err="1"/>
              <a:t>brigadā</a:t>
            </a:r>
            <a:r>
              <a:rPr lang="en-US" sz="1050" dirty="0"/>
              <a:t> Richard Montgomery. Cu </a:t>
            </a:r>
            <a:r>
              <a:rPr lang="en-US" sz="1050" dirty="0" err="1"/>
              <a:t>efective</a:t>
            </a:r>
            <a:r>
              <a:rPr lang="en-US" sz="1050" dirty="0"/>
              <a:t> </a:t>
            </a:r>
            <a:r>
              <a:rPr lang="en-US" sz="1050" dirty="0" err="1"/>
              <a:t>reduse</a:t>
            </a:r>
            <a:r>
              <a:rPr lang="en-US" sz="1050" dirty="0"/>
              <a:t>, Montgomery a </a:t>
            </a:r>
            <a:r>
              <a:rPr lang="en-US" sz="1050" dirty="0" err="1"/>
              <a:t>ocupat</a:t>
            </a:r>
            <a:r>
              <a:rPr lang="en-US" sz="1050" dirty="0"/>
              <a:t> Montreal </a:t>
            </a:r>
            <a:r>
              <a:rPr lang="en-US" sz="1050" dirty="0" err="1"/>
              <a:t>pe</a:t>
            </a:r>
            <a:r>
              <a:rPr lang="en-US" sz="1050" dirty="0"/>
              <a:t> 13 </a:t>
            </a:r>
            <a:r>
              <a:rPr lang="en-US" sz="1050" dirty="0" err="1"/>
              <a:t>noiembrie</a:t>
            </a:r>
            <a:r>
              <a:rPr lang="en-US" sz="1050" dirty="0"/>
              <a:t>. </a:t>
            </a:r>
            <a:r>
              <a:rPr lang="fr-FR" sz="1050" dirty="0" err="1"/>
              <a:t>Atacul</a:t>
            </a:r>
            <a:r>
              <a:rPr lang="fr-FR" sz="1050" dirty="0"/>
              <a:t> </a:t>
            </a:r>
            <a:r>
              <a:rPr lang="fr-FR" sz="1050" dirty="0" err="1"/>
              <a:t>împotriva</a:t>
            </a:r>
            <a:r>
              <a:rPr lang="fr-FR" sz="1050" dirty="0"/>
              <a:t> </a:t>
            </a:r>
            <a:r>
              <a:rPr lang="fr-FR" sz="1050" dirty="0" err="1"/>
              <a:t>Quebec-ului</a:t>
            </a:r>
            <a:r>
              <a:rPr lang="fr-FR" sz="1050" dirty="0"/>
              <a:t> a </a:t>
            </a:r>
            <a:r>
              <a:rPr lang="fr-FR" sz="1050" dirty="0" err="1"/>
              <a:t>fost</a:t>
            </a:r>
            <a:r>
              <a:rPr lang="fr-FR" sz="1050" dirty="0"/>
              <a:t> </a:t>
            </a:r>
            <a:r>
              <a:rPr lang="fr-FR" sz="1050" dirty="0" err="1"/>
              <a:t>respins</a:t>
            </a:r>
            <a:r>
              <a:rPr lang="fr-FR" sz="1050" dirty="0"/>
              <a:t> de </a:t>
            </a:r>
            <a:r>
              <a:rPr lang="fr-FR" sz="1050" dirty="0" err="1"/>
              <a:t>trupele</a:t>
            </a:r>
            <a:r>
              <a:rPr lang="fr-FR" sz="1050" dirty="0"/>
              <a:t> </a:t>
            </a:r>
            <a:r>
              <a:rPr lang="fr-FR" sz="1050" dirty="0" err="1"/>
              <a:t>britanice</a:t>
            </a:r>
            <a:r>
              <a:rPr lang="fr-FR" sz="1050" dirty="0"/>
              <a:t>, </a:t>
            </a:r>
            <a:r>
              <a:rPr lang="fr-FR" sz="1050" dirty="0" err="1"/>
              <a:t>salvând</a:t>
            </a:r>
            <a:r>
              <a:rPr lang="fr-FR" sz="1050" dirty="0"/>
              <a:t> Canada. Richard Montgomery a </a:t>
            </a:r>
            <a:r>
              <a:rPr lang="fr-FR" sz="1050" dirty="0" err="1"/>
              <a:t>fost</a:t>
            </a:r>
            <a:r>
              <a:rPr lang="fr-FR" sz="1050" dirty="0"/>
              <a:t> </a:t>
            </a:r>
            <a:r>
              <a:rPr lang="fr-FR" sz="1050" dirty="0" err="1"/>
              <a:t>ucis</a:t>
            </a:r>
            <a:r>
              <a:rPr lang="fr-FR" sz="1050" dirty="0"/>
              <a:t>, </a:t>
            </a:r>
            <a:r>
              <a:rPr lang="fr-FR" sz="1050" dirty="0" err="1"/>
              <a:t>iar</a:t>
            </a:r>
            <a:r>
              <a:rPr lang="fr-FR" sz="1050" dirty="0"/>
              <a:t> Benedict Arnold, </a:t>
            </a:r>
            <a:r>
              <a:rPr lang="fr-FR" sz="1050" dirty="0" err="1"/>
              <a:t>ofițer</a:t>
            </a:r>
            <a:r>
              <a:rPr lang="fr-FR" sz="1050" dirty="0"/>
              <a:t> </a:t>
            </a:r>
            <a:r>
              <a:rPr lang="fr-FR" sz="1050" dirty="0" err="1"/>
              <a:t>voluntar</a:t>
            </a:r>
            <a:r>
              <a:rPr lang="fr-FR" sz="1050" dirty="0"/>
              <a:t>, </a:t>
            </a:r>
            <a:r>
              <a:rPr lang="fr-FR" sz="1050" dirty="0" err="1"/>
              <a:t>rănit</a:t>
            </a:r>
            <a:r>
              <a:rPr lang="fr-FR" sz="1050" dirty="0"/>
              <a:t>, a </a:t>
            </a:r>
            <a:r>
              <a:rPr lang="fr-FR" sz="1050" dirty="0" err="1"/>
              <a:t>câștigat</a:t>
            </a:r>
            <a:r>
              <a:rPr lang="fr-FR" sz="1050" dirty="0"/>
              <a:t> la </a:t>
            </a:r>
            <a:r>
              <a:rPr lang="fr-FR" sz="1050" dirty="0" err="1"/>
              <a:t>Quebec</a:t>
            </a:r>
            <a:r>
              <a:rPr lang="fr-FR" sz="1050" dirty="0"/>
              <a:t> </a:t>
            </a:r>
            <a:r>
              <a:rPr lang="fr-FR" sz="1050" dirty="0" err="1"/>
              <a:t>faima</a:t>
            </a:r>
            <a:r>
              <a:rPr lang="fr-FR" sz="1050" dirty="0"/>
              <a:t> care </a:t>
            </a:r>
            <a:r>
              <a:rPr lang="fr-FR" sz="1050" dirty="0" err="1"/>
              <a:t>îi</a:t>
            </a:r>
            <a:r>
              <a:rPr lang="fr-FR" sz="1050" dirty="0"/>
              <a:t> va </a:t>
            </a:r>
            <a:r>
              <a:rPr lang="fr-FR" sz="1050" dirty="0" err="1"/>
              <a:t>aduce</a:t>
            </a:r>
            <a:r>
              <a:rPr lang="fr-FR" sz="1050" dirty="0"/>
              <a:t> </a:t>
            </a:r>
            <a:r>
              <a:rPr lang="fr-FR" sz="1050" dirty="0" err="1"/>
              <a:t>rangul</a:t>
            </a:r>
            <a:r>
              <a:rPr lang="fr-FR" sz="1050" dirty="0"/>
              <a:t> de </a:t>
            </a:r>
            <a:r>
              <a:rPr lang="fr-FR" sz="1050" dirty="0" err="1"/>
              <a:t>general</a:t>
            </a:r>
            <a:r>
              <a:rPr lang="fr-FR" sz="1050" dirty="0"/>
              <a:t>. </a:t>
            </a:r>
            <a:r>
              <a:rPr lang="fr-FR" sz="1050" dirty="0" err="1"/>
              <a:t>Congresul</a:t>
            </a:r>
            <a:r>
              <a:rPr lang="fr-FR" sz="1050" dirty="0"/>
              <a:t> a </a:t>
            </a:r>
            <a:r>
              <a:rPr lang="fr-FR" sz="1050" dirty="0" err="1"/>
              <a:t>decis</a:t>
            </a:r>
            <a:r>
              <a:rPr lang="fr-FR" sz="1050" dirty="0"/>
              <a:t> </a:t>
            </a:r>
            <a:r>
              <a:rPr lang="fr-FR" sz="1050" dirty="0" err="1"/>
              <a:t>crearea</a:t>
            </a:r>
            <a:r>
              <a:rPr lang="fr-FR" sz="1050" dirty="0"/>
              <a:t> </a:t>
            </a:r>
            <a:r>
              <a:rPr lang="fr-FR" sz="1050" dirty="0" err="1"/>
              <a:t>unei</a:t>
            </a:r>
            <a:r>
              <a:rPr lang="fr-FR" sz="1050" dirty="0"/>
              <a:t> </a:t>
            </a:r>
            <a:r>
              <a:rPr lang="fr-FR" sz="1050" dirty="0" err="1"/>
              <a:t>flote</a:t>
            </a:r>
            <a:r>
              <a:rPr lang="fr-FR" sz="1050" dirty="0"/>
              <a:t> de </a:t>
            </a:r>
            <a:r>
              <a:rPr lang="fr-FR" sz="1050" dirty="0" err="1"/>
              <a:t>război</a:t>
            </a:r>
            <a:r>
              <a:rPr lang="fr-FR" sz="1050" dirty="0"/>
              <a:t> a </a:t>
            </a:r>
            <a:r>
              <a:rPr lang="fr-FR" sz="1050" dirty="0" err="1"/>
              <a:t>Coloniilor</a:t>
            </a:r>
            <a:r>
              <a:rPr lang="fr-FR" sz="1050" dirty="0"/>
              <a:t> </a:t>
            </a:r>
            <a:r>
              <a:rPr lang="fr-FR" sz="1050" dirty="0" err="1"/>
              <a:t>Unite</a:t>
            </a:r>
            <a:r>
              <a:rPr lang="fr-FR" sz="1050" dirty="0"/>
              <a:t>, </a:t>
            </a:r>
            <a:r>
              <a:rPr lang="fr-FR" sz="1050" dirty="0" err="1"/>
              <a:t>recrutând</a:t>
            </a:r>
            <a:r>
              <a:rPr lang="fr-FR" sz="1050" dirty="0"/>
              <a:t> </a:t>
            </a:r>
            <a:r>
              <a:rPr lang="fr-FR" sz="1050" dirty="0" err="1"/>
              <a:t>batalioane</a:t>
            </a:r>
            <a:r>
              <a:rPr lang="fr-FR" sz="1050" dirty="0"/>
              <a:t> de </a:t>
            </a:r>
            <a:r>
              <a:rPr lang="fr-FR" sz="1050" dirty="0" err="1"/>
              <a:t>marinari</a:t>
            </a:r>
            <a:r>
              <a:rPr lang="fr-FR" sz="1050" dirty="0"/>
              <a:t>, </a:t>
            </a:r>
            <a:r>
              <a:rPr lang="fr-FR" sz="1050" dirty="0" err="1"/>
              <a:t>autorizând</a:t>
            </a:r>
            <a:r>
              <a:rPr lang="fr-FR" sz="1050" dirty="0"/>
              <a:t> </a:t>
            </a:r>
            <a:r>
              <a:rPr lang="fr-FR" sz="1050" dirty="0" err="1"/>
              <a:t>capturarea</a:t>
            </a:r>
            <a:r>
              <a:rPr lang="fr-FR" sz="1050" dirty="0"/>
              <a:t> </a:t>
            </a:r>
            <a:r>
              <a:rPr lang="fr-FR" sz="1050" dirty="0" err="1"/>
              <a:t>vaselor</a:t>
            </a:r>
            <a:r>
              <a:rPr lang="fr-FR" sz="1050" dirty="0"/>
              <a:t> </a:t>
            </a:r>
            <a:r>
              <a:rPr lang="fr-FR" sz="1050" dirty="0" err="1"/>
              <a:t>britanice</a:t>
            </a:r>
            <a:r>
              <a:rPr lang="fr-FR" sz="1050" dirty="0"/>
              <a:t>. A </a:t>
            </a:r>
            <a:r>
              <a:rPr lang="fr-FR" sz="1050" dirty="0" err="1"/>
              <a:t>numit</a:t>
            </a:r>
            <a:r>
              <a:rPr lang="fr-FR" sz="1050" dirty="0"/>
              <a:t> un </a:t>
            </a:r>
            <a:r>
              <a:rPr lang="fr-FR" sz="1050" dirty="0" err="1"/>
              <a:t>comitet</a:t>
            </a:r>
            <a:r>
              <a:rPr lang="fr-FR" sz="1050" dirty="0"/>
              <a:t> al </a:t>
            </a:r>
            <a:r>
              <a:rPr lang="fr-FR" sz="1050" dirty="0" err="1"/>
              <a:t>Marinei</a:t>
            </a:r>
            <a:r>
              <a:rPr lang="fr-FR" sz="1050" dirty="0"/>
              <a:t> </a:t>
            </a:r>
            <a:r>
              <a:rPr lang="fr-FR" sz="1050" dirty="0" err="1"/>
              <a:t>și</a:t>
            </a:r>
            <a:r>
              <a:rPr lang="fr-FR" sz="1050" dirty="0"/>
              <a:t> a ales un </a:t>
            </a:r>
            <a:r>
              <a:rPr lang="fr-FR" sz="1050" dirty="0" err="1"/>
              <a:t>comandor</a:t>
            </a:r>
            <a:r>
              <a:rPr lang="fr-FR" sz="1050" dirty="0"/>
              <a:t> al </a:t>
            </a:r>
            <a:r>
              <a:rPr lang="fr-FR" sz="1050" dirty="0" err="1"/>
              <a:t>Forțelor</a:t>
            </a:r>
            <a:r>
              <a:rPr lang="fr-FR" sz="1050" dirty="0"/>
              <a:t> Navale. A </a:t>
            </a:r>
            <a:r>
              <a:rPr lang="fr-FR" sz="1050" dirty="0" err="1"/>
              <a:t>mandatat</a:t>
            </a:r>
            <a:r>
              <a:rPr lang="fr-FR" sz="1050" dirty="0"/>
              <a:t> un </a:t>
            </a:r>
            <a:r>
              <a:rPr lang="fr-FR" sz="1050" dirty="0" err="1"/>
              <a:t>comitet</a:t>
            </a:r>
            <a:r>
              <a:rPr lang="fr-FR" sz="1050" dirty="0"/>
              <a:t> de </a:t>
            </a:r>
            <a:r>
              <a:rPr lang="fr-FR" sz="1050" dirty="0" err="1"/>
              <a:t>corespondență</a:t>
            </a:r>
            <a:r>
              <a:rPr lang="fr-FR" sz="1050" dirty="0"/>
              <a:t> </a:t>
            </a:r>
            <a:r>
              <a:rPr lang="fr-FR" sz="1050" dirty="0" err="1"/>
              <a:t>secretă</a:t>
            </a:r>
            <a:r>
              <a:rPr lang="fr-FR" sz="1050" dirty="0"/>
              <a:t> </a:t>
            </a:r>
            <a:r>
              <a:rPr lang="fr-FR" sz="1050" dirty="0" err="1"/>
              <a:t>cu</a:t>
            </a:r>
            <a:r>
              <a:rPr lang="fr-FR" sz="1050" dirty="0"/>
              <a:t> </a:t>
            </a:r>
            <a:r>
              <a:rPr lang="fr-FR" sz="1050" dirty="0" err="1"/>
              <a:t>largi</a:t>
            </a:r>
            <a:r>
              <a:rPr lang="fr-FR" sz="1050" dirty="0"/>
              <a:t> </a:t>
            </a:r>
            <a:r>
              <a:rPr lang="fr-FR" sz="1050" dirty="0" err="1"/>
              <a:t>puteri</a:t>
            </a:r>
            <a:r>
              <a:rPr lang="fr-FR" sz="1050" dirty="0"/>
              <a:t> </a:t>
            </a:r>
            <a:r>
              <a:rPr lang="fr-FR" sz="1050" dirty="0" err="1"/>
              <a:t>pentru</a:t>
            </a:r>
            <a:r>
              <a:rPr lang="fr-FR" sz="1050" dirty="0"/>
              <a:t> a intra </a:t>
            </a:r>
            <a:r>
              <a:rPr lang="fr-FR" sz="1050" dirty="0" err="1"/>
              <a:t>în</a:t>
            </a:r>
            <a:r>
              <a:rPr lang="fr-FR" sz="1050" dirty="0"/>
              <a:t> contact </a:t>
            </a:r>
            <a:r>
              <a:rPr lang="fr-FR" sz="1050" dirty="0" err="1"/>
              <a:t>cu</a:t>
            </a:r>
            <a:r>
              <a:rPr lang="fr-FR" sz="1050" dirty="0"/>
              <a:t> </a:t>
            </a:r>
            <a:r>
              <a:rPr lang="fr-FR" sz="1050" dirty="0" err="1"/>
              <a:t>Spania</a:t>
            </a:r>
            <a:r>
              <a:rPr lang="fr-FR" sz="1050" dirty="0"/>
              <a:t> </a:t>
            </a:r>
            <a:r>
              <a:rPr lang="fr-FR" sz="1050" dirty="0" err="1"/>
              <a:t>și</a:t>
            </a:r>
            <a:r>
              <a:rPr lang="fr-FR" sz="1050" dirty="0"/>
              <a:t> </a:t>
            </a:r>
            <a:r>
              <a:rPr lang="fr-FR" sz="1050" dirty="0" err="1"/>
              <a:t>Franța</a:t>
            </a:r>
            <a:r>
              <a:rPr lang="fr-FR" sz="1050" dirty="0" smtClean="0"/>
              <a:t>.</a:t>
            </a:r>
            <a:endParaRPr lang="en-US" sz="1050" dirty="0"/>
          </a:p>
          <a:p>
            <a:pPr algn="just"/>
            <a:r>
              <a:rPr lang="ro-RO" sz="1050" dirty="0" smtClean="0"/>
              <a:t>	</a:t>
            </a:r>
            <a:r>
              <a:rPr lang="fr-FR" sz="1050" dirty="0" err="1" smtClean="0"/>
              <a:t>Între</a:t>
            </a:r>
            <a:r>
              <a:rPr lang="fr-FR" sz="1050" dirty="0" smtClean="0"/>
              <a:t> </a:t>
            </a:r>
            <a:r>
              <a:rPr lang="fr-FR" sz="1050" dirty="0" err="1"/>
              <a:t>timp</a:t>
            </a:r>
            <a:r>
              <a:rPr lang="fr-FR" sz="1050" dirty="0"/>
              <a:t>, la </a:t>
            </a:r>
            <a:r>
              <a:rPr lang="fr-FR" sz="1050" dirty="0" err="1"/>
              <a:t>Londra</a:t>
            </a:r>
            <a:r>
              <a:rPr lang="fr-FR" sz="1050" dirty="0"/>
              <a:t>, </a:t>
            </a:r>
            <a:r>
              <a:rPr lang="fr-FR" sz="1050" dirty="0" err="1"/>
              <a:t>în</a:t>
            </a:r>
            <a:r>
              <a:rPr lang="fr-FR" sz="1050" dirty="0"/>
              <a:t> </a:t>
            </a:r>
            <a:r>
              <a:rPr lang="fr-FR" sz="1050" dirty="0" err="1"/>
              <a:t>octombrie</a:t>
            </a:r>
            <a:r>
              <a:rPr lang="fr-FR" sz="1050" dirty="0"/>
              <a:t> 1775, s-a </a:t>
            </a:r>
            <a:r>
              <a:rPr lang="fr-FR" sz="1050" dirty="0" err="1"/>
              <a:t>deschis</a:t>
            </a:r>
            <a:r>
              <a:rPr lang="fr-FR" sz="1050" dirty="0"/>
              <a:t> </a:t>
            </a:r>
            <a:r>
              <a:rPr lang="fr-FR" sz="1050" dirty="0" err="1"/>
              <a:t>sesiunea</a:t>
            </a:r>
            <a:r>
              <a:rPr lang="fr-FR" sz="1050" dirty="0"/>
              <a:t> </a:t>
            </a:r>
            <a:r>
              <a:rPr lang="fr-FR" sz="1050" dirty="0" err="1"/>
              <a:t>parlamentului</a:t>
            </a:r>
            <a:r>
              <a:rPr lang="fr-FR" sz="1050" dirty="0"/>
              <a:t>, </a:t>
            </a:r>
            <a:r>
              <a:rPr lang="fr-FR" sz="1050" dirty="0" err="1"/>
              <a:t>lorzii</a:t>
            </a:r>
            <a:r>
              <a:rPr lang="fr-FR" sz="1050" dirty="0"/>
              <a:t>, </a:t>
            </a:r>
            <a:r>
              <a:rPr lang="fr-FR" sz="1050" dirty="0" err="1"/>
              <a:t>whigi</a:t>
            </a:r>
            <a:r>
              <a:rPr lang="fr-FR" sz="1050" dirty="0"/>
              <a:t> </a:t>
            </a:r>
            <a:r>
              <a:rPr lang="fr-FR" sz="1050" dirty="0" err="1"/>
              <a:t>și</a:t>
            </a:r>
            <a:r>
              <a:rPr lang="fr-FR" sz="1050" dirty="0"/>
              <a:t> </a:t>
            </a:r>
            <a:r>
              <a:rPr lang="fr-FR" sz="1050" dirty="0" err="1"/>
              <a:t>radicalii</a:t>
            </a:r>
            <a:r>
              <a:rPr lang="fr-FR" sz="1050" dirty="0"/>
              <a:t>, </a:t>
            </a:r>
            <a:r>
              <a:rPr lang="fr-FR" sz="1050" dirty="0" err="1"/>
              <a:t>ostili</a:t>
            </a:r>
            <a:r>
              <a:rPr lang="fr-FR" sz="1050" dirty="0"/>
              <a:t> </a:t>
            </a:r>
            <a:r>
              <a:rPr lang="fr-FR" sz="1050" dirty="0" err="1"/>
              <a:t>regelui</a:t>
            </a:r>
            <a:r>
              <a:rPr lang="fr-FR" sz="1050" dirty="0"/>
              <a:t> </a:t>
            </a:r>
            <a:r>
              <a:rPr lang="fr-FR" sz="1050" dirty="0" err="1"/>
              <a:t>și</a:t>
            </a:r>
            <a:r>
              <a:rPr lang="fr-FR" sz="1050" dirty="0"/>
              <a:t> </a:t>
            </a:r>
            <a:r>
              <a:rPr lang="fr-FR" sz="1050" dirty="0" err="1"/>
              <a:t>miniștrilor</a:t>
            </a:r>
            <a:r>
              <a:rPr lang="fr-FR" sz="1050" dirty="0"/>
              <a:t>, au </a:t>
            </a:r>
            <a:r>
              <a:rPr lang="fr-FR" sz="1050" dirty="0" err="1"/>
              <a:t>atacat</a:t>
            </a:r>
            <a:r>
              <a:rPr lang="fr-FR" sz="1050" dirty="0"/>
              <a:t> </a:t>
            </a:r>
            <a:r>
              <a:rPr lang="fr-FR" sz="1050" dirty="0" err="1"/>
              <a:t>guvernul</a:t>
            </a:r>
            <a:r>
              <a:rPr lang="fr-FR" sz="1050" dirty="0"/>
              <a:t> </a:t>
            </a:r>
            <a:r>
              <a:rPr lang="fr-FR" sz="1050" dirty="0" err="1"/>
              <a:t>până</a:t>
            </a:r>
            <a:r>
              <a:rPr lang="fr-FR" sz="1050" dirty="0"/>
              <a:t> </a:t>
            </a:r>
            <a:r>
              <a:rPr lang="fr-FR" sz="1050" dirty="0" err="1"/>
              <a:t>în</a:t>
            </a:r>
            <a:r>
              <a:rPr lang="fr-FR" sz="1050" dirty="0"/>
              <a:t> </a:t>
            </a:r>
            <a:r>
              <a:rPr lang="fr-FR" sz="1050" dirty="0" err="1"/>
              <a:t>primǎvara</a:t>
            </a:r>
            <a:r>
              <a:rPr lang="fr-FR" sz="1050" dirty="0"/>
              <a:t> 1776. A </a:t>
            </a:r>
            <a:r>
              <a:rPr lang="fr-FR" sz="1050" dirty="0" err="1"/>
              <a:t>rezultat</a:t>
            </a:r>
            <a:r>
              <a:rPr lang="fr-FR" sz="1050" dirty="0"/>
              <a:t> </a:t>
            </a:r>
            <a:r>
              <a:rPr lang="fr-FR" sz="1050" dirty="0" err="1"/>
              <a:t>demisii</a:t>
            </a:r>
            <a:r>
              <a:rPr lang="fr-FR" sz="1050" dirty="0"/>
              <a:t> </a:t>
            </a:r>
            <a:r>
              <a:rPr lang="fr-FR" sz="1050" dirty="0" err="1"/>
              <a:t>în</a:t>
            </a:r>
            <a:r>
              <a:rPr lang="fr-FR" sz="1050" dirty="0"/>
              <a:t> </a:t>
            </a:r>
            <a:r>
              <a:rPr lang="fr-FR" sz="1050" dirty="0" err="1"/>
              <a:t>masă</a:t>
            </a:r>
            <a:r>
              <a:rPr lang="fr-FR" sz="1050" dirty="0"/>
              <a:t>: Edmund </a:t>
            </a:r>
            <a:r>
              <a:rPr lang="fr-FR" sz="1050" dirty="0" err="1"/>
              <a:t>Burke,Marchizul</a:t>
            </a:r>
            <a:r>
              <a:rPr lang="fr-FR" sz="1050" dirty="0"/>
              <a:t> de Rockingham, Sir George </a:t>
            </a:r>
            <a:r>
              <a:rPr lang="fr-FR" sz="1050" dirty="0" err="1"/>
              <a:t>Savile</a:t>
            </a:r>
            <a:r>
              <a:rPr lang="fr-FR" sz="1050" dirty="0"/>
              <a:t>, Charles James Fox, John Wilkes, </a:t>
            </a:r>
            <a:r>
              <a:rPr lang="fr-FR" sz="1050" dirty="0" err="1"/>
              <a:t>lordul</a:t>
            </a:r>
            <a:r>
              <a:rPr lang="fr-FR" sz="1050" dirty="0"/>
              <a:t> Shelburne </a:t>
            </a:r>
            <a:r>
              <a:rPr lang="fr-FR" sz="1050" dirty="0" err="1"/>
              <a:t>și</a:t>
            </a:r>
            <a:r>
              <a:rPr lang="fr-FR" sz="1050" dirty="0"/>
              <a:t> </a:t>
            </a:r>
            <a:r>
              <a:rPr lang="fr-FR" sz="1050" dirty="0" err="1"/>
              <a:t>lordul</a:t>
            </a:r>
            <a:r>
              <a:rPr lang="fr-FR" sz="1050" dirty="0"/>
              <a:t> Camden, </a:t>
            </a:r>
            <a:r>
              <a:rPr lang="fr-FR" sz="1050" dirty="0" err="1"/>
              <a:t>ducele</a:t>
            </a:r>
            <a:r>
              <a:rPr lang="fr-FR" sz="1050" dirty="0"/>
              <a:t> de Grafton, ce </a:t>
            </a:r>
            <a:r>
              <a:rPr lang="fr-FR" sz="1050" dirty="0" err="1"/>
              <a:t>s-au</a:t>
            </a:r>
            <a:r>
              <a:rPr lang="fr-FR" sz="1050" dirty="0"/>
              <a:t> </a:t>
            </a:r>
            <a:r>
              <a:rPr lang="fr-FR" sz="1050" dirty="0" err="1"/>
              <a:t>alăturat</a:t>
            </a:r>
            <a:r>
              <a:rPr lang="fr-FR" sz="1050" dirty="0"/>
              <a:t> </a:t>
            </a:r>
            <a:r>
              <a:rPr lang="fr-FR" sz="1050" dirty="0" err="1"/>
              <a:t>opoziției</a:t>
            </a:r>
            <a:r>
              <a:rPr lang="fr-FR" sz="1050" dirty="0"/>
              <a:t> </a:t>
            </a:r>
            <a:r>
              <a:rPr lang="fr-FR" sz="1050" dirty="0" err="1"/>
              <a:t>și</a:t>
            </a:r>
            <a:r>
              <a:rPr lang="fr-FR" sz="1050" dirty="0"/>
              <a:t> au </a:t>
            </a:r>
            <a:r>
              <a:rPr lang="fr-FR" sz="1050" dirty="0" err="1"/>
              <a:t>condamnat</a:t>
            </a:r>
            <a:r>
              <a:rPr lang="fr-FR" sz="1050" dirty="0"/>
              <a:t> </a:t>
            </a:r>
            <a:r>
              <a:rPr lang="fr-FR" sz="1050" dirty="0" err="1"/>
              <a:t>măsurile</a:t>
            </a:r>
            <a:r>
              <a:rPr lang="fr-FR" sz="1050" dirty="0"/>
              <a:t> </a:t>
            </a:r>
            <a:r>
              <a:rPr lang="fr-FR" sz="1050" dirty="0" err="1"/>
              <a:t>guvernamentale</a:t>
            </a:r>
            <a:r>
              <a:rPr lang="fr-FR" sz="1050" dirty="0"/>
              <a:t>, </a:t>
            </a:r>
            <a:r>
              <a:rPr lang="fr-FR" sz="1050" dirty="0" err="1"/>
              <a:t>cerând</a:t>
            </a:r>
            <a:r>
              <a:rPr lang="fr-FR" sz="1050" dirty="0"/>
              <a:t> </a:t>
            </a:r>
            <a:r>
              <a:rPr lang="fr-FR" sz="1050" dirty="0" err="1"/>
              <a:t>să</a:t>
            </a:r>
            <a:r>
              <a:rPr lang="fr-FR" sz="1050" dirty="0"/>
              <a:t> se </a:t>
            </a:r>
            <a:r>
              <a:rPr lang="fr-FR" sz="1050" dirty="0" err="1"/>
              <a:t>pună</a:t>
            </a:r>
            <a:r>
              <a:rPr lang="fr-FR" sz="1050" dirty="0"/>
              <a:t> </a:t>
            </a:r>
            <a:r>
              <a:rPr lang="fr-FR" sz="1050" dirty="0" err="1"/>
              <a:t>capăt</a:t>
            </a:r>
            <a:r>
              <a:rPr lang="fr-FR" sz="1050" dirty="0"/>
              <a:t> </a:t>
            </a:r>
            <a:r>
              <a:rPr lang="fr-FR" sz="1050" dirty="0" err="1"/>
              <a:t>conflictului</a:t>
            </a:r>
            <a:r>
              <a:rPr lang="fr-FR" sz="1050" dirty="0"/>
              <a:t> </a:t>
            </a:r>
            <a:r>
              <a:rPr lang="fr-FR" sz="1050" dirty="0" err="1"/>
              <a:t>cu</a:t>
            </a:r>
            <a:r>
              <a:rPr lang="fr-FR" sz="1050" dirty="0"/>
              <a:t> </a:t>
            </a:r>
            <a:r>
              <a:rPr lang="fr-FR" sz="1050" dirty="0" err="1"/>
              <a:t>America</a:t>
            </a:r>
            <a:r>
              <a:rPr lang="fr-FR" sz="1050" dirty="0"/>
              <a:t>. </a:t>
            </a:r>
            <a:r>
              <a:rPr lang="fr-FR" sz="1050" dirty="0" err="1"/>
              <a:t>Radicalul</a:t>
            </a:r>
            <a:r>
              <a:rPr lang="fr-FR" sz="1050" dirty="0"/>
              <a:t> John Wilkes a </a:t>
            </a:r>
            <a:r>
              <a:rPr lang="fr-FR" sz="1050" dirty="0" err="1"/>
              <a:t>demonstrat</a:t>
            </a:r>
            <a:r>
              <a:rPr lang="fr-FR" sz="1050" dirty="0"/>
              <a:t> </a:t>
            </a:r>
            <a:r>
              <a:rPr lang="fr-FR" sz="1050" dirty="0" err="1"/>
              <a:t>că</a:t>
            </a:r>
            <a:r>
              <a:rPr lang="fr-FR" sz="1050" dirty="0"/>
              <a:t> o </a:t>
            </a:r>
            <a:r>
              <a:rPr lang="fr-FR" sz="1050" dirty="0" err="1"/>
              <a:t>victorie</a:t>
            </a:r>
            <a:r>
              <a:rPr lang="fr-FR" sz="1050" dirty="0"/>
              <a:t> </a:t>
            </a:r>
            <a:r>
              <a:rPr lang="fr-FR" sz="1050" dirty="0" err="1"/>
              <a:t>militară</a:t>
            </a:r>
            <a:r>
              <a:rPr lang="fr-FR" sz="1050" dirty="0"/>
              <a:t> nu </a:t>
            </a:r>
            <a:r>
              <a:rPr lang="fr-FR" sz="1050" dirty="0" err="1"/>
              <a:t>însemna</a:t>
            </a:r>
            <a:r>
              <a:rPr lang="fr-FR" sz="1050" dirty="0"/>
              <a:t> </a:t>
            </a:r>
            <a:r>
              <a:rPr lang="fr-FR" sz="1050" dirty="0" err="1"/>
              <a:t>nimic</a:t>
            </a:r>
            <a:r>
              <a:rPr lang="fr-FR" sz="1050" dirty="0"/>
              <a:t>, </a:t>
            </a:r>
            <a:r>
              <a:rPr lang="fr-FR" sz="1050" dirty="0" err="1"/>
              <a:t>coloniștii</a:t>
            </a:r>
            <a:r>
              <a:rPr lang="fr-FR" sz="1050" dirty="0"/>
              <a:t> nu </a:t>
            </a:r>
            <a:r>
              <a:rPr lang="fr-FR" sz="1050" dirty="0" err="1"/>
              <a:t>puteau</a:t>
            </a:r>
            <a:r>
              <a:rPr lang="fr-FR" sz="1050" dirty="0"/>
              <a:t> </a:t>
            </a:r>
            <a:r>
              <a:rPr lang="fr-FR" sz="1050" dirty="0" err="1"/>
              <a:t>să</a:t>
            </a:r>
            <a:r>
              <a:rPr lang="fr-FR" sz="1050" dirty="0"/>
              <a:t> fie </a:t>
            </a:r>
            <a:r>
              <a:rPr lang="fr-FR" sz="1050" dirty="0" err="1"/>
              <a:t>ținuți</a:t>
            </a:r>
            <a:r>
              <a:rPr lang="fr-FR" sz="1050" dirty="0"/>
              <a:t> </a:t>
            </a:r>
            <a:r>
              <a:rPr lang="fr-FR" sz="1050" dirty="0" err="1"/>
              <a:t>sub</a:t>
            </a:r>
            <a:r>
              <a:rPr lang="fr-FR" sz="1050" dirty="0"/>
              <a:t> control permanent. </a:t>
            </a:r>
            <a:r>
              <a:rPr lang="fr-FR" sz="1050" dirty="0" err="1"/>
              <a:t>Populația</a:t>
            </a:r>
            <a:r>
              <a:rPr lang="fr-FR" sz="1050" dirty="0"/>
              <a:t> </a:t>
            </a:r>
            <a:r>
              <a:rPr lang="fr-FR" sz="1050" dirty="0" err="1"/>
              <a:t>Americi</a:t>
            </a:r>
            <a:r>
              <a:rPr lang="fr-FR" sz="1050" dirty="0"/>
              <a:t> se </a:t>
            </a:r>
            <a:r>
              <a:rPr lang="fr-FR" sz="1050" dirty="0" err="1"/>
              <a:t>dubla</a:t>
            </a:r>
            <a:r>
              <a:rPr lang="fr-FR" sz="1050" dirty="0"/>
              <a:t> la un </a:t>
            </a:r>
            <a:r>
              <a:rPr lang="fr-FR" sz="1050" dirty="0" err="1"/>
              <a:t>interval</a:t>
            </a:r>
            <a:r>
              <a:rPr lang="fr-FR" sz="1050" dirty="0"/>
              <a:t> de </a:t>
            </a:r>
            <a:r>
              <a:rPr lang="fr-FR" sz="1050" dirty="0" err="1"/>
              <a:t>două</a:t>
            </a:r>
            <a:r>
              <a:rPr lang="fr-FR" sz="1050" dirty="0"/>
              <a:t> </a:t>
            </a:r>
            <a:r>
              <a:rPr lang="fr-FR" sz="1050" dirty="0" err="1"/>
              <a:t>decenii</a:t>
            </a:r>
            <a:r>
              <a:rPr lang="fr-FR" sz="1050" dirty="0"/>
              <a:t>, </a:t>
            </a:r>
            <a:r>
              <a:rPr lang="fr-FR" sz="1050" dirty="0" err="1"/>
              <a:t>pe</a:t>
            </a:r>
            <a:r>
              <a:rPr lang="fr-FR" sz="1050" dirty="0"/>
              <a:t> </a:t>
            </a:r>
            <a:r>
              <a:rPr lang="fr-FR" sz="1050" dirty="0" err="1"/>
              <a:t>când</a:t>
            </a:r>
            <a:r>
              <a:rPr lang="fr-FR" sz="1050" dirty="0"/>
              <a:t> </a:t>
            </a:r>
            <a:r>
              <a:rPr lang="fr-FR" sz="1050" dirty="0" err="1"/>
              <a:t>populația</a:t>
            </a:r>
            <a:r>
              <a:rPr lang="fr-FR" sz="1050" dirty="0"/>
              <a:t> </a:t>
            </a:r>
            <a:r>
              <a:rPr lang="fr-FR" sz="1050" dirty="0" err="1"/>
              <a:t>Angliei</a:t>
            </a:r>
            <a:r>
              <a:rPr lang="fr-FR" sz="1050" dirty="0"/>
              <a:t> se </a:t>
            </a:r>
            <a:r>
              <a:rPr lang="fr-FR" sz="1050" dirty="0" err="1"/>
              <a:t>reducea</a:t>
            </a:r>
            <a:r>
              <a:rPr lang="fr-FR" sz="1050" dirty="0"/>
              <a:t>. Se </a:t>
            </a:r>
            <a:r>
              <a:rPr lang="fr-FR" sz="1050" dirty="0" err="1"/>
              <a:t>prevedea</a:t>
            </a:r>
            <a:r>
              <a:rPr lang="fr-FR" sz="1050" dirty="0"/>
              <a:t> </a:t>
            </a:r>
            <a:r>
              <a:rPr lang="fr-FR" sz="1050" dirty="0" err="1"/>
              <a:t>sprijinul</a:t>
            </a:r>
            <a:r>
              <a:rPr lang="fr-FR" sz="1050" dirty="0"/>
              <a:t> </a:t>
            </a:r>
            <a:r>
              <a:rPr lang="fr-FR" sz="1050" dirty="0" err="1"/>
              <a:t>acordat</a:t>
            </a:r>
            <a:r>
              <a:rPr lang="fr-FR" sz="1050" dirty="0"/>
              <a:t> </a:t>
            </a:r>
            <a:r>
              <a:rPr lang="fr-FR" sz="1050" dirty="0" err="1"/>
              <a:t>Americii</a:t>
            </a:r>
            <a:r>
              <a:rPr lang="fr-FR" sz="1050" dirty="0"/>
              <a:t> de </a:t>
            </a:r>
            <a:r>
              <a:rPr lang="fr-FR" sz="1050" dirty="0" err="1"/>
              <a:t>către</a:t>
            </a:r>
            <a:r>
              <a:rPr lang="fr-FR" sz="1050" dirty="0"/>
              <a:t> </a:t>
            </a:r>
            <a:r>
              <a:rPr lang="fr-FR" sz="1050" dirty="0" err="1"/>
              <a:t>Spania</a:t>
            </a:r>
            <a:r>
              <a:rPr lang="fr-FR" sz="1050" dirty="0"/>
              <a:t> </a:t>
            </a:r>
            <a:r>
              <a:rPr lang="fr-FR" sz="1050" dirty="0" err="1"/>
              <a:t>și</a:t>
            </a:r>
            <a:r>
              <a:rPr lang="fr-FR" sz="1050" dirty="0"/>
              <a:t> </a:t>
            </a:r>
            <a:r>
              <a:rPr lang="fr-FR" sz="1050" dirty="0" err="1"/>
              <a:t>Franța</a:t>
            </a:r>
            <a:r>
              <a:rPr lang="fr-FR" sz="1050" dirty="0"/>
              <a:t> </a:t>
            </a:r>
            <a:r>
              <a:rPr lang="fr-FR" sz="1050" dirty="0" err="1"/>
              <a:t>și</a:t>
            </a:r>
            <a:r>
              <a:rPr lang="fr-FR" sz="1050" dirty="0"/>
              <a:t> </a:t>
            </a:r>
            <a:r>
              <a:rPr lang="fr-FR" sz="1050" dirty="0" err="1"/>
              <a:t>atacarea</a:t>
            </a:r>
            <a:r>
              <a:rPr lang="fr-FR" sz="1050" dirty="0"/>
              <a:t> </a:t>
            </a:r>
            <a:r>
              <a:rPr lang="fr-FR" sz="1050" dirty="0" err="1"/>
              <a:t>Angliei</a:t>
            </a:r>
            <a:r>
              <a:rPr lang="fr-FR" sz="1050" dirty="0"/>
              <a:t>. </a:t>
            </a:r>
            <a:r>
              <a:rPr lang="fr-FR" sz="1050" dirty="0" err="1"/>
              <a:t>Guvernanții</a:t>
            </a:r>
            <a:r>
              <a:rPr lang="fr-FR" sz="1050" dirty="0"/>
              <a:t> </a:t>
            </a:r>
            <a:r>
              <a:rPr lang="fr-FR" sz="1050" dirty="0" err="1"/>
              <a:t>continuau</a:t>
            </a:r>
            <a:r>
              <a:rPr lang="fr-FR" sz="1050" dirty="0"/>
              <a:t> </a:t>
            </a:r>
            <a:r>
              <a:rPr lang="fr-FR" sz="1050" dirty="0" err="1"/>
              <a:t>să</a:t>
            </a:r>
            <a:r>
              <a:rPr lang="fr-FR" sz="1050" dirty="0"/>
              <a:t> </a:t>
            </a:r>
            <a:r>
              <a:rPr lang="fr-FR" sz="1050" dirty="0" err="1"/>
              <a:t>minimalizeze</a:t>
            </a:r>
            <a:r>
              <a:rPr lang="fr-FR" sz="1050" dirty="0"/>
              <a:t> </a:t>
            </a:r>
            <a:r>
              <a:rPr lang="fr-FR" sz="1050" dirty="0" err="1"/>
              <a:t>pericolele</a:t>
            </a:r>
            <a:r>
              <a:rPr lang="fr-FR" sz="1050" dirty="0"/>
              <a:t>, </a:t>
            </a:r>
            <a:r>
              <a:rPr lang="fr-FR" sz="1050" dirty="0" err="1"/>
              <a:t>refuzând</a:t>
            </a:r>
            <a:r>
              <a:rPr lang="fr-FR" sz="1050" dirty="0"/>
              <a:t> </a:t>
            </a:r>
            <a:r>
              <a:rPr lang="fr-FR" sz="1050" dirty="0" err="1"/>
              <a:t>să</a:t>
            </a:r>
            <a:r>
              <a:rPr lang="fr-FR" sz="1050" dirty="0"/>
              <a:t> </a:t>
            </a:r>
            <a:r>
              <a:rPr lang="fr-FR" sz="1050" dirty="0" err="1"/>
              <a:t>ia</a:t>
            </a:r>
            <a:r>
              <a:rPr lang="fr-FR" sz="1050" dirty="0"/>
              <a:t> </a:t>
            </a:r>
            <a:r>
              <a:rPr lang="fr-FR" sz="1050" dirty="0" err="1"/>
              <a:t>în</a:t>
            </a:r>
            <a:r>
              <a:rPr lang="fr-FR" sz="1050" dirty="0"/>
              <a:t> </a:t>
            </a:r>
            <a:r>
              <a:rPr lang="fr-FR" sz="1050" dirty="0" err="1"/>
              <a:t>considerație</a:t>
            </a:r>
            <a:r>
              <a:rPr lang="fr-FR" sz="1050" dirty="0"/>
              <a:t> </a:t>
            </a:r>
            <a:r>
              <a:rPr lang="fr-FR" sz="1050" dirty="0" err="1"/>
              <a:t>propunerile</a:t>
            </a:r>
            <a:r>
              <a:rPr lang="fr-FR" sz="1050" dirty="0"/>
              <a:t> ca </a:t>
            </a:r>
            <a:r>
              <a:rPr lang="fr-FR" sz="1050" dirty="0" err="1"/>
              <a:t>cererile</a:t>
            </a:r>
            <a:r>
              <a:rPr lang="fr-FR" sz="1050" dirty="0"/>
              <a:t> </a:t>
            </a:r>
            <a:r>
              <a:rPr lang="fr-FR" sz="1050" dirty="0" err="1"/>
              <a:t>umile</a:t>
            </a:r>
            <a:r>
              <a:rPr lang="fr-FR" sz="1050" dirty="0"/>
              <a:t> ale </a:t>
            </a:r>
            <a:r>
              <a:rPr lang="fr-FR" sz="1050" dirty="0" err="1"/>
              <a:t>negustorilor</a:t>
            </a:r>
            <a:r>
              <a:rPr lang="fr-FR" sz="1050" dirty="0"/>
              <a:t> </a:t>
            </a:r>
            <a:r>
              <a:rPr lang="fr-FR" sz="1050" dirty="0" err="1"/>
              <a:t>din</a:t>
            </a:r>
            <a:r>
              <a:rPr lang="fr-FR" sz="1050" dirty="0"/>
              <a:t> </a:t>
            </a:r>
            <a:r>
              <a:rPr lang="fr-FR" sz="1050" dirty="0" err="1"/>
              <a:t>Londra</a:t>
            </a:r>
            <a:r>
              <a:rPr lang="fr-FR" sz="1050" dirty="0"/>
              <a:t> </a:t>
            </a:r>
            <a:r>
              <a:rPr lang="fr-FR" sz="1050" dirty="0" err="1"/>
              <a:t>și</a:t>
            </a:r>
            <a:r>
              <a:rPr lang="fr-FR" sz="1050" dirty="0"/>
              <a:t> Bristol. </a:t>
            </a:r>
            <a:r>
              <a:rPr lang="fr-FR" sz="1050" dirty="0" err="1"/>
              <a:t>Legea</a:t>
            </a:r>
            <a:r>
              <a:rPr lang="fr-FR" sz="1050" dirty="0"/>
              <a:t> </a:t>
            </a:r>
            <a:r>
              <a:rPr lang="fr-FR" sz="1050" dirty="0" err="1"/>
              <a:t>propusă</a:t>
            </a:r>
            <a:r>
              <a:rPr lang="fr-FR" sz="1050" dirty="0"/>
              <a:t> de Edmund Burke de </a:t>
            </a:r>
            <a:r>
              <a:rPr lang="fr-FR" sz="1050" dirty="0" err="1"/>
              <a:t>anulare</a:t>
            </a:r>
            <a:r>
              <a:rPr lang="fr-FR" sz="1050" dirty="0"/>
              <a:t> a </a:t>
            </a:r>
            <a:r>
              <a:rPr lang="fr-FR" sz="1050" dirty="0" err="1"/>
              <a:t>taxei</a:t>
            </a:r>
            <a:r>
              <a:rPr lang="fr-FR" sz="1050" dirty="0"/>
              <a:t> </a:t>
            </a:r>
            <a:r>
              <a:rPr lang="fr-FR" sz="1050" dirty="0" err="1"/>
              <a:t>pe</a:t>
            </a:r>
            <a:r>
              <a:rPr lang="fr-FR" sz="1050" dirty="0"/>
              <a:t> </a:t>
            </a:r>
            <a:r>
              <a:rPr lang="fr-FR" sz="1050" dirty="0" err="1"/>
              <a:t>ceai</a:t>
            </a:r>
            <a:r>
              <a:rPr lang="fr-FR" sz="1050" dirty="0"/>
              <a:t> a </a:t>
            </a:r>
            <a:r>
              <a:rPr lang="fr-FR" sz="1050" dirty="0" err="1"/>
              <a:t>fost</a:t>
            </a:r>
            <a:r>
              <a:rPr lang="fr-FR" sz="1050" dirty="0"/>
              <a:t> </a:t>
            </a:r>
            <a:r>
              <a:rPr lang="fr-FR" sz="1050" dirty="0" err="1"/>
              <a:t>respinsă</a:t>
            </a:r>
            <a:r>
              <a:rPr lang="fr-FR" sz="1050" dirty="0"/>
              <a:t> de Camera </a:t>
            </a:r>
            <a:r>
              <a:rPr lang="fr-FR" sz="1050" dirty="0" err="1"/>
              <a:t>Comunelor</a:t>
            </a:r>
            <a:r>
              <a:rPr lang="fr-FR" sz="1050" dirty="0"/>
              <a:t> </a:t>
            </a:r>
            <a:r>
              <a:rPr lang="fr-FR" sz="1050" dirty="0" err="1"/>
              <a:t>cu</a:t>
            </a:r>
            <a:r>
              <a:rPr lang="fr-FR" sz="1050" dirty="0"/>
              <a:t> 210 </a:t>
            </a:r>
            <a:r>
              <a:rPr lang="fr-FR" sz="1050" dirty="0" err="1"/>
              <a:t>voturi</a:t>
            </a:r>
            <a:r>
              <a:rPr lang="fr-FR" sz="1050" dirty="0"/>
              <a:t> contra </a:t>
            </a:r>
            <a:r>
              <a:rPr lang="fr-FR" sz="1050" dirty="0" err="1"/>
              <a:t>și</a:t>
            </a:r>
            <a:r>
              <a:rPr lang="fr-FR" sz="1050" dirty="0"/>
              <a:t> 105 </a:t>
            </a:r>
            <a:r>
              <a:rPr lang="fr-FR" sz="1050" dirty="0" err="1"/>
              <a:t>pentru</a:t>
            </a:r>
            <a:r>
              <a:rPr lang="fr-FR" sz="1050" dirty="0" smtClean="0"/>
              <a:t>.</a:t>
            </a:r>
            <a:endParaRPr lang="en-US" sz="1050" dirty="0"/>
          </a:p>
        </p:txBody>
      </p:sp>
      <p:sp>
        <p:nvSpPr>
          <p:cNvPr id="7" name="TextBox 6"/>
          <p:cNvSpPr txBox="1"/>
          <p:nvPr/>
        </p:nvSpPr>
        <p:spPr>
          <a:xfrm>
            <a:off x="5791200" y="5726668"/>
            <a:ext cx="3276600" cy="369332"/>
          </a:xfrm>
          <a:prstGeom prst="rect">
            <a:avLst/>
          </a:prstGeom>
          <a:noFill/>
        </p:spPr>
        <p:txBody>
          <a:bodyPr wrap="square" rtlCol="0">
            <a:spAutoFit/>
          </a:bodyPr>
          <a:lstStyle/>
          <a:p>
            <a:r>
              <a:rPr lang="en-US" dirty="0" err="1"/>
              <a:t>Armata</a:t>
            </a:r>
            <a:r>
              <a:rPr lang="en-US" dirty="0"/>
              <a:t> </a:t>
            </a:r>
            <a:r>
              <a:rPr lang="en-US" dirty="0" smtClean="0"/>
              <a:t>Continental</a:t>
            </a:r>
            <a:r>
              <a:rPr lang="ro-RO" dirty="0" smtClean="0"/>
              <a:t>ă </a:t>
            </a:r>
            <a:r>
              <a:rPr lang="en-US" dirty="0" smtClean="0"/>
              <a:t>–</a:t>
            </a:r>
            <a:r>
              <a:rPr lang="ro-RO" dirty="0" smtClean="0"/>
              <a:t> </a:t>
            </a:r>
            <a:r>
              <a:rPr lang="en-US" dirty="0" err="1" smtClean="0"/>
              <a:t>Infanteria</a:t>
            </a:r>
            <a:endParaRPr lang="en-US" dirty="0"/>
          </a:p>
        </p:txBody>
      </p:sp>
    </p:spTree>
    <p:extLst>
      <p:ext uri="{BB962C8B-B14F-4D97-AF65-F5344CB8AC3E}">
        <p14:creationId xmlns:p14="http://schemas.microsoft.com/office/powerpoint/2010/main" val="4083317880"/>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CEL DE-AL DOILEA CONGRES CONTINENTAL</a:t>
            </a:r>
            <a:br>
              <a:rPr lang="ro-RO" dirty="0" smtClean="0"/>
            </a:br>
            <a:endParaRPr lang="en-US" dirty="0"/>
          </a:p>
        </p:txBody>
      </p:sp>
      <p:sp>
        <p:nvSpPr>
          <p:cNvPr id="4" name="Text Placeholder 3"/>
          <p:cNvSpPr>
            <a:spLocks noGrp="1"/>
          </p:cNvSpPr>
          <p:nvPr>
            <p:ph type="body" sz="half" idx="2"/>
          </p:nvPr>
        </p:nvSpPr>
        <p:spPr>
          <a:xfrm>
            <a:off x="0" y="1435100"/>
            <a:ext cx="6324600" cy="5422900"/>
          </a:xfrm>
        </p:spPr>
        <p:txBody>
          <a:bodyPr>
            <a:normAutofit fontScale="77500" lnSpcReduction="20000"/>
          </a:bodyPr>
          <a:lstStyle/>
          <a:p>
            <a:pPr algn="just"/>
            <a:r>
              <a:rPr lang="ro-RO" dirty="0" smtClean="0"/>
              <a:t>	</a:t>
            </a:r>
            <a:r>
              <a:rPr lang="fr-FR" dirty="0" smtClean="0"/>
              <a:t>La </a:t>
            </a:r>
            <a:r>
              <a:rPr lang="fr-FR" dirty="0"/>
              <a:t>20 </a:t>
            </a:r>
            <a:r>
              <a:rPr lang="fr-FR" dirty="0" err="1"/>
              <a:t>noiembrie</a:t>
            </a:r>
            <a:r>
              <a:rPr lang="fr-FR" dirty="0"/>
              <a:t> 1775, </a:t>
            </a:r>
            <a:r>
              <a:rPr lang="fr-FR" dirty="0" err="1"/>
              <a:t>lordul</a:t>
            </a:r>
            <a:r>
              <a:rPr lang="fr-FR" dirty="0"/>
              <a:t> </a:t>
            </a:r>
            <a:r>
              <a:rPr lang="fr-FR" dirty="0" err="1"/>
              <a:t>North</a:t>
            </a:r>
            <a:r>
              <a:rPr lang="fr-FR" dirty="0"/>
              <a:t> a </a:t>
            </a:r>
            <a:r>
              <a:rPr lang="fr-FR" dirty="0" err="1"/>
              <a:t>prezentat</a:t>
            </a:r>
            <a:r>
              <a:rPr lang="fr-FR" dirty="0"/>
              <a:t> </a:t>
            </a:r>
            <a:r>
              <a:rPr lang="fr-FR" dirty="0" err="1"/>
              <a:t>Camerei</a:t>
            </a:r>
            <a:r>
              <a:rPr lang="fr-FR" dirty="0"/>
              <a:t> </a:t>
            </a:r>
            <a:r>
              <a:rPr lang="fr-FR" dirty="0" err="1"/>
              <a:t>Legea</a:t>
            </a:r>
            <a:r>
              <a:rPr lang="fr-FR" dirty="0"/>
              <a:t> </a:t>
            </a:r>
            <a:r>
              <a:rPr lang="fr-FR" dirty="0" err="1"/>
              <a:t>Prohibitivǎ</a:t>
            </a:r>
            <a:r>
              <a:rPr lang="fr-FR" dirty="0"/>
              <a:t> ce </a:t>
            </a:r>
            <a:r>
              <a:rPr lang="fr-FR" dirty="0" err="1"/>
              <a:t>interzicea</a:t>
            </a:r>
            <a:r>
              <a:rPr lang="fr-FR" dirty="0"/>
              <a:t> </a:t>
            </a:r>
            <a:r>
              <a:rPr lang="fr-FR" dirty="0" err="1"/>
              <a:t>negoțul</a:t>
            </a:r>
            <a:r>
              <a:rPr lang="fr-FR" dirty="0"/>
              <a:t> </a:t>
            </a:r>
            <a:r>
              <a:rPr lang="fr-FR" dirty="0" err="1"/>
              <a:t>cu</a:t>
            </a:r>
            <a:r>
              <a:rPr lang="fr-FR" dirty="0"/>
              <a:t> </a:t>
            </a:r>
            <a:r>
              <a:rPr lang="fr-FR" dirty="0" err="1"/>
              <a:t>coloniile</a:t>
            </a:r>
            <a:r>
              <a:rPr lang="fr-FR" dirty="0"/>
              <a:t> </a:t>
            </a:r>
            <a:r>
              <a:rPr lang="fr-FR" dirty="0" err="1"/>
              <a:t>și</a:t>
            </a:r>
            <a:r>
              <a:rPr lang="fr-FR" dirty="0"/>
              <a:t> </a:t>
            </a:r>
            <a:r>
              <a:rPr lang="fr-FR" dirty="0" err="1"/>
              <a:t>stabilind</a:t>
            </a:r>
            <a:r>
              <a:rPr lang="fr-FR" dirty="0"/>
              <a:t> o </a:t>
            </a:r>
            <a:r>
              <a:rPr lang="fr-FR" dirty="0" err="1"/>
              <a:t>blocadǎ</a:t>
            </a:r>
            <a:r>
              <a:rPr lang="fr-FR" dirty="0"/>
              <a:t>, </a:t>
            </a:r>
            <a:r>
              <a:rPr lang="fr-FR" dirty="0" err="1"/>
              <a:t>autorizând</a:t>
            </a:r>
            <a:r>
              <a:rPr lang="fr-FR" dirty="0"/>
              <a:t> </a:t>
            </a:r>
            <a:r>
              <a:rPr lang="fr-FR" dirty="0" err="1"/>
              <a:t>capturarea</a:t>
            </a:r>
            <a:r>
              <a:rPr lang="fr-FR" dirty="0"/>
              <a:t> </a:t>
            </a:r>
            <a:r>
              <a:rPr lang="fr-FR" dirty="0" err="1"/>
              <a:t>și</a:t>
            </a:r>
            <a:r>
              <a:rPr lang="fr-FR" dirty="0"/>
              <a:t> </a:t>
            </a:r>
            <a:r>
              <a:rPr lang="fr-FR" dirty="0" err="1"/>
              <a:t>confiscarea</a:t>
            </a:r>
            <a:r>
              <a:rPr lang="fr-FR" dirty="0"/>
              <a:t> </a:t>
            </a:r>
            <a:r>
              <a:rPr lang="fr-FR" dirty="0" err="1"/>
              <a:t>vaselor</a:t>
            </a:r>
            <a:r>
              <a:rPr lang="fr-FR" dirty="0"/>
              <a:t> coloniale </a:t>
            </a:r>
            <a:r>
              <a:rPr lang="fr-FR" dirty="0" err="1"/>
              <a:t>și</a:t>
            </a:r>
            <a:r>
              <a:rPr lang="fr-FR" dirty="0"/>
              <a:t> </a:t>
            </a:r>
            <a:r>
              <a:rPr lang="fr-FR" dirty="0" err="1"/>
              <a:t>înrolarea</a:t>
            </a:r>
            <a:r>
              <a:rPr lang="fr-FR" dirty="0"/>
              <a:t> </a:t>
            </a:r>
            <a:r>
              <a:rPr lang="fr-FR" dirty="0" err="1"/>
              <a:t>cu</a:t>
            </a:r>
            <a:r>
              <a:rPr lang="fr-FR" dirty="0"/>
              <a:t> </a:t>
            </a:r>
            <a:r>
              <a:rPr lang="fr-FR" dirty="0" err="1"/>
              <a:t>forță</a:t>
            </a:r>
            <a:r>
              <a:rPr lang="fr-FR" dirty="0"/>
              <a:t> a </a:t>
            </a:r>
            <a:r>
              <a:rPr lang="fr-FR" dirty="0" err="1"/>
              <a:t>marinarilor</a:t>
            </a:r>
            <a:r>
              <a:rPr lang="fr-FR" dirty="0"/>
              <a:t> de </a:t>
            </a:r>
            <a:r>
              <a:rPr lang="fr-FR" dirty="0" err="1"/>
              <a:t>pe</a:t>
            </a:r>
            <a:r>
              <a:rPr lang="fr-FR" dirty="0"/>
              <a:t> </a:t>
            </a:r>
            <a:r>
              <a:rPr lang="fr-FR" dirty="0" err="1"/>
              <a:t>aceste</a:t>
            </a:r>
            <a:r>
              <a:rPr lang="fr-FR" dirty="0"/>
              <a:t> vase. </a:t>
            </a:r>
            <a:r>
              <a:rPr lang="fr-FR" dirty="0" err="1"/>
              <a:t>Legea</a:t>
            </a:r>
            <a:r>
              <a:rPr lang="fr-FR" dirty="0"/>
              <a:t> </a:t>
            </a:r>
            <a:r>
              <a:rPr lang="fr-FR" dirty="0" err="1"/>
              <a:t>Prohibitivă</a:t>
            </a:r>
            <a:r>
              <a:rPr lang="fr-FR" dirty="0"/>
              <a:t> a </a:t>
            </a:r>
            <a:r>
              <a:rPr lang="fr-FR" dirty="0" err="1"/>
              <a:t>determinat</a:t>
            </a:r>
            <a:r>
              <a:rPr lang="fr-FR" dirty="0"/>
              <a:t> </a:t>
            </a:r>
            <a:r>
              <a:rPr lang="fr-FR" dirty="0" err="1"/>
              <a:t>guvernul</a:t>
            </a:r>
            <a:r>
              <a:rPr lang="fr-FR" dirty="0"/>
              <a:t> </a:t>
            </a:r>
            <a:r>
              <a:rPr lang="fr-FR" dirty="0" err="1"/>
              <a:t>să</a:t>
            </a:r>
            <a:r>
              <a:rPr lang="fr-FR" dirty="0"/>
              <a:t> </a:t>
            </a:r>
            <a:r>
              <a:rPr lang="fr-FR" dirty="0" err="1"/>
              <a:t>trimită</a:t>
            </a:r>
            <a:r>
              <a:rPr lang="fr-FR" dirty="0"/>
              <a:t> </a:t>
            </a:r>
            <a:r>
              <a:rPr lang="fr-FR" dirty="0" err="1"/>
              <a:t>în</a:t>
            </a:r>
            <a:r>
              <a:rPr lang="fr-FR" dirty="0"/>
              <a:t> </a:t>
            </a:r>
            <a:r>
              <a:rPr lang="fr-FR" dirty="0" err="1"/>
              <a:t>America</a:t>
            </a:r>
            <a:r>
              <a:rPr lang="fr-FR" dirty="0"/>
              <a:t> </a:t>
            </a:r>
            <a:r>
              <a:rPr lang="fr-FR" dirty="0" err="1"/>
              <a:t>comisari</a:t>
            </a:r>
            <a:r>
              <a:rPr lang="fr-FR" dirty="0"/>
              <a:t> </a:t>
            </a:r>
            <a:r>
              <a:rPr lang="fr-FR" dirty="0" err="1"/>
              <a:t>speciali</a:t>
            </a:r>
            <a:r>
              <a:rPr lang="fr-FR" dirty="0"/>
              <a:t> </a:t>
            </a:r>
            <a:r>
              <a:rPr lang="fr-FR" dirty="0" err="1"/>
              <a:t>pentru</a:t>
            </a:r>
            <a:r>
              <a:rPr lang="fr-FR" dirty="0"/>
              <a:t> a </a:t>
            </a:r>
            <a:r>
              <a:rPr lang="fr-FR" dirty="0" err="1"/>
              <a:t>cerceta</a:t>
            </a:r>
            <a:r>
              <a:rPr lang="fr-FR" dirty="0"/>
              <a:t> </a:t>
            </a:r>
            <a:r>
              <a:rPr lang="fr-FR" dirty="0" err="1"/>
              <a:t>plângerile</a:t>
            </a:r>
            <a:r>
              <a:rPr lang="fr-FR" dirty="0"/>
              <a:t> </a:t>
            </a:r>
            <a:r>
              <a:rPr lang="fr-FR" dirty="0" err="1"/>
              <a:t>și</a:t>
            </a:r>
            <a:r>
              <a:rPr lang="fr-FR" dirty="0"/>
              <a:t> a </a:t>
            </a:r>
            <a:r>
              <a:rPr lang="fr-FR" dirty="0" err="1"/>
              <a:t>acorda</a:t>
            </a:r>
            <a:r>
              <a:rPr lang="fr-FR" dirty="0"/>
              <a:t> </a:t>
            </a:r>
            <a:r>
              <a:rPr lang="fr-FR" dirty="0" err="1"/>
              <a:t>iertare</a:t>
            </a:r>
            <a:r>
              <a:rPr lang="fr-FR" dirty="0"/>
              <a:t> </a:t>
            </a:r>
            <a:r>
              <a:rPr lang="fr-FR" dirty="0" err="1"/>
              <a:t>tuturor</a:t>
            </a:r>
            <a:r>
              <a:rPr lang="fr-FR" dirty="0"/>
              <a:t> </a:t>
            </a:r>
            <a:r>
              <a:rPr lang="fr-FR" dirty="0" err="1"/>
              <a:t>celor</a:t>
            </a:r>
            <a:r>
              <a:rPr lang="fr-FR" dirty="0"/>
              <a:t> care </a:t>
            </a:r>
            <a:r>
              <a:rPr lang="fr-FR" dirty="0" err="1"/>
              <a:t>își</a:t>
            </a:r>
            <a:r>
              <a:rPr lang="fr-FR" dirty="0"/>
              <a:t> </a:t>
            </a:r>
            <a:r>
              <a:rPr lang="fr-FR" dirty="0" err="1"/>
              <a:t>recunoșteau</a:t>
            </a:r>
            <a:r>
              <a:rPr lang="fr-FR" dirty="0"/>
              <a:t> </a:t>
            </a:r>
            <a:r>
              <a:rPr lang="fr-FR" dirty="0" err="1"/>
              <a:t>greșelile</a:t>
            </a:r>
            <a:r>
              <a:rPr lang="fr-FR" dirty="0"/>
              <a:t>.</a:t>
            </a:r>
            <a:endParaRPr lang="en-US" dirty="0"/>
          </a:p>
          <a:p>
            <a:pPr algn="just"/>
            <a:r>
              <a:rPr lang="fr-FR" dirty="0" err="1"/>
              <a:t>Votată</a:t>
            </a:r>
            <a:r>
              <a:rPr lang="fr-FR" dirty="0"/>
              <a:t> </a:t>
            </a:r>
            <a:r>
              <a:rPr lang="fr-FR" dirty="0" err="1"/>
              <a:t>și</a:t>
            </a:r>
            <a:r>
              <a:rPr lang="fr-FR" dirty="0"/>
              <a:t> </a:t>
            </a:r>
            <a:r>
              <a:rPr lang="fr-FR" dirty="0" err="1"/>
              <a:t>sancționată</a:t>
            </a:r>
            <a:r>
              <a:rPr lang="fr-FR" dirty="0"/>
              <a:t> </a:t>
            </a:r>
            <a:r>
              <a:rPr lang="fr-FR" dirty="0" err="1"/>
              <a:t>pe</a:t>
            </a:r>
            <a:r>
              <a:rPr lang="fr-FR" dirty="0"/>
              <a:t> 22 </a:t>
            </a:r>
            <a:r>
              <a:rPr lang="fr-FR" dirty="0" err="1"/>
              <a:t>decembrie</a:t>
            </a:r>
            <a:r>
              <a:rPr lang="fr-FR" dirty="0"/>
              <a:t>, </a:t>
            </a:r>
            <a:r>
              <a:rPr lang="fr-FR" dirty="0" err="1"/>
              <a:t>Legea</a:t>
            </a:r>
            <a:r>
              <a:rPr lang="fr-FR" dirty="0"/>
              <a:t> </a:t>
            </a:r>
            <a:r>
              <a:rPr lang="fr-FR" dirty="0" err="1"/>
              <a:t>Prohibitivă</a:t>
            </a:r>
            <a:r>
              <a:rPr lang="fr-FR" dirty="0"/>
              <a:t> a </a:t>
            </a:r>
            <a:r>
              <a:rPr lang="fr-FR" dirty="0" err="1"/>
              <a:t>intrat</a:t>
            </a:r>
            <a:r>
              <a:rPr lang="fr-FR" dirty="0"/>
              <a:t> </a:t>
            </a:r>
            <a:r>
              <a:rPr lang="fr-FR" dirty="0" err="1"/>
              <a:t>în</a:t>
            </a:r>
            <a:r>
              <a:rPr lang="fr-FR" dirty="0"/>
              <a:t> </a:t>
            </a:r>
            <a:r>
              <a:rPr lang="fr-FR" dirty="0" err="1"/>
              <a:t>vigoare</a:t>
            </a:r>
            <a:r>
              <a:rPr lang="fr-FR" dirty="0"/>
              <a:t> la 1 </a:t>
            </a:r>
            <a:r>
              <a:rPr lang="fr-FR" dirty="0" err="1"/>
              <a:t>martie</a:t>
            </a:r>
            <a:r>
              <a:rPr lang="fr-FR" dirty="0"/>
              <a:t> 1776. </a:t>
            </a:r>
            <a:r>
              <a:rPr lang="en-US" dirty="0" err="1"/>
              <a:t>Parlamentul</a:t>
            </a:r>
            <a:r>
              <a:rPr lang="en-US" dirty="0"/>
              <a:t> </a:t>
            </a:r>
            <a:r>
              <a:rPr lang="en-US" dirty="0" err="1"/>
              <a:t>își</a:t>
            </a:r>
            <a:r>
              <a:rPr lang="en-US" dirty="0"/>
              <a:t> </a:t>
            </a:r>
            <a:r>
              <a:rPr lang="en-US" dirty="0" err="1"/>
              <a:t>asumă</a:t>
            </a:r>
            <a:r>
              <a:rPr lang="en-US" dirty="0"/>
              <a:t> </a:t>
            </a:r>
            <a:r>
              <a:rPr lang="en-US" dirty="0" err="1"/>
              <a:t>lucrările</a:t>
            </a:r>
            <a:r>
              <a:rPr lang="en-US" dirty="0"/>
              <a:t>, </a:t>
            </a:r>
            <a:r>
              <a:rPr lang="en-US" dirty="0" err="1"/>
              <a:t>guvernul</a:t>
            </a:r>
            <a:r>
              <a:rPr lang="en-US" dirty="0"/>
              <a:t> </a:t>
            </a:r>
            <a:r>
              <a:rPr lang="en-US" dirty="0" err="1"/>
              <a:t>depunea</a:t>
            </a:r>
            <a:r>
              <a:rPr lang="en-US" dirty="0"/>
              <a:t> </a:t>
            </a:r>
            <a:r>
              <a:rPr lang="en-US" dirty="0" err="1"/>
              <a:t>eforturi</a:t>
            </a:r>
            <a:r>
              <a:rPr lang="en-US" dirty="0"/>
              <a:t> </a:t>
            </a:r>
            <a:r>
              <a:rPr lang="en-US" dirty="0" err="1"/>
              <a:t>să</a:t>
            </a:r>
            <a:r>
              <a:rPr lang="en-US" dirty="0"/>
              <a:t> procure </a:t>
            </a:r>
            <a:r>
              <a:rPr lang="en-US" dirty="0" err="1"/>
              <a:t>trupe</a:t>
            </a:r>
            <a:r>
              <a:rPr lang="en-US" dirty="0"/>
              <a:t>, </a:t>
            </a:r>
            <a:r>
              <a:rPr lang="en-US" dirty="0" err="1"/>
              <a:t>dar</a:t>
            </a:r>
            <a:r>
              <a:rPr lang="en-US" dirty="0"/>
              <a:t> </a:t>
            </a:r>
            <a:r>
              <a:rPr lang="en-US" dirty="0" err="1"/>
              <a:t>voluntarii</a:t>
            </a:r>
            <a:r>
              <a:rPr lang="en-US" dirty="0"/>
              <a:t> nu se </a:t>
            </a:r>
            <a:r>
              <a:rPr lang="en-US" dirty="0" err="1"/>
              <a:t>prezentau</a:t>
            </a:r>
            <a:r>
              <a:rPr lang="en-US" dirty="0"/>
              <a:t> la </a:t>
            </a:r>
            <a:r>
              <a:rPr lang="en-US" dirty="0" err="1"/>
              <a:t>punctele</a:t>
            </a:r>
            <a:r>
              <a:rPr lang="en-US" dirty="0"/>
              <a:t> de </a:t>
            </a:r>
            <a:r>
              <a:rPr lang="en-US" dirty="0" err="1"/>
              <a:t>înrolare</a:t>
            </a:r>
            <a:r>
              <a:rPr lang="en-US" dirty="0"/>
              <a:t>, </a:t>
            </a:r>
            <a:r>
              <a:rPr lang="en-US" dirty="0" err="1"/>
              <a:t>britanicii</a:t>
            </a:r>
            <a:r>
              <a:rPr lang="en-US" dirty="0"/>
              <a:t> </a:t>
            </a:r>
            <a:r>
              <a:rPr lang="en-US" dirty="0" err="1"/>
              <a:t>neavând</a:t>
            </a:r>
            <a:r>
              <a:rPr lang="en-US" dirty="0"/>
              <a:t> </a:t>
            </a:r>
            <a:r>
              <a:rPr lang="en-US" dirty="0" err="1"/>
              <a:t>entuziasm</a:t>
            </a:r>
            <a:r>
              <a:rPr lang="en-US" dirty="0"/>
              <a:t> </a:t>
            </a:r>
            <a:r>
              <a:rPr lang="en-US" dirty="0" err="1"/>
              <a:t>pentru</a:t>
            </a:r>
            <a:r>
              <a:rPr lang="en-US" dirty="0"/>
              <a:t> </a:t>
            </a:r>
            <a:r>
              <a:rPr lang="en-US" dirty="0" err="1"/>
              <a:t>războiul</a:t>
            </a:r>
            <a:r>
              <a:rPr lang="en-US" dirty="0"/>
              <a:t> </a:t>
            </a:r>
            <a:r>
              <a:rPr lang="en-US" dirty="0" err="1"/>
              <a:t>în</a:t>
            </a:r>
            <a:r>
              <a:rPr lang="en-US" dirty="0"/>
              <a:t> America. </a:t>
            </a:r>
            <a:r>
              <a:rPr lang="en-US" dirty="0" err="1"/>
              <a:t>Goerge</a:t>
            </a:r>
            <a:r>
              <a:rPr lang="en-US" dirty="0"/>
              <a:t> al III-lea s-a </a:t>
            </a:r>
            <a:r>
              <a:rPr lang="en-US" dirty="0" err="1"/>
              <a:t>adresat</a:t>
            </a:r>
            <a:r>
              <a:rPr lang="en-US" dirty="0"/>
              <a:t> </a:t>
            </a:r>
            <a:r>
              <a:rPr lang="en-US" dirty="0" err="1"/>
              <a:t>Ecaterinei</a:t>
            </a:r>
            <a:r>
              <a:rPr lang="en-US" dirty="0"/>
              <a:t> a II-a a </a:t>
            </a:r>
            <a:r>
              <a:rPr lang="en-US" dirty="0" err="1"/>
              <a:t>Rusiei</a:t>
            </a:r>
            <a:r>
              <a:rPr lang="en-US" dirty="0"/>
              <a:t> </a:t>
            </a:r>
            <a:r>
              <a:rPr lang="en-US" dirty="0" err="1"/>
              <a:t>să-i</a:t>
            </a:r>
            <a:r>
              <a:rPr lang="en-US" dirty="0"/>
              <a:t> </a:t>
            </a:r>
            <a:r>
              <a:rPr lang="en-US" dirty="0" err="1"/>
              <a:t>trimită</a:t>
            </a:r>
            <a:r>
              <a:rPr lang="en-US" dirty="0"/>
              <a:t> 20 000 de </a:t>
            </a:r>
            <a:r>
              <a:rPr lang="en-US" dirty="0" err="1"/>
              <a:t>soldați</a:t>
            </a:r>
            <a:r>
              <a:rPr lang="en-US" dirty="0"/>
              <a:t> </a:t>
            </a:r>
            <a:r>
              <a:rPr lang="en-US" dirty="0" err="1"/>
              <a:t>ruși</a:t>
            </a:r>
            <a:r>
              <a:rPr lang="en-US" dirty="0"/>
              <a:t> </a:t>
            </a:r>
            <a:r>
              <a:rPr lang="en-US" dirty="0" err="1"/>
              <a:t>pentru</a:t>
            </a:r>
            <a:r>
              <a:rPr lang="en-US" dirty="0"/>
              <a:t> </a:t>
            </a:r>
            <a:r>
              <a:rPr lang="en-US" dirty="0" err="1"/>
              <a:t>reprimarea</a:t>
            </a:r>
            <a:r>
              <a:rPr lang="en-US" dirty="0"/>
              <a:t> </a:t>
            </a:r>
            <a:r>
              <a:rPr lang="en-US" dirty="0" err="1"/>
              <a:t>revoltei</a:t>
            </a:r>
            <a:r>
              <a:rPr lang="en-US" dirty="0"/>
              <a:t>, </a:t>
            </a:r>
            <a:r>
              <a:rPr lang="en-US" dirty="0" err="1"/>
              <a:t>dar</a:t>
            </a:r>
            <a:r>
              <a:rPr lang="en-US" dirty="0"/>
              <a:t> </a:t>
            </a:r>
            <a:r>
              <a:rPr lang="en-US" dirty="0" err="1"/>
              <a:t>țarina</a:t>
            </a:r>
            <a:r>
              <a:rPr lang="en-US" dirty="0"/>
              <a:t> a </a:t>
            </a:r>
            <a:r>
              <a:rPr lang="en-US" dirty="0" err="1"/>
              <a:t>refuzat</a:t>
            </a:r>
            <a:r>
              <a:rPr lang="en-US" dirty="0"/>
              <a:t>. </a:t>
            </a:r>
            <a:r>
              <a:rPr lang="fr-FR" dirty="0"/>
              <a:t>S-a </a:t>
            </a:r>
            <a:r>
              <a:rPr lang="fr-FR" dirty="0" err="1"/>
              <a:t>recurs</a:t>
            </a:r>
            <a:r>
              <a:rPr lang="fr-FR" dirty="0"/>
              <a:t> la </a:t>
            </a:r>
            <a:r>
              <a:rPr lang="fr-FR" dirty="0" err="1"/>
              <a:t>cumpărarea</a:t>
            </a:r>
            <a:r>
              <a:rPr lang="fr-FR" dirty="0"/>
              <a:t> de </a:t>
            </a:r>
            <a:r>
              <a:rPr lang="fr-FR" dirty="0" err="1"/>
              <a:t>mercenari</a:t>
            </a:r>
            <a:r>
              <a:rPr lang="fr-FR" dirty="0"/>
              <a:t>. </a:t>
            </a:r>
            <a:r>
              <a:rPr lang="fr-FR" dirty="0" err="1"/>
              <a:t>Anglia</a:t>
            </a:r>
            <a:r>
              <a:rPr lang="fr-FR" dirty="0"/>
              <a:t> </a:t>
            </a:r>
            <a:r>
              <a:rPr lang="fr-FR" dirty="0" err="1"/>
              <a:t>avea</a:t>
            </a:r>
            <a:r>
              <a:rPr lang="fr-FR" dirty="0"/>
              <a:t> mari </a:t>
            </a:r>
            <a:r>
              <a:rPr lang="fr-FR" dirty="0" err="1"/>
              <a:t>resurse</a:t>
            </a:r>
            <a:r>
              <a:rPr lang="fr-FR" dirty="0"/>
              <a:t> </a:t>
            </a:r>
            <a:r>
              <a:rPr lang="fr-FR" dirty="0" err="1"/>
              <a:t>financiare</a:t>
            </a:r>
            <a:r>
              <a:rPr lang="fr-FR" dirty="0"/>
              <a:t>, dar </a:t>
            </a:r>
            <a:r>
              <a:rPr lang="fr-FR" dirty="0" err="1"/>
              <a:t>și</a:t>
            </a:r>
            <a:r>
              <a:rPr lang="fr-FR" dirty="0"/>
              <a:t> o </a:t>
            </a:r>
            <a:r>
              <a:rPr lang="fr-FR" dirty="0" err="1"/>
              <a:t>datorie</a:t>
            </a:r>
            <a:r>
              <a:rPr lang="fr-FR" dirty="0"/>
              <a:t> </a:t>
            </a:r>
            <a:r>
              <a:rPr lang="fr-FR" dirty="0" err="1"/>
              <a:t>națională</a:t>
            </a:r>
            <a:r>
              <a:rPr lang="fr-FR" dirty="0"/>
              <a:t> de 136 </a:t>
            </a:r>
            <a:r>
              <a:rPr lang="fr-FR" dirty="0" err="1"/>
              <a:t>milioane</a:t>
            </a:r>
            <a:r>
              <a:rPr lang="fr-FR" dirty="0"/>
              <a:t> de lire </a:t>
            </a:r>
            <a:r>
              <a:rPr lang="fr-FR" dirty="0" err="1"/>
              <a:t>sterline</a:t>
            </a:r>
            <a:r>
              <a:rPr lang="fr-FR" dirty="0"/>
              <a:t> de </a:t>
            </a:r>
            <a:r>
              <a:rPr lang="fr-FR" dirty="0" err="1"/>
              <a:t>pe</a:t>
            </a:r>
            <a:r>
              <a:rPr lang="fr-FR" dirty="0"/>
              <a:t> </a:t>
            </a:r>
            <a:r>
              <a:rPr lang="fr-FR" dirty="0" err="1"/>
              <a:t>urma</a:t>
            </a:r>
            <a:r>
              <a:rPr lang="fr-FR" dirty="0"/>
              <a:t> </a:t>
            </a:r>
            <a:r>
              <a:rPr lang="fr-FR" dirty="0" err="1"/>
              <a:t>războiului</a:t>
            </a:r>
            <a:r>
              <a:rPr lang="fr-FR" dirty="0"/>
              <a:t> de </a:t>
            </a:r>
            <a:r>
              <a:rPr lang="fr-FR" dirty="0" err="1"/>
              <a:t>șapte</a:t>
            </a:r>
            <a:r>
              <a:rPr lang="fr-FR" dirty="0"/>
              <a:t> </a:t>
            </a:r>
            <a:r>
              <a:rPr lang="fr-FR" dirty="0" err="1"/>
              <a:t>ani</a:t>
            </a:r>
            <a:r>
              <a:rPr lang="fr-FR" dirty="0"/>
              <a:t>. </a:t>
            </a:r>
            <a:r>
              <a:rPr lang="fr-FR" dirty="0" err="1"/>
              <a:t>S-au</a:t>
            </a:r>
            <a:r>
              <a:rPr lang="fr-FR" dirty="0"/>
              <a:t> </a:t>
            </a:r>
            <a:r>
              <a:rPr lang="fr-FR" dirty="0" err="1"/>
              <a:t>arătat</a:t>
            </a:r>
            <a:r>
              <a:rPr lang="fr-FR" dirty="0"/>
              <a:t> </a:t>
            </a:r>
            <a:r>
              <a:rPr lang="fr-FR" dirty="0" err="1"/>
              <a:t>principii</a:t>
            </a:r>
            <a:r>
              <a:rPr lang="fr-FR" dirty="0"/>
              <a:t> </a:t>
            </a:r>
            <a:r>
              <a:rPr lang="fr-FR" dirty="0" err="1"/>
              <a:t>germani</a:t>
            </a:r>
            <a:r>
              <a:rPr lang="fr-FR" dirty="0"/>
              <a:t> </a:t>
            </a:r>
            <a:r>
              <a:rPr lang="fr-FR" dirty="0" err="1"/>
              <a:t>dispuși</a:t>
            </a:r>
            <a:r>
              <a:rPr lang="fr-FR" dirty="0"/>
              <a:t> </a:t>
            </a:r>
            <a:r>
              <a:rPr lang="fr-FR" dirty="0" err="1"/>
              <a:t>să-și</a:t>
            </a:r>
            <a:r>
              <a:rPr lang="fr-FR" dirty="0"/>
              <a:t> </a:t>
            </a:r>
            <a:r>
              <a:rPr lang="fr-FR" dirty="0" err="1"/>
              <a:t>vândă</a:t>
            </a:r>
            <a:r>
              <a:rPr lang="fr-FR" dirty="0"/>
              <a:t> </a:t>
            </a:r>
            <a:r>
              <a:rPr lang="fr-FR" dirty="0" err="1"/>
              <a:t>supușii</a:t>
            </a:r>
            <a:r>
              <a:rPr lang="fr-FR" dirty="0"/>
              <a:t>. </a:t>
            </a:r>
            <a:r>
              <a:rPr lang="fr-FR" dirty="0" err="1"/>
              <a:t>Landgraful</a:t>
            </a:r>
            <a:r>
              <a:rPr lang="fr-FR" dirty="0"/>
              <a:t> de </a:t>
            </a:r>
            <a:r>
              <a:rPr lang="fr-FR" dirty="0" err="1"/>
              <a:t>Hessen</a:t>
            </a:r>
            <a:r>
              <a:rPr lang="fr-FR" dirty="0"/>
              <a:t>-Kassel a </a:t>
            </a:r>
            <a:r>
              <a:rPr lang="fr-FR" dirty="0" err="1"/>
              <a:t>vândut</a:t>
            </a:r>
            <a:r>
              <a:rPr lang="fr-FR" dirty="0"/>
              <a:t> 17 000 de </a:t>
            </a:r>
            <a:r>
              <a:rPr lang="fr-FR" dirty="0" err="1"/>
              <a:t>soldați</a:t>
            </a:r>
            <a:r>
              <a:rPr lang="fr-FR" dirty="0"/>
              <a:t>, </a:t>
            </a:r>
            <a:r>
              <a:rPr lang="fr-FR" dirty="0" err="1"/>
              <a:t>ducele</a:t>
            </a:r>
            <a:r>
              <a:rPr lang="fr-FR" dirty="0"/>
              <a:t> Karl de Brunswick-6000, </a:t>
            </a:r>
            <a:r>
              <a:rPr lang="fr-FR" dirty="0" err="1"/>
              <a:t>ducii</a:t>
            </a:r>
            <a:r>
              <a:rPr lang="fr-FR" dirty="0"/>
              <a:t> de Hesse-Hanau </a:t>
            </a:r>
            <a:r>
              <a:rPr lang="fr-FR" dirty="0" err="1"/>
              <a:t>și</a:t>
            </a:r>
            <a:r>
              <a:rPr lang="fr-FR" dirty="0"/>
              <a:t> Anspach-Bayreuth-2400, </a:t>
            </a:r>
            <a:r>
              <a:rPr lang="fr-FR" dirty="0" err="1"/>
              <a:t>principia</a:t>
            </a:r>
            <a:r>
              <a:rPr lang="fr-FR" dirty="0"/>
              <a:t> de Waldeck </a:t>
            </a:r>
            <a:r>
              <a:rPr lang="fr-FR" dirty="0" err="1"/>
              <a:t>și</a:t>
            </a:r>
            <a:r>
              <a:rPr lang="fr-FR" dirty="0"/>
              <a:t> Anahlt-Zerbist-1200. </a:t>
            </a:r>
            <a:r>
              <a:rPr lang="fr-FR" dirty="0" err="1"/>
              <a:t>Fermierii</a:t>
            </a:r>
            <a:r>
              <a:rPr lang="fr-FR" dirty="0"/>
              <a:t> </a:t>
            </a:r>
            <a:r>
              <a:rPr lang="fr-FR" dirty="0" err="1"/>
              <a:t>germani</a:t>
            </a:r>
            <a:r>
              <a:rPr lang="fr-FR" dirty="0"/>
              <a:t>, </a:t>
            </a:r>
            <a:r>
              <a:rPr lang="fr-FR" dirty="0" err="1"/>
              <a:t>îmbrăcați</a:t>
            </a:r>
            <a:r>
              <a:rPr lang="fr-FR" dirty="0"/>
              <a:t> </a:t>
            </a:r>
            <a:r>
              <a:rPr lang="fr-FR" dirty="0" err="1"/>
              <a:t>în</a:t>
            </a:r>
            <a:r>
              <a:rPr lang="fr-FR" dirty="0"/>
              <a:t> uniforme </a:t>
            </a:r>
            <a:r>
              <a:rPr lang="fr-FR" dirty="0" err="1"/>
              <a:t>militare</a:t>
            </a:r>
            <a:r>
              <a:rPr lang="fr-FR" dirty="0"/>
              <a:t>, </a:t>
            </a:r>
            <a:r>
              <a:rPr lang="fr-FR" dirty="0" err="1"/>
              <a:t>trebuiau</a:t>
            </a:r>
            <a:r>
              <a:rPr lang="fr-FR" dirty="0"/>
              <a:t> </a:t>
            </a:r>
            <a:r>
              <a:rPr lang="fr-FR" dirty="0" err="1"/>
              <a:t>să</a:t>
            </a:r>
            <a:r>
              <a:rPr lang="fr-FR" dirty="0"/>
              <a:t> </a:t>
            </a:r>
            <a:r>
              <a:rPr lang="fr-FR" dirty="0" err="1"/>
              <a:t>înfrunte</a:t>
            </a:r>
            <a:r>
              <a:rPr lang="fr-FR" dirty="0"/>
              <a:t> </a:t>
            </a:r>
            <a:r>
              <a:rPr lang="fr-FR" dirty="0" err="1"/>
              <a:t>lipsuri</a:t>
            </a:r>
            <a:r>
              <a:rPr lang="fr-FR" dirty="0"/>
              <a:t>, </a:t>
            </a:r>
            <a:r>
              <a:rPr lang="fr-FR" dirty="0" err="1"/>
              <a:t>boli</a:t>
            </a:r>
            <a:r>
              <a:rPr lang="fr-FR" dirty="0"/>
              <a:t>, </a:t>
            </a:r>
            <a:r>
              <a:rPr lang="fr-FR" dirty="0" err="1"/>
              <a:t>epidemii</a:t>
            </a:r>
            <a:r>
              <a:rPr lang="fr-FR" dirty="0"/>
              <a:t> </a:t>
            </a:r>
            <a:r>
              <a:rPr lang="fr-FR" dirty="0" err="1"/>
              <a:t>și</a:t>
            </a:r>
            <a:r>
              <a:rPr lang="fr-FR" dirty="0"/>
              <a:t> </a:t>
            </a:r>
            <a:r>
              <a:rPr lang="fr-FR" dirty="0" err="1"/>
              <a:t>moarte</a:t>
            </a:r>
            <a:r>
              <a:rPr lang="fr-FR" dirty="0"/>
              <a:t> </a:t>
            </a:r>
            <a:r>
              <a:rPr lang="fr-FR" dirty="0" err="1"/>
              <a:t>într</a:t>
            </a:r>
            <a:r>
              <a:rPr lang="fr-FR" dirty="0"/>
              <a:t>-o </a:t>
            </a:r>
            <a:r>
              <a:rPr lang="fr-FR" dirty="0" err="1"/>
              <a:t>țară</a:t>
            </a:r>
            <a:r>
              <a:rPr lang="fr-FR" dirty="0"/>
              <a:t> </a:t>
            </a:r>
            <a:r>
              <a:rPr lang="fr-FR" dirty="0" err="1"/>
              <a:t>îndepărtată</a:t>
            </a:r>
            <a:r>
              <a:rPr lang="fr-FR" dirty="0"/>
              <a:t> ca </a:t>
            </a:r>
            <a:r>
              <a:rPr lang="fr-FR" dirty="0" err="1"/>
              <a:t>America</a:t>
            </a:r>
            <a:r>
              <a:rPr lang="fr-FR" dirty="0"/>
              <a:t> </a:t>
            </a:r>
            <a:r>
              <a:rPr lang="fr-FR" dirty="0" err="1"/>
              <a:t>pentru</a:t>
            </a:r>
            <a:r>
              <a:rPr lang="fr-FR" dirty="0"/>
              <a:t> o </a:t>
            </a:r>
            <a:r>
              <a:rPr lang="fr-FR" dirty="0" err="1"/>
              <a:t>cauza</a:t>
            </a:r>
            <a:r>
              <a:rPr lang="fr-FR" dirty="0"/>
              <a:t> </a:t>
            </a:r>
            <a:r>
              <a:rPr lang="fr-FR" dirty="0" err="1"/>
              <a:t>străină</a:t>
            </a:r>
            <a:r>
              <a:rPr lang="fr-FR" dirty="0"/>
              <a:t>. </a:t>
            </a:r>
            <a:r>
              <a:rPr lang="fr-FR" dirty="0" err="1"/>
              <a:t>Generalul</a:t>
            </a:r>
            <a:r>
              <a:rPr lang="fr-FR" dirty="0"/>
              <a:t> Howe, </a:t>
            </a:r>
            <a:r>
              <a:rPr lang="fr-FR" dirty="0" err="1"/>
              <a:t>comandantul</a:t>
            </a:r>
            <a:r>
              <a:rPr lang="fr-FR" dirty="0"/>
              <a:t> </a:t>
            </a:r>
            <a:r>
              <a:rPr lang="fr-FR" dirty="0" err="1"/>
              <a:t>suprem</a:t>
            </a:r>
            <a:r>
              <a:rPr lang="fr-FR" dirty="0"/>
              <a:t> al </a:t>
            </a:r>
            <a:r>
              <a:rPr lang="fr-FR" dirty="0" err="1"/>
              <a:t>forțelor</a:t>
            </a:r>
            <a:r>
              <a:rPr lang="fr-FR" dirty="0"/>
              <a:t> </a:t>
            </a:r>
            <a:r>
              <a:rPr lang="fr-FR" dirty="0" err="1"/>
              <a:t>britanice</a:t>
            </a:r>
            <a:r>
              <a:rPr lang="fr-FR" dirty="0"/>
              <a:t> </a:t>
            </a:r>
            <a:r>
              <a:rPr lang="fr-FR" dirty="0" err="1"/>
              <a:t>din</a:t>
            </a:r>
            <a:r>
              <a:rPr lang="fr-FR" dirty="0"/>
              <a:t> </a:t>
            </a:r>
            <a:r>
              <a:rPr lang="fr-FR" dirty="0" err="1"/>
              <a:t>America</a:t>
            </a:r>
            <a:r>
              <a:rPr lang="fr-FR" dirty="0"/>
              <a:t> a </a:t>
            </a:r>
            <a:r>
              <a:rPr lang="fr-FR" dirty="0" err="1"/>
              <a:t>primit</a:t>
            </a:r>
            <a:r>
              <a:rPr lang="fr-FR" dirty="0"/>
              <a:t> </a:t>
            </a:r>
            <a:r>
              <a:rPr lang="fr-FR" dirty="0" err="1"/>
              <a:t>întăriri</a:t>
            </a:r>
            <a:r>
              <a:rPr lang="fr-FR" dirty="0"/>
              <a:t>, </a:t>
            </a:r>
            <a:r>
              <a:rPr lang="fr-FR" dirty="0" err="1"/>
              <a:t>până</a:t>
            </a:r>
            <a:r>
              <a:rPr lang="fr-FR" dirty="0"/>
              <a:t> la </a:t>
            </a:r>
            <a:r>
              <a:rPr lang="fr-FR" dirty="0" err="1"/>
              <a:t>sfârșitul</a:t>
            </a:r>
            <a:r>
              <a:rPr lang="fr-FR" dirty="0"/>
              <a:t> </a:t>
            </a:r>
            <a:r>
              <a:rPr lang="fr-FR" dirty="0" err="1"/>
              <a:t>anului</a:t>
            </a:r>
            <a:r>
              <a:rPr lang="fr-FR" dirty="0"/>
              <a:t> 1776, </a:t>
            </a:r>
            <a:r>
              <a:rPr lang="fr-FR" dirty="0" err="1"/>
              <a:t>efectivele</a:t>
            </a:r>
            <a:r>
              <a:rPr lang="fr-FR" dirty="0"/>
              <a:t> sale </a:t>
            </a:r>
            <a:r>
              <a:rPr lang="fr-FR" dirty="0" err="1"/>
              <a:t>ridicându</a:t>
            </a:r>
            <a:r>
              <a:rPr lang="fr-FR" dirty="0"/>
              <a:t>-se de la 8000 la 34 000 de </a:t>
            </a:r>
            <a:r>
              <a:rPr lang="fr-FR" dirty="0" err="1"/>
              <a:t>soldați</a:t>
            </a:r>
            <a:r>
              <a:rPr lang="fr-FR" dirty="0"/>
              <a:t> </a:t>
            </a:r>
            <a:r>
              <a:rPr lang="fr-FR" dirty="0" err="1"/>
              <a:t>echipați</a:t>
            </a:r>
            <a:r>
              <a:rPr lang="fr-FR" dirty="0"/>
              <a:t> </a:t>
            </a:r>
            <a:r>
              <a:rPr lang="fr-FR" dirty="0" err="1"/>
              <a:t>și</a:t>
            </a:r>
            <a:r>
              <a:rPr lang="fr-FR" dirty="0"/>
              <a:t> </a:t>
            </a:r>
            <a:r>
              <a:rPr lang="fr-FR" dirty="0" err="1"/>
              <a:t>instruiți</a:t>
            </a:r>
            <a:r>
              <a:rPr lang="fr-FR" dirty="0"/>
              <a:t>.</a:t>
            </a:r>
            <a:endParaRPr lang="en-US" dirty="0"/>
          </a:p>
          <a:p>
            <a:pPr algn="just"/>
            <a:r>
              <a:rPr lang="fr-FR" dirty="0"/>
              <a:t> </a:t>
            </a:r>
            <a:endParaRPr lang="en-US" dirty="0"/>
          </a:p>
          <a:p>
            <a:pPr algn="just"/>
            <a:r>
              <a:rPr lang="ro-RO" dirty="0" smtClean="0"/>
              <a:t>	</a:t>
            </a:r>
            <a:r>
              <a:rPr lang="fr-FR" dirty="0" err="1" smtClean="0"/>
              <a:t>Zece</a:t>
            </a:r>
            <a:r>
              <a:rPr lang="fr-FR" dirty="0" smtClean="0"/>
              <a:t> </a:t>
            </a:r>
            <a:r>
              <a:rPr lang="fr-FR" dirty="0"/>
              <a:t>mii de </a:t>
            </a:r>
            <a:r>
              <a:rPr lang="fr-FR" dirty="0" err="1"/>
              <a:t>tunici</a:t>
            </a:r>
            <a:r>
              <a:rPr lang="fr-FR" dirty="0"/>
              <a:t> </a:t>
            </a:r>
            <a:r>
              <a:rPr lang="fr-FR" dirty="0" err="1"/>
              <a:t>roșii</a:t>
            </a:r>
            <a:r>
              <a:rPr lang="fr-FR" dirty="0"/>
              <a:t> </a:t>
            </a:r>
            <a:r>
              <a:rPr lang="fr-FR" dirty="0" err="1"/>
              <a:t>și</a:t>
            </a:r>
            <a:r>
              <a:rPr lang="fr-FR" dirty="0"/>
              <a:t> </a:t>
            </a:r>
            <a:r>
              <a:rPr lang="fr-FR" dirty="0" err="1"/>
              <a:t>Hessiani</a:t>
            </a:r>
            <a:r>
              <a:rPr lang="fr-FR" dirty="0"/>
              <a:t> au </a:t>
            </a:r>
            <a:r>
              <a:rPr lang="fr-FR" dirty="0" err="1"/>
              <a:t>fost</a:t>
            </a:r>
            <a:r>
              <a:rPr lang="fr-FR" dirty="0"/>
              <a:t> </a:t>
            </a:r>
            <a:r>
              <a:rPr lang="fr-FR" dirty="0" err="1"/>
              <a:t>trimiși</a:t>
            </a:r>
            <a:r>
              <a:rPr lang="fr-FR" dirty="0"/>
              <a:t> </a:t>
            </a:r>
            <a:r>
              <a:rPr lang="fr-FR" dirty="0" err="1"/>
              <a:t>în</a:t>
            </a:r>
            <a:r>
              <a:rPr lang="fr-FR" dirty="0"/>
              <a:t> Canada la </a:t>
            </a:r>
            <a:r>
              <a:rPr lang="fr-FR" dirty="0" err="1"/>
              <a:t>dispoziția</a:t>
            </a:r>
            <a:r>
              <a:rPr lang="fr-FR" dirty="0"/>
              <a:t> </a:t>
            </a:r>
            <a:r>
              <a:rPr lang="fr-FR" dirty="0" err="1"/>
              <a:t>generalului</a:t>
            </a:r>
            <a:r>
              <a:rPr lang="fr-FR" dirty="0"/>
              <a:t> Guy Carleton, </a:t>
            </a:r>
            <a:r>
              <a:rPr lang="fr-FR" dirty="0" err="1"/>
              <a:t>guvernatorul</a:t>
            </a:r>
            <a:r>
              <a:rPr lang="fr-FR" dirty="0"/>
              <a:t> </a:t>
            </a:r>
            <a:r>
              <a:rPr lang="fr-FR" dirty="0" err="1"/>
              <a:t>coloniei</a:t>
            </a:r>
            <a:r>
              <a:rPr lang="fr-FR" dirty="0"/>
              <a:t> care </a:t>
            </a:r>
            <a:r>
              <a:rPr lang="fr-FR" dirty="0" err="1"/>
              <a:t>trebuia</a:t>
            </a:r>
            <a:r>
              <a:rPr lang="fr-FR" dirty="0"/>
              <a:t> </a:t>
            </a:r>
            <a:r>
              <a:rPr lang="fr-FR" dirty="0" err="1"/>
              <a:t>să-i</a:t>
            </a:r>
            <a:r>
              <a:rPr lang="fr-FR" dirty="0"/>
              <a:t> </a:t>
            </a:r>
            <a:r>
              <a:rPr lang="fr-FR" dirty="0" err="1"/>
              <a:t>alunge</a:t>
            </a:r>
            <a:r>
              <a:rPr lang="fr-FR" dirty="0"/>
              <a:t> </a:t>
            </a:r>
            <a:r>
              <a:rPr lang="fr-FR" dirty="0" err="1"/>
              <a:t>pe</a:t>
            </a:r>
            <a:r>
              <a:rPr lang="fr-FR" dirty="0"/>
              <a:t> </a:t>
            </a:r>
            <a:r>
              <a:rPr lang="fr-FR" dirty="0" err="1"/>
              <a:t>rebeli</a:t>
            </a:r>
            <a:r>
              <a:rPr lang="fr-FR" dirty="0"/>
              <a:t>. </a:t>
            </a:r>
            <a:r>
              <a:rPr lang="fr-FR" dirty="0" err="1"/>
              <a:t>Trebuia</a:t>
            </a:r>
            <a:r>
              <a:rPr lang="fr-FR" dirty="0"/>
              <a:t> </a:t>
            </a:r>
            <a:r>
              <a:rPr lang="fr-FR" dirty="0" err="1"/>
              <a:t>să</a:t>
            </a:r>
            <a:r>
              <a:rPr lang="fr-FR" dirty="0"/>
              <a:t> </a:t>
            </a:r>
            <a:r>
              <a:rPr lang="fr-FR" dirty="0" err="1"/>
              <a:t>înainteze</a:t>
            </a:r>
            <a:r>
              <a:rPr lang="fr-FR" dirty="0"/>
              <a:t> </a:t>
            </a:r>
            <a:r>
              <a:rPr lang="fr-FR" dirty="0" err="1"/>
              <a:t>către</a:t>
            </a:r>
            <a:r>
              <a:rPr lang="fr-FR" dirty="0"/>
              <a:t> sud, </a:t>
            </a:r>
            <a:r>
              <a:rPr lang="fr-FR" dirty="0" err="1"/>
              <a:t>spre</a:t>
            </a:r>
            <a:r>
              <a:rPr lang="fr-FR" dirty="0"/>
              <a:t> Albany </a:t>
            </a:r>
            <a:r>
              <a:rPr lang="fr-FR" dirty="0" err="1"/>
              <a:t>și</a:t>
            </a:r>
            <a:r>
              <a:rPr lang="fr-FR" dirty="0"/>
              <a:t> </a:t>
            </a:r>
            <a:r>
              <a:rPr lang="fr-FR" dirty="0" err="1"/>
              <a:t>sǎ</a:t>
            </a:r>
            <a:r>
              <a:rPr lang="fr-FR" dirty="0"/>
              <a:t> se </a:t>
            </a:r>
            <a:r>
              <a:rPr lang="fr-FR" dirty="0" err="1"/>
              <a:t>alăture</a:t>
            </a:r>
            <a:r>
              <a:rPr lang="fr-FR" dirty="0"/>
              <a:t> </a:t>
            </a:r>
            <a:r>
              <a:rPr lang="fr-FR" dirty="0" err="1"/>
              <a:t>armatei</a:t>
            </a:r>
            <a:r>
              <a:rPr lang="fr-FR" dirty="0"/>
              <a:t> lui Howe, </a:t>
            </a:r>
            <a:r>
              <a:rPr lang="fr-FR" dirty="0" err="1"/>
              <a:t>primind</a:t>
            </a:r>
            <a:r>
              <a:rPr lang="fr-FR" dirty="0"/>
              <a:t> </a:t>
            </a:r>
            <a:r>
              <a:rPr lang="fr-FR" dirty="0" err="1"/>
              <a:t>ordinul</a:t>
            </a:r>
            <a:r>
              <a:rPr lang="fr-FR" dirty="0"/>
              <a:t> </a:t>
            </a:r>
            <a:r>
              <a:rPr lang="fr-FR" dirty="0" err="1"/>
              <a:t>să</a:t>
            </a:r>
            <a:r>
              <a:rPr lang="fr-FR" dirty="0"/>
              <a:t> </a:t>
            </a:r>
            <a:r>
              <a:rPr lang="fr-FR" dirty="0" err="1"/>
              <a:t>ocupe</a:t>
            </a:r>
            <a:r>
              <a:rPr lang="fr-FR" dirty="0"/>
              <a:t> New York </a:t>
            </a:r>
            <a:r>
              <a:rPr lang="fr-FR" dirty="0" err="1"/>
              <a:t>și</a:t>
            </a:r>
            <a:r>
              <a:rPr lang="fr-FR" dirty="0"/>
              <a:t> </a:t>
            </a:r>
            <a:r>
              <a:rPr lang="fr-FR" dirty="0" err="1"/>
              <a:t>să</a:t>
            </a:r>
            <a:r>
              <a:rPr lang="fr-FR" dirty="0"/>
              <a:t> </a:t>
            </a:r>
            <a:r>
              <a:rPr lang="fr-FR" dirty="0" err="1"/>
              <a:t>sfărâme</a:t>
            </a:r>
            <a:r>
              <a:rPr lang="fr-FR" dirty="0"/>
              <a:t> </a:t>
            </a:r>
            <a:r>
              <a:rPr lang="fr-FR" dirty="0" err="1"/>
              <a:t>rezistență</a:t>
            </a:r>
            <a:r>
              <a:rPr lang="fr-FR" dirty="0"/>
              <a:t> </a:t>
            </a:r>
            <a:r>
              <a:rPr lang="fr-FR" dirty="0" err="1"/>
              <a:t>americană</a:t>
            </a:r>
            <a:r>
              <a:rPr lang="fr-FR" dirty="0"/>
              <a:t> </a:t>
            </a:r>
            <a:r>
              <a:rPr lang="fr-FR" dirty="0" err="1"/>
              <a:t>în</a:t>
            </a:r>
            <a:r>
              <a:rPr lang="fr-FR" dirty="0"/>
              <a:t> </a:t>
            </a:r>
            <a:r>
              <a:rPr lang="fr-FR" dirty="0" err="1"/>
              <a:t>coloniile</a:t>
            </a:r>
            <a:r>
              <a:rPr lang="fr-FR" dirty="0"/>
              <a:t> centrale </a:t>
            </a:r>
            <a:r>
              <a:rPr lang="fr-FR" dirty="0" err="1"/>
              <a:t>și</a:t>
            </a:r>
            <a:r>
              <a:rPr lang="fr-FR" dirty="0"/>
              <a:t> </a:t>
            </a:r>
            <a:r>
              <a:rPr lang="fr-FR" dirty="0" err="1"/>
              <a:t>în</a:t>
            </a:r>
            <a:r>
              <a:rPr lang="fr-FR" dirty="0"/>
              <a:t> Noua </a:t>
            </a:r>
            <a:r>
              <a:rPr lang="fr-FR" dirty="0" err="1"/>
              <a:t>Anglie</a:t>
            </a:r>
            <a:r>
              <a:rPr lang="fr-FR" dirty="0"/>
              <a:t>. Un </a:t>
            </a:r>
            <a:r>
              <a:rPr lang="fr-FR" dirty="0" err="1"/>
              <a:t>corp</a:t>
            </a:r>
            <a:r>
              <a:rPr lang="fr-FR" dirty="0"/>
              <a:t> de 3000 de </a:t>
            </a:r>
            <a:r>
              <a:rPr lang="fr-FR" dirty="0" err="1"/>
              <a:t>soldați</a:t>
            </a:r>
            <a:r>
              <a:rPr lang="fr-FR" dirty="0"/>
              <a:t>, </a:t>
            </a:r>
            <a:r>
              <a:rPr lang="fr-FR" dirty="0" err="1"/>
              <a:t>conduși</a:t>
            </a:r>
            <a:r>
              <a:rPr lang="fr-FR" dirty="0"/>
              <a:t> de </a:t>
            </a:r>
            <a:r>
              <a:rPr lang="fr-FR" dirty="0" err="1"/>
              <a:t>generalul</a:t>
            </a:r>
            <a:r>
              <a:rPr lang="fr-FR" dirty="0"/>
              <a:t> Henry Clinton, a </a:t>
            </a:r>
            <a:r>
              <a:rPr lang="fr-FR" dirty="0" err="1"/>
              <a:t>fost</a:t>
            </a:r>
            <a:r>
              <a:rPr lang="fr-FR" dirty="0"/>
              <a:t> </a:t>
            </a:r>
            <a:r>
              <a:rPr lang="fr-FR" dirty="0" err="1"/>
              <a:t>detașat</a:t>
            </a:r>
            <a:r>
              <a:rPr lang="fr-FR" dirty="0"/>
              <a:t> </a:t>
            </a:r>
            <a:r>
              <a:rPr lang="fr-FR" dirty="0" err="1"/>
              <a:t>pentru</a:t>
            </a:r>
            <a:r>
              <a:rPr lang="fr-FR" dirty="0"/>
              <a:t> a </a:t>
            </a:r>
            <a:r>
              <a:rPr lang="fr-FR" dirty="0" err="1"/>
              <a:t>opera</a:t>
            </a:r>
            <a:r>
              <a:rPr lang="fr-FR" dirty="0"/>
              <a:t> </a:t>
            </a:r>
            <a:r>
              <a:rPr lang="fr-FR" dirty="0" err="1"/>
              <a:t>în</a:t>
            </a:r>
            <a:r>
              <a:rPr lang="fr-FR" dirty="0"/>
              <a:t> </a:t>
            </a:r>
            <a:r>
              <a:rPr lang="fr-FR" dirty="0" err="1"/>
              <a:t>coloniile</a:t>
            </a:r>
            <a:r>
              <a:rPr lang="fr-FR" dirty="0"/>
              <a:t> </a:t>
            </a:r>
            <a:r>
              <a:rPr lang="fr-FR" dirty="0" err="1"/>
              <a:t>sudice</a:t>
            </a:r>
            <a:r>
              <a:rPr lang="fr-FR" dirty="0"/>
              <a:t>. </a:t>
            </a:r>
            <a:r>
              <a:rPr lang="fr-FR" dirty="0" err="1"/>
              <a:t>Forțele</a:t>
            </a:r>
            <a:r>
              <a:rPr lang="fr-FR" dirty="0"/>
              <a:t> navale </a:t>
            </a:r>
            <a:r>
              <a:rPr lang="fr-FR" dirty="0" err="1"/>
              <a:t>aveau</a:t>
            </a:r>
            <a:r>
              <a:rPr lang="fr-FR" dirty="0"/>
              <a:t> </a:t>
            </a:r>
            <a:r>
              <a:rPr lang="fr-FR" dirty="0" err="1"/>
              <a:t>să</a:t>
            </a:r>
            <a:r>
              <a:rPr lang="fr-FR" dirty="0"/>
              <a:t> </a:t>
            </a:r>
            <a:r>
              <a:rPr lang="fr-FR" dirty="0" err="1"/>
              <a:t>combată</a:t>
            </a:r>
            <a:r>
              <a:rPr lang="fr-FR" dirty="0"/>
              <a:t> </a:t>
            </a:r>
            <a:r>
              <a:rPr lang="fr-FR" dirty="0" err="1"/>
              <a:t>și</a:t>
            </a:r>
            <a:r>
              <a:rPr lang="fr-FR" dirty="0"/>
              <a:t> </a:t>
            </a:r>
            <a:r>
              <a:rPr lang="fr-FR" dirty="0" err="1"/>
              <a:t>să</a:t>
            </a:r>
            <a:r>
              <a:rPr lang="fr-FR" dirty="0"/>
              <a:t> </a:t>
            </a:r>
            <a:r>
              <a:rPr lang="fr-FR" dirty="0" err="1"/>
              <a:t>exercite</a:t>
            </a:r>
            <a:r>
              <a:rPr lang="fr-FR" dirty="0"/>
              <a:t> </a:t>
            </a:r>
            <a:r>
              <a:rPr lang="fr-FR" dirty="0" err="1"/>
              <a:t>blocada</a:t>
            </a:r>
            <a:r>
              <a:rPr lang="fr-FR" dirty="0"/>
              <a:t> </a:t>
            </a:r>
            <a:r>
              <a:rPr lang="fr-FR" dirty="0" err="1"/>
              <a:t>coastelor</a:t>
            </a:r>
            <a:r>
              <a:rPr lang="fr-FR" dirty="0"/>
              <a:t> </a:t>
            </a:r>
            <a:r>
              <a:rPr lang="fr-FR" dirty="0" err="1"/>
              <a:t>americane</a:t>
            </a:r>
            <a:r>
              <a:rPr lang="fr-FR" dirty="0"/>
              <a:t>.</a:t>
            </a:r>
            <a:endParaRPr lang="en-US" dirty="0"/>
          </a:p>
          <a:p>
            <a:pPr algn="just"/>
            <a:r>
              <a:rPr lang="fr-FR" dirty="0"/>
              <a:t> </a:t>
            </a:r>
            <a:endParaRPr lang="en-US" dirty="0"/>
          </a:p>
          <a:p>
            <a:pPr algn="just"/>
            <a:r>
              <a:rPr lang="ro-RO" dirty="0" smtClean="0"/>
              <a:t>	</a:t>
            </a:r>
            <a:r>
              <a:rPr lang="fr-FR" dirty="0" smtClean="0"/>
              <a:t>Dar </a:t>
            </a:r>
            <a:r>
              <a:rPr lang="fr-FR" dirty="0" err="1"/>
              <a:t>ofițerii</a:t>
            </a:r>
            <a:r>
              <a:rPr lang="fr-FR" dirty="0"/>
              <a:t> </a:t>
            </a:r>
            <a:r>
              <a:rPr lang="fr-FR" dirty="0" err="1"/>
              <a:t>superiori</a:t>
            </a:r>
            <a:r>
              <a:rPr lang="fr-FR" dirty="0"/>
              <a:t> </a:t>
            </a:r>
            <a:r>
              <a:rPr lang="fr-FR" dirty="0" err="1"/>
              <a:t>erau</a:t>
            </a:r>
            <a:r>
              <a:rPr lang="fr-FR" dirty="0"/>
              <a:t> </a:t>
            </a:r>
            <a:r>
              <a:rPr lang="fr-FR" dirty="0" err="1"/>
              <a:t>nepricepuți</a:t>
            </a:r>
            <a:r>
              <a:rPr lang="fr-FR" dirty="0"/>
              <a:t>, </a:t>
            </a:r>
            <a:r>
              <a:rPr lang="fr-FR" dirty="0" err="1"/>
              <a:t>lipsiți</a:t>
            </a:r>
            <a:r>
              <a:rPr lang="fr-FR" dirty="0"/>
              <a:t> de imaginative, </a:t>
            </a:r>
            <a:r>
              <a:rPr lang="fr-FR" dirty="0" err="1"/>
              <a:t>metodici</a:t>
            </a:r>
            <a:r>
              <a:rPr lang="fr-FR" dirty="0"/>
              <a:t> </a:t>
            </a:r>
            <a:r>
              <a:rPr lang="fr-FR" dirty="0" err="1"/>
              <a:t>și</a:t>
            </a:r>
            <a:r>
              <a:rPr lang="fr-FR" dirty="0"/>
              <a:t> </a:t>
            </a:r>
            <a:r>
              <a:rPr lang="fr-FR" dirty="0" err="1"/>
              <a:t>precauți</a:t>
            </a:r>
            <a:r>
              <a:rPr lang="fr-FR" dirty="0"/>
              <a:t>, </a:t>
            </a:r>
            <a:r>
              <a:rPr lang="fr-FR" dirty="0" err="1"/>
              <a:t>evitând</a:t>
            </a:r>
            <a:r>
              <a:rPr lang="fr-FR" dirty="0"/>
              <a:t> </a:t>
            </a:r>
            <a:r>
              <a:rPr lang="fr-FR" dirty="0" err="1"/>
              <a:t>să-și</a:t>
            </a:r>
            <a:r>
              <a:rPr lang="fr-FR" dirty="0"/>
              <a:t> assume un </a:t>
            </a:r>
            <a:r>
              <a:rPr lang="fr-FR" dirty="0" err="1"/>
              <a:t>risc</a:t>
            </a:r>
            <a:r>
              <a:rPr lang="fr-FR" dirty="0"/>
              <a:t>, </a:t>
            </a:r>
            <a:r>
              <a:rPr lang="fr-FR" dirty="0" err="1"/>
              <a:t>neștiind</a:t>
            </a:r>
            <a:r>
              <a:rPr lang="fr-FR" dirty="0"/>
              <a:t> </a:t>
            </a:r>
            <a:r>
              <a:rPr lang="fr-FR" dirty="0" err="1"/>
              <a:t>să</a:t>
            </a:r>
            <a:r>
              <a:rPr lang="fr-FR" dirty="0"/>
              <a:t> adopte o </a:t>
            </a:r>
            <a:r>
              <a:rPr lang="fr-FR" dirty="0" err="1"/>
              <a:t>tactică</a:t>
            </a:r>
            <a:r>
              <a:rPr lang="fr-FR" dirty="0"/>
              <a:t> </a:t>
            </a:r>
            <a:r>
              <a:rPr lang="fr-FR" dirty="0" err="1"/>
              <a:t>corespunzătoare</a:t>
            </a:r>
            <a:r>
              <a:rPr lang="fr-FR" dirty="0"/>
              <a:t> </a:t>
            </a:r>
            <a:r>
              <a:rPr lang="fr-FR" dirty="0" err="1"/>
              <a:t>condițiilor</a:t>
            </a:r>
            <a:r>
              <a:rPr lang="fr-FR" dirty="0"/>
              <a:t> </a:t>
            </a:r>
            <a:r>
              <a:rPr lang="fr-FR" dirty="0" err="1"/>
              <a:t>americane</a:t>
            </a:r>
            <a:r>
              <a:rPr lang="fr-FR" dirty="0"/>
              <a:t>, </a:t>
            </a:r>
            <a:r>
              <a:rPr lang="fr-FR" dirty="0" err="1"/>
              <a:t>chiar</a:t>
            </a:r>
            <a:r>
              <a:rPr lang="fr-FR" dirty="0"/>
              <a:t> </a:t>
            </a:r>
            <a:r>
              <a:rPr lang="fr-FR" dirty="0" err="1"/>
              <a:t>dacă</a:t>
            </a:r>
            <a:r>
              <a:rPr lang="fr-FR" dirty="0"/>
              <a:t> </a:t>
            </a:r>
            <a:r>
              <a:rPr lang="fr-FR" dirty="0" err="1"/>
              <a:t>trupele</a:t>
            </a:r>
            <a:r>
              <a:rPr lang="fr-FR" dirty="0"/>
              <a:t> </a:t>
            </a:r>
            <a:r>
              <a:rPr lang="fr-FR" dirty="0" err="1"/>
              <a:t>britanice</a:t>
            </a:r>
            <a:r>
              <a:rPr lang="fr-FR" dirty="0"/>
              <a:t> </a:t>
            </a:r>
            <a:r>
              <a:rPr lang="fr-FR" dirty="0" err="1"/>
              <a:t>erau</a:t>
            </a:r>
            <a:r>
              <a:rPr lang="fr-FR" dirty="0"/>
              <a:t> bine </a:t>
            </a:r>
            <a:r>
              <a:rPr lang="fr-FR" dirty="0" err="1"/>
              <a:t>echipate</a:t>
            </a:r>
            <a:r>
              <a:rPr lang="fr-FR" dirty="0"/>
              <a:t> </a:t>
            </a:r>
            <a:r>
              <a:rPr lang="fr-FR" dirty="0" err="1"/>
              <a:t>și</a:t>
            </a:r>
            <a:r>
              <a:rPr lang="fr-FR" dirty="0"/>
              <a:t> instruite </a:t>
            </a:r>
            <a:r>
              <a:rPr lang="fr-FR" dirty="0" err="1"/>
              <a:t>și</a:t>
            </a:r>
            <a:r>
              <a:rPr lang="fr-FR" dirty="0"/>
              <a:t> </a:t>
            </a:r>
            <a:r>
              <a:rPr lang="fr-FR" dirty="0" err="1"/>
              <a:t>având</a:t>
            </a:r>
            <a:r>
              <a:rPr lang="fr-FR" dirty="0"/>
              <a:t> </a:t>
            </a:r>
            <a:r>
              <a:rPr lang="fr-FR" dirty="0" err="1"/>
              <a:t>sprijinul</a:t>
            </a:r>
            <a:r>
              <a:rPr lang="fr-FR" dirty="0"/>
              <a:t> </a:t>
            </a:r>
            <a:r>
              <a:rPr lang="fr-FR" dirty="0" err="1"/>
              <a:t>forțelor</a:t>
            </a:r>
            <a:r>
              <a:rPr lang="fr-FR" dirty="0"/>
              <a:t> navale </a:t>
            </a:r>
            <a:r>
              <a:rPr lang="fr-FR" dirty="0" err="1"/>
              <a:t>și</a:t>
            </a:r>
            <a:r>
              <a:rPr lang="fr-FR" dirty="0"/>
              <a:t> </a:t>
            </a:r>
            <a:r>
              <a:rPr lang="fr-FR" dirty="0" err="1"/>
              <a:t>dispunând</a:t>
            </a:r>
            <a:r>
              <a:rPr lang="fr-FR" dirty="0"/>
              <a:t> de </a:t>
            </a:r>
            <a:r>
              <a:rPr lang="fr-FR" dirty="0" err="1"/>
              <a:t>resurse</a:t>
            </a:r>
            <a:r>
              <a:rPr lang="fr-FR" dirty="0"/>
              <a:t> </a:t>
            </a:r>
            <a:r>
              <a:rPr lang="fr-FR" dirty="0" err="1"/>
              <a:t>financiare</a:t>
            </a:r>
            <a:r>
              <a:rPr lang="fr-FR" dirty="0"/>
              <a:t> (12 </a:t>
            </a:r>
            <a:r>
              <a:rPr lang="fr-FR" dirty="0" err="1"/>
              <a:t>milioane</a:t>
            </a:r>
            <a:r>
              <a:rPr lang="fr-FR" dirty="0"/>
              <a:t> lire </a:t>
            </a:r>
            <a:r>
              <a:rPr lang="fr-FR" dirty="0" err="1"/>
              <a:t>sterline</a:t>
            </a:r>
            <a:r>
              <a:rPr lang="fr-FR" dirty="0"/>
              <a:t> </a:t>
            </a:r>
            <a:r>
              <a:rPr lang="fr-FR" dirty="0" err="1"/>
              <a:t>cheltuite</a:t>
            </a:r>
            <a:r>
              <a:rPr lang="fr-FR" dirty="0"/>
              <a:t> </a:t>
            </a:r>
            <a:r>
              <a:rPr lang="fr-FR" dirty="0" err="1"/>
              <a:t>anual</a:t>
            </a:r>
            <a:r>
              <a:rPr lang="fr-FR" dirty="0"/>
              <a:t> </a:t>
            </a:r>
            <a:r>
              <a:rPr lang="fr-FR" dirty="0" err="1"/>
              <a:t>pentru</a:t>
            </a:r>
            <a:r>
              <a:rPr lang="fr-FR" dirty="0"/>
              <a:t> </a:t>
            </a:r>
            <a:r>
              <a:rPr lang="fr-FR" dirty="0" err="1"/>
              <a:t>războiul</a:t>
            </a:r>
            <a:r>
              <a:rPr lang="fr-FR" dirty="0"/>
              <a:t> </a:t>
            </a:r>
            <a:r>
              <a:rPr lang="fr-FR" dirty="0" err="1"/>
              <a:t>în</a:t>
            </a:r>
            <a:r>
              <a:rPr lang="fr-FR" dirty="0"/>
              <a:t> </a:t>
            </a:r>
            <a:r>
              <a:rPr lang="fr-FR" dirty="0" err="1"/>
              <a:t>America</a:t>
            </a:r>
            <a:r>
              <a:rPr lang="fr-FR" dirty="0"/>
              <a:t>). </a:t>
            </a:r>
            <a:r>
              <a:rPr lang="fr-FR" dirty="0" err="1"/>
              <a:t>În</a:t>
            </a:r>
            <a:r>
              <a:rPr lang="fr-FR" dirty="0"/>
              <a:t> </a:t>
            </a:r>
            <a:r>
              <a:rPr lang="fr-FR" dirty="0" err="1"/>
              <a:t>primăvară</a:t>
            </a:r>
            <a:r>
              <a:rPr lang="fr-FR" dirty="0"/>
              <a:t> 1776, </a:t>
            </a:r>
            <a:r>
              <a:rPr lang="fr-FR" dirty="0" err="1"/>
              <a:t>întăririle</a:t>
            </a:r>
            <a:r>
              <a:rPr lang="fr-FR" dirty="0"/>
              <a:t> </a:t>
            </a:r>
            <a:r>
              <a:rPr lang="fr-FR" dirty="0" err="1"/>
              <a:t>britanice</a:t>
            </a:r>
            <a:r>
              <a:rPr lang="fr-FR" dirty="0"/>
              <a:t> au </a:t>
            </a:r>
            <a:r>
              <a:rPr lang="fr-FR" dirty="0" err="1"/>
              <a:t>sosit</a:t>
            </a:r>
            <a:r>
              <a:rPr lang="fr-FR" dirty="0"/>
              <a:t>, </a:t>
            </a:r>
            <a:r>
              <a:rPr lang="fr-FR" dirty="0" err="1"/>
              <a:t>până</a:t>
            </a:r>
            <a:r>
              <a:rPr lang="fr-FR" dirty="0"/>
              <a:t> </a:t>
            </a:r>
            <a:r>
              <a:rPr lang="fr-FR" dirty="0" err="1"/>
              <a:t>atunci</a:t>
            </a:r>
            <a:r>
              <a:rPr lang="fr-FR" dirty="0"/>
              <a:t>, </a:t>
            </a:r>
            <a:r>
              <a:rPr lang="fr-FR" dirty="0" err="1"/>
              <a:t>trupele</a:t>
            </a:r>
            <a:r>
              <a:rPr lang="fr-FR" dirty="0"/>
              <a:t> lui Gage </a:t>
            </a:r>
            <a:r>
              <a:rPr lang="fr-FR" dirty="0" err="1"/>
              <a:t>rămânând</a:t>
            </a:r>
            <a:r>
              <a:rPr lang="fr-FR" dirty="0"/>
              <a:t> la Boston, </a:t>
            </a:r>
            <a:r>
              <a:rPr lang="fr-FR" dirty="0" err="1"/>
              <a:t>iar</a:t>
            </a:r>
            <a:r>
              <a:rPr lang="fr-FR" dirty="0"/>
              <a:t> </a:t>
            </a:r>
            <a:r>
              <a:rPr lang="fr-FR" dirty="0" err="1"/>
              <a:t>cele</a:t>
            </a:r>
            <a:r>
              <a:rPr lang="fr-FR" dirty="0"/>
              <a:t> ale lui Carleton, la </a:t>
            </a:r>
            <a:r>
              <a:rPr lang="fr-FR" dirty="0" err="1"/>
              <a:t>Quebec</a:t>
            </a:r>
            <a:r>
              <a:rPr lang="fr-FR" dirty="0"/>
              <a:t>.</a:t>
            </a:r>
            <a:endParaRPr lang="en-US" dirty="0"/>
          </a:p>
          <a:p>
            <a:pPr algn="just"/>
            <a:r>
              <a:rPr lang="fr-FR" dirty="0"/>
              <a:t> </a:t>
            </a:r>
            <a:endParaRPr lang="en-US" dirty="0"/>
          </a:p>
          <a:p>
            <a:pPr algn="just"/>
            <a:r>
              <a:rPr lang="ro-RO" dirty="0" smtClean="0"/>
              <a:t>	</a:t>
            </a:r>
            <a:r>
              <a:rPr lang="fr-FR" dirty="0" err="1" smtClean="0"/>
              <a:t>În</a:t>
            </a:r>
            <a:r>
              <a:rPr lang="fr-FR" dirty="0" smtClean="0"/>
              <a:t> </a:t>
            </a:r>
            <a:r>
              <a:rPr lang="fr-FR" dirty="0"/>
              <a:t>sud, </a:t>
            </a:r>
            <a:r>
              <a:rPr lang="fr-FR" dirty="0" err="1"/>
              <a:t>lordul</a:t>
            </a:r>
            <a:r>
              <a:rPr lang="fr-FR" dirty="0"/>
              <a:t> </a:t>
            </a:r>
            <a:r>
              <a:rPr lang="fr-FR" dirty="0" err="1"/>
              <a:t>Dunmore</a:t>
            </a:r>
            <a:r>
              <a:rPr lang="fr-FR" dirty="0"/>
              <a:t>, </a:t>
            </a:r>
            <a:r>
              <a:rPr lang="fr-FR" dirty="0" err="1"/>
              <a:t>guvernatorul</a:t>
            </a:r>
            <a:r>
              <a:rPr lang="fr-FR" dirty="0"/>
              <a:t> </a:t>
            </a:r>
            <a:r>
              <a:rPr lang="fr-FR" dirty="0" err="1"/>
              <a:t>Virginiei</a:t>
            </a:r>
            <a:r>
              <a:rPr lang="fr-FR" dirty="0"/>
              <a:t>, a </a:t>
            </a:r>
            <a:r>
              <a:rPr lang="fr-FR" dirty="0" err="1"/>
              <a:t>recrutat</a:t>
            </a:r>
            <a:r>
              <a:rPr lang="fr-FR" dirty="0"/>
              <a:t> </a:t>
            </a:r>
            <a:r>
              <a:rPr lang="fr-FR" dirty="0" err="1"/>
              <a:t>trupe</a:t>
            </a:r>
            <a:r>
              <a:rPr lang="fr-FR" dirty="0"/>
              <a:t> </a:t>
            </a:r>
            <a:r>
              <a:rPr lang="fr-FR" dirty="0" err="1"/>
              <a:t>loialiste</a:t>
            </a:r>
            <a:r>
              <a:rPr lang="fr-FR" dirty="0"/>
              <a:t> </a:t>
            </a:r>
            <a:r>
              <a:rPr lang="fr-FR" dirty="0" err="1"/>
              <a:t>și</a:t>
            </a:r>
            <a:r>
              <a:rPr lang="fr-FR" dirty="0"/>
              <a:t> a </a:t>
            </a:r>
            <a:r>
              <a:rPr lang="fr-FR" dirty="0" err="1"/>
              <a:t>organizat</a:t>
            </a:r>
            <a:r>
              <a:rPr lang="fr-FR" dirty="0"/>
              <a:t> un </a:t>
            </a:r>
            <a:r>
              <a:rPr lang="fr-FR" dirty="0" err="1"/>
              <a:t>regiment</a:t>
            </a:r>
            <a:r>
              <a:rPr lang="fr-FR" dirty="0"/>
              <a:t> de </a:t>
            </a:r>
            <a:r>
              <a:rPr lang="fr-FR" dirty="0" err="1"/>
              <a:t>sclavi</a:t>
            </a:r>
            <a:r>
              <a:rPr lang="fr-FR" dirty="0"/>
              <a:t> </a:t>
            </a:r>
            <a:r>
              <a:rPr lang="fr-FR" dirty="0" err="1"/>
              <a:t>negri</a:t>
            </a:r>
            <a:r>
              <a:rPr lang="fr-FR" dirty="0"/>
              <a:t>. </a:t>
            </a:r>
            <a:r>
              <a:rPr lang="fr-FR" dirty="0" err="1"/>
              <a:t>Fermierii</a:t>
            </a:r>
            <a:r>
              <a:rPr lang="fr-FR" dirty="0"/>
              <a:t> </a:t>
            </a:r>
            <a:r>
              <a:rPr lang="fr-FR" dirty="0" err="1"/>
              <a:t>din</a:t>
            </a:r>
            <a:r>
              <a:rPr lang="fr-FR" dirty="0"/>
              <a:t> Virginia </a:t>
            </a:r>
            <a:r>
              <a:rPr lang="fr-FR" dirty="0" err="1"/>
              <a:t>și</a:t>
            </a:r>
            <a:r>
              <a:rPr lang="fr-FR" dirty="0"/>
              <a:t> Carolina de Nord </a:t>
            </a:r>
            <a:r>
              <a:rPr lang="fr-FR" dirty="0" err="1"/>
              <a:t>s-au</a:t>
            </a:r>
            <a:r>
              <a:rPr lang="fr-FR" dirty="0"/>
              <a:t> </a:t>
            </a:r>
            <a:r>
              <a:rPr lang="fr-FR" dirty="0" err="1"/>
              <a:t>adunat</a:t>
            </a:r>
            <a:r>
              <a:rPr lang="fr-FR" dirty="0"/>
              <a:t> </a:t>
            </a:r>
            <a:r>
              <a:rPr lang="fr-FR" dirty="0" err="1"/>
              <a:t>în</a:t>
            </a:r>
            <a:r>
              <a:rPr lang="fr-FR" dirty="0"/>
              <a:t> mare </a:t>
            </a:r>
            <a:r>
              <a:rPr lang="fr-FR" dirty="0" err="1"/>
              <a:t>grabă</a:t>
            </a:r>
            <a:r>
              <a:rPr lang="fr-FR" dirty="0"/>
              <a:t>, </a:t>
            </a:r>
            <a:r>
              <a:rPr lang="fr-FR" dirty="0" err="1"/>
              <a:t>formând</a:t>
            </a:r>
            <a:r>
              <a:rPr lang="fr-FR" dirty="0"/>
              <a:t> un </a:t>
            </a:r>
            <a:r>
              <a:rPr lang="fr-FR" dirty="0" err="1"/>
              <a:t>detașament</a:t>
            </a:r>
            <a:r>
              <a:rPr lang="fr-FR" dirty="0"/>
              <a:t> de </a:t>
            </a:r>
            <a:r>
              <a:rPr lang="fr-FR" dirty="0" err="1"/>
              <a:t>miliția</a:t>
            </a:r>
            <a:r>
              <a:rPr lang="fr-FR" dirty="0"/>
              <a:t> </a:t>
            </a:r>
            <a:r>
              <a:rPr lang="fr-FR" dirty="0" err="1"/>
              <a:t>populară</a:t>
            </a:r>
            <a:r>
              <a:rPr lang="fr-FR" dirty="0"/>
              <a:t>, </a:t>
            </a:r>
            <a:r>
              <a:rPr lang="fr-FR" dirty="0" err="1"/>
              <a:t>formată</a:t>
            </a:r>
            <a:r>
              <a:rPr lang="fr-FR" dirty="0"/>
              <a:t> </a:t>
            </a:r>
            <a:r>
              <a:rPr lang="fr-FR" dirty="0" err="1"/>
              <a:t>din</a:t>
            </a:r>
            <a:r>
              <a:rPr lang="fr-FR" dirty="0"/>
              <a:t> 900 de </a:t>
            </a:r>
            <a:r>
              <a:rPr lang="fr-FR" dirty="0" err="1"/>
              <a:t>soldați</a:t>
            </a:r>
            <a:r>
              <a:rPr lang="fr-FR" dirty="0"/>
              <a:t>. </a:t>
            </a:r>
            <a:r>
              <a:rPr lang="fr-FR" dirty="0" err="1"/>
              <a:t>Detașamentul</a:t>
            </a:r>
            <a:r>
              <a:rPr lang="fr-FR" dirty="0"/>
              <a:t> a </a:t>
            </a:r>
            <a:r>
              <a:rPr lang="fr-FR" dirty="0" err="1"/>
              <a:t>zdrobit</a:t>
            </a:r>
            <a:r>
              <a:rPr lang="fr-FR" dirty="0"/>
              <a:t> </a:t>
            </a:r>
            <a:r>
              <a:rPr lang="fr-FR" dirty="0" err="1"/>
              <a:t>forțele</a:t>
            </a:r>
            <a:r>
              <a:rPr lang="fr-FR" dirty="0"/>
              <a:t> </a:t>
            </a:r>
            <a:r>
              <a:rPr lang="fr-FR" dirty="0" err="1"/>
              <a:t>lordului</a:t>
            </a:r>
            <a:r>
              <a:rPr lang="fr-FR" dirty="0"/>
              <a:t> </a:t>
            </a:r>
            <a:r>
              <a:rPr lang="fr-FR" dirty="0" err="1"/>
              <a:t>Dunmore</a:t>
            </a:r>
            <a:r>
              <a:rPr lang="fr-FR" dirty="0"/>
              <a:t> la Great Bridge. </a:t>
            </a:r>
            <a:r>
              <a:rPr lang="fr-FR" dirty="0" err="1"/>
              <a:t>Guvernatorul</a:t>
            </a:r>
            <a:r>
              <a:rPr lang="fr-FR" dirty="0"/>
              <a:t> </a:t>
            </a:r>
            <a:r>
              <a:rPr lang="fr-FR" dirty="0" err="1"/>
              <a:t>Virginiei</a:t>
            </a:r>
            <a:r>
              <a:rPr lang="fr-FR" dirty="0"/>
              <a:t> a </a:t>
            </a:r>
            <a:r>
              <a:rPr lang="fr-FR" dirty="0" err="1"/>
              <a:t>evacuat</a:t>
            </a:r>
            <a:r>
              <a:rPr lang="fr-FR" dirty="0"/>
              <a:t> Norfolk, </a:t>
            </a:r>
            <a:r>
              <a:rPr lang="fr-FR" dirty="0" err="1"/>
              <a:t>stabilindu-și</a:t>
            </a:r>
            <a:r>
              <a:rPr lang="fr-FR" dirty="0"/>
              <a:t> </a:t>
            </a:r>
            <a:r>
              <a:rPr lang="fr-FR" dirty="0" err="1"/>
              <a:t>baza</a:t>
            </a:r>
            <a:r>
              <a:rPr lang="fr-FR" dirty="0"/>
              <a:t> </a:t>
            </a:r>
            <a:r>
              <a:rPr lang="fr-FR" dirty="0" err="1"/>
              <a:t>și</a:t>
            </a:r>
            <a:r>
              <a:rPr lang="fr-FR" dirty="0"/>
              <a:t> </a:t>
            </a:r>
            <a:r>
              <a:rPr lang="fr-FR" dirty="0" err="1"/>
              <a:t>refugiindu</a:t>
            </a:r>
            <a:r>
              <a:rPr lang="fr-FR" dirty="0"/>
              <a:t>-se </a:t>
            </a:r>
            <a:r>
              <a:rPr lang="fr-FR" dirty="0" err="1"/>
              <a:t>pe</a:t>
            </a:r>
            <a:r>
              <a:rPr lang="fr-FR" dirty="0"/>
              <a:t> un vas </a:t>
            </a:r>
            <a:r>
              <a:rPr lang="fr-FR" dirty="0" err="1"/>
              <a:t>militar</a:t>
            </a:r>
            <a:r>
              <a:rPr lang="fr-FR" dirty="0"/>
              <a:t> </a:t>
            </a:r>
            <a:r>
              <a:rPr lang="fr-FR" dirty="0" err="1"/>
              <a:t>britanic</a:t>
            </a:r>
            <a:r>
              <a:rPr lang="fr-FR" dirty="0"/>
              <a:t>. </a:t>
            </a:r>
            <a:r>
              <a:rPr lang="en-US" dirty="0"/>
              <a:t>La 1 </a:t>
            </a:r>
            <a:r>
              <a:rPr lang="en-US" dirty="0" err="1"/>
              <a:t>ianuarie</a:t>
            </a:r>
            <a:r>
              <a:rPr lang="en-US" dirty="0"/>
              <a:t> 1776, a </a:t>
            </a:r>
            <a:r>
              <a:rPr lang="en-US" dirty="0" err="1"/>
              <a:t>debarcat</a:t>
            </a:r>
            <a:r>
              <a:rPr lang="en-US" dirty="0"/>
              <a:t> din </a:t>
            </a:r>
            <a:r>
              <a:rPr lang="en-US" dirty="0" err="1"/>
              <a:t>nou</a:t>
            </a:r>
            <a:r>
              <a:rPr lang="en-US" dirty="0"/>
              <a:t> </a:t>
            </a:r>
            <a:r>
              <a:rPr lang="en-US" dirty="0" err="1"/>
              <a:t>pentru</a:t>
            </a:r>
            <a:r>
              <a:rPr lang="en-US" dirty="0"/>
              <a:t> a-</a:t>
            </a:r>
            <a:r>
              <a:rPr lang="en-US" dirty="0" err="1"/>
              <a:t>i</a:t>
            </a:r>
            <a:r>
              <a:rPr lang="en-US" dirty="0"/>
              <a:t> </a:t>
            </a:r>
            <a:r>
              <a:rPr lang="en-US" dirty="0" err="1"/>
              <a:t>pedepsi</a:t>
            </a:r>
            <a:r>
              <a:rPr lang="en-US" dirty="0"/>
              <a:t> </a:t>
            </a:r>
            <a:r>
              <a:rPr lang="en-US" dirty="0" err="1"/>
              <a:t>pe</a:t>
            </a:r>
            <a:r>
              <a:rPr lang="en-US" dirty="0"/>
              <a:t> </a:t>
            </a:r>
            <a:r>
              <a:rPr lang="en-US" dirty="0" err="1"/>
              <a:t>rebelii</a:t>
            </a:r>
            <a:r>
              <a:rPr lang="en-US" dirty="0"/>
              <a:t> </a:t>
            </a:r>
            <a:r>
              <a:rPr lang="en-US" dirty="0" err="1"/>
              <a:t>americani</a:t>
            </a:r>
            <a:r>
              <a:rPr lang="en-US" dirty="0"/>
              <a:t> </a:t>
            </a:r>
            <a:r>
              <a:rPr lang="en-US" dirty="0" err="1"/>
              <a:t>și</a:t>
            </a:r>
            <a:r>
              <a:rPr lang="en-US" dirty="0"/>
              <a:t> a </a:t>
            </a:r>
            <a:r>
              <a:rPr lang="en-US" dirty="0" err="1"/>
              <a:t>incendiat</a:t>
            </a:r>
            <a:r>
              <a:rPr lang="en-US" dirty="0"/>
              <a:t> Norfolk</a:t>
            </a:r>
            <a:r>
              <a:rPr lang="en-US" dirty="0" smtClean="0"/>
              <a: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835" y="381000"/>
            <a:ext cx="2218765" cy="2743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438" y="3581400"/>
            <a:ext cx="1991762" cy="2743200"/>
          </a:xfrm>
          <a:prstGeom prst="rect">
            <a:avLst/>
          </a:prstGeom>
        </p:spPr>
      </p:pic>
      <p:sp>
        <p:nvSpPr>
          <p:cNvPr id="11" name="TextBox 10"/>
          <p:cNvSpPr txBox="1"/>
          <p:nvPr/>
        </p:nvSpPr>
        <p:spPr>
          <a:xfrm>
            <a:off x="6705600" y="3124200"/>
            <a:ext cx="2286000" cy="369332"/>
          </a:xfrm>
          <a:prstGeom prst="rect">
            <a:avLst/>
          </a:prstGeom>
          <a:noFill/>
        </p:spPr>
        <p:txBody>
          <a:bodyPr wrap="square" rtlCol="0">
            <a:spAutoFit/>
          </a:bodyPr>
          <a:lstStyle/>
          <a:p>
            <a:pPr algn="ctr"/>
            <a:r>
              <a:rPr lang="en-US" dirty="0"/>
              <a:t>Henry Clinton</a:t>
            </a:r>
          </a:p>
        </p:txBody>
      </p:sp>
      <p:sp>
        <p:nvSpPr>
          <p:cNvPr id="12" name="TextBox 11"/>
          <p:cNvSpPr txBox="1"/>
          <p:nvPr/>
        </p:nvSpPr>
        <p:spPr>
          <a:xfrm>
            <a:off x="6553200" y="6336268"/>
            <a:ext cx="2590800" cy="369332"/>
          </a:xfrm>
          <a:prstGeom prst="rect">
            <a:avLst/>
          </a:prstGeom>
          <a:noFill/>
        </p:spPr>
        <p:txBody>
          <a:bodyPr wrap="square" rtlCol="0">
            <a:spAutoFit/>
          </a:bodyPr>
          <a:lstStyle/>
          <a:p>
            <a:pPr algn="ctr"/>
            <a:r>
              <a:rPr lang="en-US" dirty="0"/>
              <a:t>William Howe</a:t>
            </a:r>
          </a:p>
        </p:txBody>
      </p:sp>
    </p:spTree>
    <p:extLst>
      <p:ext uri="{BB962C8B-B14F-4D97-AF65-F5344CB8AC3E}">
        <p14:creationId xmlns:p14="http://schemas.microsoft.com/office/powerpoint/2010/main" val="3225698194"/>
      </p:ext>
    </p:extLst>
  </p:cSld>
  <p:clrMapOvr>
    <a:masterClrMapping/>
  </p:clrMapOvr>
  <p:transition spd="slow" advTm="1000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4953000"/>
            <a:ext cx="9144000" cy="1470025"/>
          </a:xfrm>
        </p:spPr>
        <p:txBody>
          <a:bodyPr/>
          <a:lstStyle/>
          <a:p>
            <a:r>
              <a:rPr lang="ro-RO" b="1" dirty="0" smtClean="0">
                <a:ln>
                  <a:solidFill>
                    <a:schemeClr val="bg1"/>
                  </a:solidFill>
                </a:ln>
                <a:effectLst>
                  <a:outerShdw blurRad="38100" dist="38100" dir="2700000" algn="tl">
                    <a:srgbClr val="000000">
                      <a:alpha val="43137"/>
                    </a:srgbClr>
                  </a:outerShdw>
                </a:effectLst>
                <a:latin typeface="Bahnschrift" pitchFamily="34" charset="0"/>
              </a:rPr>
              <a:t>V. DECLARAȚIA DE INDEPENDENȚĂ</a:t>
            </a:r>
            <a:endParaRPr lang="en-US" b="1" dirty="0">
              <a:ln>
                <a:solidFill>
                  <a:schemeClr val="bg1"/>
                </a:solidFill>
              </a:ln>
              <a:effectLst>
                <a:outerShdw blurRad="38100" dist="38100" dir="2700000" algn="tl">
                  <a:srgbClr val="000000">
                    <a:alpha val="43137"/>
                  </a:srgbClr>
                </a:outerShdw>
              </a:effectLst>
              <a:latin typeface="Bahnschrift" pitchFamily="34" charset="0"/>
            </a:endParaRPr>
          </a:p>
        </p:txBody>
      </p:sp>
    </p:spTree>
    <p:extLst>
      <p:ext uri="{BB962C8B-B14F-4D97-AF65-F5344CB8AC3E}">
        <p14:creationId xmlns:p14="http://schemas.microsoft.com/office/powerpoint/2010/main" val="4163888238"/>
      </p:ext>
    </p:extLst>
  </p:cSld>
  <p:clrMapOvr>
    <a:masterClrMapping/>
  </p:clrMapOvr>
  <p:transition spd="slow" advTm="5000">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228600"/>
            <a:ext cx="4624993" cy="5486400"/>
          </a:xfrm>
        </p:spPr>
      </p:pic>
      <p:sp>
        <p:nvSpPr>
          <p:cNvPr id="4" name="Text Placeholder 3"/>
          <p:cNvSpPr>
            <a:spLocks noGrp="1"/>
          </p:cNvSpPr>
          <p:nvPr>
            <p:ph type="body" sz="half" idx="2"/>
          </p:nvPr>
        </p:nvSpPr>
        <p:spPr>
          <a:xfrm>
            <a:off x="0" y="228600"/>
            <a:ext cx="4495800" cy="6477000"/>
          </a:xfrm>
        </p:spPr>
        <p:txBody>
          <a:bodyPr>
            <a:noAutofit/>
          </a:bodyPr>
          <a:lstStyle/>
          <a:p>
            <a:pPr algn="just"/>
            <a:r>
              <a:rPr lang="ro-RO" sz="1050" dirty="0" smtClean="0"/>
              <a:t>	</a:t>
            </a:r>
            <a:r>
              <a:rPr lang="en-US" sz="1050" dirty="0" smtClean="0"/>
              <a:t>La </a:t>
            </a:r>
            <a:r>
              <a:rPr lang="en-US" sz="1050" dirty="0"/>
              <a:t>10 </a:t>
            </a:r>
            <a:r>
              <a:rPr lang="en-US" sz="1050" dirty="0" err="1"/>
              <a:t>ianuarie</a:t>
            </a:r>
            <a:r>
              <a:rPr lang="en-US" sz="1050" dirty="0"/>
              <a:t> 1776, Thomas Paine a </a:t>
            </a:r>
            <a:r>
              <a:rPr lang="en-US" sz="1050" dirty="0" err="1"/>
              <a:t>publicat</a:t>
            </a:r>
            <a:r>
              <a:rPr lang="en-US" sz="1050" dirty="0"/>
              <a:t> </a:t>
            </a:r>
            <a:r>
              <a:rPr lang="en-US" sz="1050" dirty="0" err="1"/>
              <a:t>pamfletul</a:t>
            </a:r>
            <a:r>
              <a:rPr lang="en-US" sz="1050" dirty="0"/>
              <a:t> Common Sense, </a:t>
            </a:r>
            <a:r>
              <a:rPr lang="en-US" sz="1050" dirty="0" err="1"/>
              <a:t>ce</a:t>
            </a:r>
            <a:r>
              <a:rPr lang="en-US" sz="1050" dirty="0"/>
              <a:t> s-a </a:t>
            </a:r>
            <a:r>
              <a:rPr lang="en-US" sz="1050" dirty="0" err="1"/>
              <a:t>dovedit</a:t>
            </a:r>
            <a:r>
              <a:rPr lang="en-US" sz="1050" dirty="0"/>
              <a:t> a fi </a:t>
            </a:r>
            <a:r>
              <a:rPr lang="en-US" sz="1050" dirty="0" err="1"/>
              <a:t>unul</a:t>
            </a:r>
            <a:r>
              <a:rPr lang="en-US" sz="1050" dirty="0"/>
              <a:t> direct, </a:t>
            </a:r>
            <a:r>
              <a:rPr lang="en-US" sz="1050" dirty="0" err="1"/>
              <a:t>viguros</a:t>
            </a:r>
            <a:r>
              <a:rPr lang="en-US" sz="1050" dirty="0"/>
              <a:t>, </a:t>
            </a:r>
            <a:r>
              <a:rPr lang="en-US" sz="1050" dirty="0" err="1"/>
              <a:t>simplu</a:t>
            </a:r>
            <a:r>
              <a:rPr lang="en-US" sz="1050" dirty="0"/>
              <a:t> </a:t>
            </a:r>
            <a:r>
              <a:rPr lang="en-US" sz="1050" dirty="0" err="1"/>
              <a:t>și</a:t>
            </a:r>
            <a:r>
              <a:rPr lang="en-US" sz="1050" dirty="0"/>
              <a:t> </a:t>
            </a:r>
            <a:r>
              <a:rPr lang="en-US" sz="1050" dirty="0" err="1"/>
              <a:t>incendiar</a:t>
            </a:r>
            <a:r>
              <a:rPr lang="en-US" sz="1050" dirty="0"/>
              <a:t>. </a:t>
            </a:r>
            <a:r>
              <a:rPr lang="en-US" sz="1050" dirty="0" err="1"/>
              <a:t>Coloniștii</a:t>
            </a:r>
            <a:r>
              <a:rPr lang="en-US" sz="1050" dirty="0"/>
              <a:t> </a:t>
            </a:r>
            <a:r>
              <a:rPr lang="en-US" sz="1050" dirty="0" err="1"/>
              <a:t>apelau</a:t>
            </a:r>
            <a:r>
              <a:rPr lang="en-US" sz="1050" dirty="0"/>
              <a:t> la </a:t>
            </a:r>
            <a:r>
              <a:rPr lang="en-US" sz="1050" dirty="0" err="1"/>
              <a:t>rege</a:t>
            </a:r>
            <a:r>
              <a:rPr lang="en-US" sz="1050" dirty="0"/>
              <a:t> </a:t>
            </a:r>
            <a:r>
              <a:rPr lang="en-US" sz="1050" dirty="0" err="1"/>
              <a:t>împotriva</a:t>
            </a:r>
            <a:r>
              <a:rPr lang="en-US" sz="1050" dirty="0"/>
              <a:t> </a:t>
            </a:r>
            <a:r>
              <a:rPr lang="en-US" sz="1050" dirty="0" err="1"/>
              <a:t>parlamentului</a:t>
            </a:r>
            <a:r>
              <a:rPr lang="en-US" sz="1050" dirty="0"/>
              <a:t>, </a:t>
            </a:r>
            <a:r>
              <a:rPr lang="en-US" sz="1050" dirty="0" err="1"/>
              <a:t>creând</a:t>
            </a:r>
            <a:r>
              <a:rPr lang="en-US" sz="1050" dirty="0"/>
              <a:t> </a:t>
            </a:r>
            <a:r>
              <a:rPr lang="en-US" sz="1050" dirty="0" err="1"/>
              <a:t>și</a:t>
            </a:r>
            <a:r>
              <a:rPr lang="en-US" sz="1050" dirty="0"/>
              <a:t> </a:t>
            </a:r>
            <a:r>
              <a:rPr lang="en-US" sz="1050" dirty="0" err="1"/>
              <a:t>menținând</a:t>
            </a:r>
            <a:r>
              <a:rPr lang="en-US" sz="1050" dirty="0"/>
              <a:t> “</a:t>
            </a:r>
            <a:r>
              <a:rPr lang="en-US" sz="1050" dirty="0" err="1"/>
              <a:t>mitul</a:t>
            </a:r>
            <a:r>
              <a:rPr lang="en-US" sz="1050" dirty="0"/>
              <a:t> </a:t>
            </a:r>
            <a:r>
              <a:rPr lang="en-US" sz="1050" dirty="0" err="1"/>
              <a:t>bunului</a:t>
            </a:r>
            <a:r>
              <a:rPr lang="en-US" sz="1050" dirty="0"/>
              <a:t> </a:t>
            </a:r>
            <a:r>
              <a:rPr lang="en-US" sz="1050" dirty="0" err="1"/>
              <a:t>rege</a:t>
            </a:r>
            <a:r>
              <a:rPr lang="en-US" sz="1050" dirty="0"/>
              <a:t>” </a:t>
            </a:r>
            <a:r>
              <a:rPr lang="en-US" sz="1050" dirty="0" err="1"/>
              <a:t>în</a:t>
            </a:r>
            <a:r>
              <a:rPr lang="en-US" sz="1050" dirty="0"/>
              <a:t> </a:t>
            </a:r>
            <a:r>
              <a:rPr lang="en-US" sz="1050" dirty="0" err="1"/>
              <a:t>timp</a:t>
            </a:r>
            <a:r>
              <a:rPr lang="en-US" sz="1050" dirty="0"/>
              <a:t> </a:t>
            </a:r>
            <a:r>
              <a:rPr lang="en-US" sz="1050" dirty="0" err="1"/>
              <a:t>ce</a:t>
            </a:r>
            <a:r>
              <a:rPr lang="en-US" sz="1050" dirty="0"/>
              <a:t> </a:t>
            </a:r>
            <a:r>
              <a:rPr lang="en-US" sz="1050" dirty="0" err="1"/>
              <a:t>condamnau</a:t>
            </a:r>
            <a:r>
              <a:rPr lang="en-US" sz="1050" dirty="0"/>
              <a:t> </a:t>
            </a:r>
            <a:r>
              <a:rPr lang="en-US" sz="1050" dirty="0" err="1"/>
              <a:t>doar</a:t>
            </a:r>
            <a:r>
              <a:rPr lang="en-US" sz="1050" dirty="0"/>
              <a:t> </a:t>
            </a:r>
            <a:r>
              <a:rPr lang="en-US" sz="1050" dirty="0" err="1"/>
              <a:t>miniștrii</a:t>
            </a:r>
            <a:r>
              <a:rPr lang="en-US" sz="1050" dirty="0"/>
              <a:t> </a:t>
            </a:r>
            <a:r>
              <a:rPr lang="en-US" sz="1050" dirty="0" err="1"/>
              <a:t>în</a:t>
            </a:r>
            <a:r>
              <a:rPr lang="en-US" sz="1050" dirty="0"/>
              <a:t> </a:t>
            </a:r>
            <a:r>
              <a:rPr lang="en-US" sz="1050" dirty="0" err="1"/>
              <a:t>petiții</a:t>
            </a:r>
            <a:r>
              <a:rPr lang="en-US" sz="1050" dirty="0"/>
              <a:t>, </a:t>
            </a:r>
            <a:r>
              <a:rPr lang="en-US" sz="1050" dirty="0" err="1"/>
              <a:t>manifeste</a:t>
            </a:r>
            <a:r>
              <a:rPr lang="en-US" sz="1050" dirty="0"/>
              <a:t> </a:t>
            </a:r>
            <a:r>
              <a:rPr lang="en-US" sz="1050" dirty="0" err="1"/>
              <a:t>și</a:t>
            </a:r>
            <a:r>
              <a:rPr lang="en-US" sz="1050" dirty="0"/>
              <a:t> </a:t>
            </a:r>
            <a:r>
              <a:rPr lang="en-US" sz="1050" dirty="0" err="1"/>
              <a:t>pamflete</a:t>
            </a:r>
            <a:r>
              <a:rPr lang="en-US" sz="1050" dirty="0"/>
              <a:t>. Dar Paine a </a:t>
            </a:r>
            <a:r>
              <a:rPr lang="en-US" sz="1050" dirty="0" err="1"/>
              <a:t>distrus</a:t>
            </a:r>
            <a:r>
              <a:rPr lang="en-US" sz="1050" dirty="0"/>
              <a:t> </a:t>
            </a:r>
            <a:r>
              <a:rPr lang="en-US" sz="1050" dirty="0" err="1"/>
              <a:t>mitul</a:t>
            </a:r>
            <a:r>
              <a:rPr lang="en-US" sz="1050" dirty="0"/>
              <a:t> monarchic. A </a:t>
            </a:r>
            <a:r>
              <a:rPr lang="en-US" sz="1050" dirty="0" err="1"/>
              <a:t>condamnat</a:t>
            </a:r>
            <a:r>
              <a:rPr lang="en-US" sz="1050" dirty="0"/>
              <a:t> </a:t>
            </a:r>
            <a:r>
              <a:rPr lang="en-US" sz="1050" dirty="0" err="1"/>
              <a:t>principiul</a:t>
            </a:r>
            <a:r>
              <a:rPr lang="en-US" sz="1050" dirty="0"/>
              <a:t> </a:t>
            </a:r>
            <a:r>
              <a:rPr lang="en-US" sz="1050" dirty="0" err="1"/>
              <a:t>monarhiei</a:t>
            </a:r>
            <a:r>
              <a:rPr lang="en-US" sz="1050" dirty="0"/>
              <a:t>, </a:t>
            </a:r>
            <a:r>
              <a:rPr lang="en-US" sz="1050" dirty="0" err="1"/>
              <a:t>atacându</a:t>
            </a:r>
            <a:r>
              <a:rPr lang="en-US" sz="1050" dirty="0"/>
              <a:t>-l direct </a:t>
            </a:r>
            <a:r>
              <a:rPr lang="en-US" sz="1050" dirty="0" err="1"/>
              <a:t>pe</a:t>
            </a:r>
            <a:r>
              <a:rPr lang="en-US" sz="1050" dirty="0"/>
              <a:t> “</a:t>
            </a:r>
            <a:r>
              <a:rPr lang="en-US" sz="1050" dirty="0" err="1"/>
              <a:t>regele</a:t>
            </a:r>
            <a:r>
              <a:rPr lang="en-US" sz="1050" dirty="0"/>
              <a:t> </a:t>
            </a:r>
            <a:r>
              <a:rPr lang="en-US" sz="1050" dirty="0" err="1"/>
              <a:t>tâlhar</a:t>
            </a:r>
            <a:r>
              <a:rPr lang="en-US" sz="1050" dirty="0"/>
              <a:t>”. </a:t>
            </a:r>
            <a:r>
              <a:rPr lang="en-US" sz="1050" dirty="0" err="1"/>
              <a:t>Milita</a:t>
            </a:r>
            <a:r>
              <a:rPr lang="en-US" sz="1050" dirty="0"/>
              <a:t> </a:t>
            </a:r>
            <a:r>
              <a:rPr lang="en-US" sz="1050" dirty="0" err="1"/>
              <a:t>pentru</a:t>
            </a:r>
            <a:r>
              <a:rPr lang="en-US" sz="1050" dirty="0"/>
              <a:t> </a:t>
            </a:r>
            <a:r>
              <a:rPr lang="en-US" sz="1050" dirty="0" err="1"/>
              <a:t>separarea</a:t>
            </a:r>
            <a:r>
              <a:rPr lang="en-US" sz="1050" dirty="0"/>
              <a:t> </a:t>
            </a:r>
            <a:r>
              <a:rPr lang="en-US" sz="1050" dirty="0" err="1"/>
              <a:t>coloniilor</a:t>
            </a:r>
            <a:r>
              <a:rPr lang="en-US" sz="1050" dirty="0"/>
              <a:t> </a:t>
            </a:r>
            <a:r>
              <a:rPr lang="en-US" sz="1050" dirty="0" err="1"/>
              <a:t>americane</a:t>
            </a:r>
            <a:r>
              <a:rPr lang="en-US" sz="1050" dirty="0"/>
              <a:t> de Anglia </a:t>
            </a:r>
            <a:r>
              <a:rPr lang="en-US" sz="1050" dirty="0" err="1"/>
              <a:t>și</a:t>
            </a:r>
            <a:r>
              <a:rPr lang="en-US" sz="1050" dirty="0"/>
              <a:t> </a:t>
            </a:r>
            <a:r>
              <a:rPr lang="en-US" sz="1050" dirty="0" err="1"/>
              <a:t>întemeierea</a:t>
            </a:r>
            <a:r>
              <a:rPr lang="en-US" sz="1050" dirty="0"/>
              <a:t> </a:t>
            </a:r>
            <a:r>
              <a:rPr lang="en-US" sz="1050" dirty="0" err="1"/>
              <a:t>unei</a:t>
            </a:r>
            <a:r>
              <a:rPr lang="en-US" sz="1050" dirty="0"/>
              <a:t> </a:t>
            </a:r>
            <a:r>
              <a:rPr lang="en-US" sz="1050" dirty="0" err="1"/>
              <a:t>mari</a:t>
            </a:r>
            <a:r>
              <a:rPr lang="en-US" sz="1050" dirty="0"/>
              <a:t> </a:t>
            </a:r>
            <a:r>
              <a:rPr lang="en-US" sz="1050" dirty="0" err="1"/>
              <a:t>republici</a:t>
            </a:r>
            <a:r>
              <a:rPr lang="en-US" sz="1050" dirty="0"/>
              <a:t> </a:t>
            </a:r>
            <a:r>
              <a:rPr lang="en-US" sz="1050" dirty="0" err="1"/>
              <a:t>pe</a:t>
            </a:r>
            <a:r>
              <a:rPr lang="en-US" sz="1050" dirty="0"/>
              <a:t> </a:t>
            </a:r>
            <a:r>
              <a:rPr lang="en-US" sz="1050" dirty="0" err="1"/>
              <a:t>calea</a:t>
            </a:r>
            <a:r>
              <a:rPr lang="en-US" sz="1050" dirty="0"/>
              <a:t> </a:t>
            </a:r>
            <a:r>
              <a:rPr lang="en-US" sz="1050" dirty="0" err="1"/>
              <a:t>armelor</a:t>
            </a:r>
            <a:r>
              <a:rPr lang="en-US" sz="1050" dirty="0"/>
              <a:t>. Paine argumenta </a:t>
            </a:r>
            <a:r>
              <a:rPr lang="en-US" sz="1050" dirty="0" err="1"/>
              <a:t>că</a:t>
            </a:r>
            <a:r>
              <a:rPr lang="en-US" sz="1050" dirty="0"/>
              <a:t> America </a:t>
            </a:r>
            <a:r>
              <a:rPr lang="en-US" sz="1050" dirty="0" err="1"/>
              <a:t>va</a:t>
            </a:r>
            <a:r>
              <a:rPr lang="en-US" sz="1050" dirty="0"/>
              <a:t> </a:t>
            </a:r>
            <a:r>
              <a:rPr lang="en-US" sz="1050" dirty="0" err="1"/>
              <a:t>cunoaște</a:t>
            </a:r>
            <a:r>
              <a:rPr lang="en-US" sz="1050" dirty="0"/>
              <a:t> o </a:t>
            </a:r>
            <a:r>
              <a:rPr lang="en-US" sz="1050" dirty="0" err="1"/>
              <a:t>adevărată</a:t>
            </a:r>
            <a:r>
              <a:rPr lang="en-US" sz="1050" dirty="0"/>
              <a:t> </a:t>
            </a:r>
            <a:r>
              <a:rPr lang="en-US" sz="1050" dirty="0" err="1"/>
              <a:t>prosperitate</a:t>
            </a:r>
            <a:r>
              <a:rPr lang="en-US" sz="1050" dirty="0"/>
              <a:t> </a:t>
            </a:r>
            <a:r>
              <a:rPr lang="en-US" sz="1050" dirty="0" err="1"/>
              <a:t>dacă</a:t>
            </a:r>
            <a:r>
              <a:rPr lang="en-US" sz="1050" dirty="0"/>
              <a:t> nu </a:t>
            </a:r>
            <a:r>
              <a:rPr lang="en-US" sz="1050" dirty="0" err="1"/>
              <a:t>va</a:t>
            </a:r>
            <a:r>
              <a:rPr lang="en-US" sz="1050" dirty="0"/>
              <a:t> fi sub </a:t>
            </a:r>
            <a:r>
              <a:rPr lang="en-US" sz="1050" dirty="0" err="1"/>
              <a:t>stăpânire</a:t>
            </a:r>
            <a:r>
              <a:rPr lang="en-US" sz="1050" dirty="0"/>
              <a:t> </a:t>
            </a:r>
            <a:r>
              <a:rPr lang="en-US" sz="1050" dirty="0" err="1"/>
              <a:t>britanică</a:t>
            </a:r>
            <a:r>
              <a:rPr lang="en-US" sz="1050" dirty="0"/>
              <a:t>. S-a </a:t>
            </a:r>
            <a:r>
              <a:rPr lang="en-US" sz="1050" dirty="0" err="1"/>
              <a:t>adresat</a:t>
            </a:r>
            <a:r>
              <a:rPr lang="en-US" sz="1050" dirty="0"/>
              <a:t> </a:t>
            </a:r>
            <a:r>
              <a:rPr lang="en-US" sz="1050" dirty="0" err="1"/>
              <a:t>și</a:t>
            </a:r>
            <a:r>
              <a:rPr lang="en-US" sz="1050" dirty="0"/>
              <a:t> </a:t>
            </a:r>
            <a:r>
              <a:rPr lang="en-US" sz="1050" dirty="0" err="1"/>
              <a:t>americanilor</a:t>
            </a:r>
            <a:r>
              <a:rPr lang="en-US" sz="1050" dirty="0"/>
              <a:t> </a:t>
            </a:r>
            <a:r>
              <a:rPr lang="en-US" sz="1050" dirty="0" err="1"/>
              <a:t>simpli</a:t>
            </a:r>
            <a:r>
              <a:rPr lang="en-US" sz="1050" dirty="0"/>
              <a:t> </a:t>
            </a:r>
            <a:r>
              <a:rPr lang="en-US" sz="1050" dirty="0" err="1"/>
              <a:t>să</a:t>
            </a:r>
            <a:r>
              <a:rPr lang="en-US" sz="1050" dirty="0"/>
              <a:t> </a:t>
            </a:r>
            <a:r>
              <a:rPr lang="en-US" sz="1050" dirty="0" err="1"/>
              <a:t>pregătească</a:t>
            </a:r>
            <a:r>
              <a:rPr lang="en-US" sz="1050" dirty="0"/>
              <a:t> America </a:t>
            </a:r>
            <a:r>
              <a:rPr lang="en-US" sz="1050" dirty="0" err="1"/>
              <a:t>ca</a:t>
            </a:r>
            <a:r>
              <a:rPr lang="en-US" sz="1050" dirty="0"/>
              <a:t> </a:t>
            </a:r>
            <a:r>
              <a:rPr lang="en-US" sz="1050" dirty="0" err="1"/>
              <a:t>refugiu</a:t>
            </a:r>
            <a:r>
              <a:rPr lang="en-US" sz="1050" dirty="0"/>
              <a:t> </a:t>
            </a:r>
            <a:r>
              <a:rPr lang="en-US" sz="1050" dirty="0" err="1"/>
              <a:t>pentru</a:t>
            </a:r>
            <a:r>
              <a:rPr lang="en-US" sz="1050" dirty="0"/>
              <a:t> </a:t>
            </a:r>
            <a:r>
              <a:rPr lang="en-US" sz="1050" dirty="0" err="1"/>
              <a:t>întreagă</a:t>
            </a:r>
            <a:r>
              <a:rPr lang="en-US" sz="1050" dirty="0"/>
              <a:t> </a:t>
            </a:r>
            <a:r>
              <a:rPr lang="en-US" sz="1050" dirty="0" err="1"/>
              <a:t>omenire</a:t>
            </a:r>
            <a:r>
              <a:rPr lang="en-US" sz="1050" dirty="0"/>
              <a:t> </a:t>
            </a:r>
            <a:r>
              <a:rPr lang="en-US" sz="1050" dirty="0" err="1"/>
              <a:t>și</a:t>
            </a:r>
            <a:r>
              <a:rPr lang="en-US" sz="1050" dirty="0"/>
              <a:t> </a:t>
            </a:r>
            <a:r>
              <a:rPr lang="en-US" sz="1050" dirty="0" err="1"/>
              <a:t>pentru</a:t>
            </a:r>
            <a:r>
              <a:rPr lang="en-US" sz="1050" dirty="0"/>
              <a:t> </a:t>
            </a:r>
            <a:r>
              <a:rPr lang="en-US" sz="1050" dirty="0" err="1"/>
              <a:t>libertatea</a:t>
            </a:r>
            <a:r>
              <a:rPr lang="en-US" sz="1050" dirty="0"/>
              <a:t> </a:t>
            </a:r>
            <a:r>
              <a:rPr lang="en-US" sz="1050" dirty="0" err="1"/>
              <a:t>izgonită</a:t>
            </a:r>
            <a:r>
              <a:rPr lang="en-US" sz="1050" dirty="0"/>
              <a:t> de Africa </a:t>
            </a:r>
            <a:r>
              <a:rPr lang="en-US" sz="1050" dirty="0" err="1"/>
              <a:t>și</a:t>
            </a:r>
            <a:r>
              <a:rPr lang="en-US" sz="1050" dirty="0"/>
              <a:t> Asia </a:t>
            </a:r>
            <a:r>
              <a:rPr lang="en-US" sz="1050" dirty="0" err="1"/>
              <a:t>și</a:t>
            </a:r>
            <a:r>
              <a:rPr lang="en-US" sz="1050" dirty="0"/>
              <a:t> </a:t>
            </a:r>
            <a:r>
              <a:rPr lang="en-US" sz="1050" dirty="0" err="1"/>
              <a:t>socotită</a:t>
            </a:r>
            <a:r>
              <a:rPr lang="en-US" sz="1050" dirty="0"/>
              <a:t> </a:t>
            </a:r>
            <a:r>
              <a:rPr lang="en-US" sz="1050" dirty="0" err="1"/>
              <a:t>străină</a:t>
            </a:r>
            <a:r>
              <a:rPr lang="en-US" sz="1050" dirty="0"/>
              <a:t> de </a:t>
            </a:r>
            <a:r>
              <a:rPr lang="en-US" sz="1050" dirty="0" err="1"/>
              <a:t>Europa."Common</a:t>
            </a:r>
            <a:r>
              <a:rPr lang="en-US" sz="1050" dirty="0"/>
              <a:t> Sense" a </a:t>
            </a:r>
            <a:r>
              <a:rPr lang="en-US" sz="1050" dirty="0" err="1"/>
              <a:t>devenit</a:t>
            </a:r>
            <a:r>
              <a:rPr lang="en-US" sz="1050" dirty="0"/>
              <a:t> </a:t>
            </a:r>
            <a:r>
              <a:rPr lang="en-US" sz="1050" dirty="0" err="1"/>
              <a:t>Biblia</a:t>
            </a:r>
            <a:r>
              <a:rPr lang="en-US" sz="1050" dirty="0"/>
              <a:t> </a:t>
            </a:r>
            <a:r>
              <a:rPr lang="en-US" sz="1050" dirty="0" err="1"/>
              <a:t>revoluționarilor</a:t>
            </a:r>
            <a:r>
              <a:rPr lang="en-US" sz="1050" dirty="0"/>
              <a:t>, </a:t>
            </a:r>
            <a:r>
              <a:rPr lang="en-US" sz="1050" dirty="0" err="1"/>
              <a:t>fiind</a:t>
            </a:r>
            <a:r>
              <a:rPr lang="en-US" sz="1050" dirty="0"/>
              <a:t> </a:t>
            </a:r>
            <a:r>
              <a:rPr lang="en-US" sz="1050" dirty="0" err="1"/>
              <a:t>vândut</a:t>
            </a:r>
            <a:r>
              <a:rPr lang="en-US" sz="1050" dirty="0"/>
              <a:t> </a:t>
            </a:r>
            <a:r>
              <a:rPr lang="en-US" sz="1050" dirty="0" err="1"/>
              <a:t>în</a:t>
            </a:r>
            <a:r>
              <a:rPr lang="en-US" sz="1050" dirty="0"/>
              <a:t> 120 000 de </a:t>
            </a:r>
            <a:r>
              <a:rPr lang="en-US" sz="1050" dirty="0" err="1"/>
              <a:t>exemplare</a:t>
            </a:r>
            <a:r>
              <a:rPr lang="en-US" sz="1050" dirty="0"/>
              <a:t>.</a:t>
            </a:r>
          </a:p>
          <a:p>
            <a:pPr algn="just"/>
            <a:r>
              <a:rPr lang="ro-RO" sz="1050" dirty="0" smtClean="0"/>
              <a:t>	</a:t>
            </a:r>
            <a:r>
              <a:rPr lang="fr-FR" sz="1050" dirty="0" err="1" smtClean="0"/>
              <a:t>În</a:t>
            </a:r>
            <a:r>
              <a:rPr lang="fr-FR" sz="1050" dirty="0" smtClean="0"/>
              <a:t> </a:t>
            </a:r>
            <a:r>
              <a:rPr lang="fr-FR" sz="1050" dirty="0" err="1"/>
              <a:t>ianuarie</a:t>
            </a:r>
            <a:r>
              <a:rPr lang="fr-FR" sz="1050" dirty="0"/>
              <a:t> 1776, </a:t>
            </a:r>
            <a:r>
              <a:rPr lang="fr-FR" sz="1050" dirty="0" err="1"/>
              <a:t>radicalii</a:t>
            </a:r>
            <a:r>
              <a:rPr lang="fr-FR" sz="1050" dirty="0"/>
              <a:t> au </a:t>
            </a:r>
            <a:r>
              <a:rPr lang="fr-FR" sz="1050" dirty="0" err="1"/>
              <a:t>determinat</a:t>
            </a:r>
            <a:r>
              <a:rPr lang="fr-FR" sz="1050" dirty="0"/>
              <a:t> </a:t>
            </a:r>
            <a:r>
              <a:rPr lang="fr-FR" sz="1050" dirty="0" err="1"/>
              <a:t>Congresul</a:t>
            </a:r>
            <a:r>
              <a:rPr lang="fr-FR" sz="1050" dirty="0"/>
              <a:t> </a:t>
            </a:r>
            <a:r>
              <a:rPr lang="fr-FR" sz="1050" dirty="0" err="1"/>
              <a:t>să</a:t>
            </a:r>
            <a:r>
              <a:rPr lang="fr-FR" sz="1050" dirty="0"/>
              <a:t> nu adopte </a:t>
            </a:r>
            <a:r>
              <a:rPr lang="fr-FR" sz="1050" dirty="0" err="1"/>
              <a:t>moțiunea</a:t>
            </a:r>
            <a:r>
              <a:rPr lang="fr-FR" sz="1050" dirty="0"/>
              <a:t> lui James Wilson </a:t>
            </a:r>
            <a:r>
              <a:rPr lang="fr-FR" sz="1050" dirty="0" err="1"/>
              <a:t>din</a:t>
            </a:r>
            <a:r>
              <a:rPr lang="fr-FR" sz="1050" dirty="0"/>
              <a:t> </a:t>
            </a:r>
            <a:r>
              <a:rPr lang="fr-FR" sz="1050" dirty="0" err="1"/>
              <a:t>Pennsylvania</a:t>
            </a:r>
            <a:r>
              <a:rPr lang="fr-FR" sz="1050" dirty="0"/>
              <a:t>. </a:t>
            </a:r>
            <a:r>
              <a:rPr lang="fr-FR" sz="1050" dirty="0" err="1"/>
              <a:t>În</a:t>
            </a:r>
            <a:r>
              <a:rPr lang="fr-FR" sz="1050" dirty="0"/>
              <a:t> Carolina de Nord, la 27 </a:t>
            </a:r>
            <a:r>
              <a:rPr lang="fr-FR" sz="1050" dirty="0" err="1"/>
              <a:t>februarie</a:t>
            </a:r>
            <a:r>
              <a:rPr lang="fr-FR" sz="1050" dirty="0"/>
              <a:t>, </a:t>
            </a:r>
            <a:r>
              <a:rPr lang="fr-FR" sz="1050" dirty="0" err="1"/>
              <a:t>detașamentele</a:t>
            </a:r>
            <a:r>
              <a:rPr lang="fr-FR" sz="1050" dirty="0"/>
              <a:t> de </a:t>
            </a:r>
            <a:r>
              <a:rPr lang="fr-FR" sz="1050" dirty="0" err="1"/>
              <a:t>luptători</a:t>
            </a:r>
            <a:r>
              <a:rPr lang="fr-FR" sz="1050" dirty="0"/>
              <a:t> de </a:t>
            </a:r>
            <a:r>
              <a:rPr lang="fr-FR" sz="1050" dirty="0" err="1"/>
              <a:t>gherilă</a:t>
            </a:r>
            <a:r>
              <a:rPr lang="fr-FR" sz="1050" dirty="0"/>
              <a:t> au </a:t>
            </a:r>
            <a:r>
              <a:rPr lang="fr-FR" sz="1050" dirty="0" err="1"/>
              <a:t>înfrânt</a:t>
            </a:r>
            <a:r>
              <a:rPr lang="fr-FR" sz="1050" dirty="0"/>
              <a:t> 1600 de </a:t>
            </a:r>
            <a:r>
              <a:rPr lang="fr-FR" sz="1050" dirty="0" err="1"/>
              <a:t>loialiști</a:t>
            </a:r>
            <a:r>
              <a:rPr lang="fr-FR" sz="1050" dirty="0"/>
              <a:t> la </a:t>
            </a:r>
            <a:r>
              <a:rPr lang="fr-FR" sz="1050" dirty="0" err="1"/>
              <a:t>Moore’s</a:t>
            </a:r>
            <a:r>
              <a:rPr lang="fr-FR" sz="1050" dirty="0"/>
              <a:t> Creek, </a:t>
            </a:r>
            <a:r>
              <a:rPr lang="fr-FR" sz="1050" dirty="0" err="1"/>
              <a:t>luând</a:t>
            </a:r>
            <a:r>
              <a:rPr lang="fr-FR" sz="1050" dirty="0"/>
              <a:t> 900 de </a:t>
            </a:r>
            <a:r>
              <a:rPr lang="fr-FR" sz="1050" dirty="0" err="1"/>
              <a:t>prizonieri</a:t>
            </a:r>
            <a:r>
              <a:rPr lang="fr-FR" sz="1050" dirty="0"/>
              <a:t>. Peste 10 000 de </a:t>
            </a:r>
            <a:r>
              <a:rPr lang="fr-FR" sz="1050" dirty="0" err="1"/>
              <a:t>patrioți</a:t>
            </a:r>
            <a:r>
              <a:rPr lang="fr-FR" sz="1050" dirty="0"/>
              <a:t> </a:t>
            </a:r>
            <a:r>
              <a:rPr lang="fr-FR" sz="1050" dirty="0" err="1"/>
              <a:t>s-au</a:t>
            </a:r>
            <a:r>
              <a:rPr lang="fr-FR" sz="1050" dirty="0"/>
              <a:t> </a:t>
            </a:r>
            <a:r>
              <a:rPr lang="fr-FR" sz="1050" dirty="0" err="1"/>
              <a:t>alăturat</a:t>
            </a:r>
            <a:r>
              <a:rPr lang="fr-FR" sz="1050" dirty="0"/>
              <a:t> </a:t>
            </a:r>
            <a:r>
              <a:rPr lang="fr-FR" sz="1050" dirty="0" err="1"/>
              <a:t>luptătorilor</a:t>
            </a:r>
            <a:r>
              <a:rPr lang="fr-FR" sz="1050" dirty="0"/>
              <a:t> de </a:t>
            </a:r>
            <a:r>
              <a:rPr lang="fr-FR" sz="1050" dirty="0" err="1"/>
              <a:t>gherilă</a:t>
            </a:r>
            <a:r>
              <a:rPr lang="fr-FR" sz="1050" dirty="0"/>
              <a:t> la </a:t>
            </a:r>
            <a:r>
              <a:rPr lang="fr-FR" sz="1050" dirty="0" err="1"/>
              <a:t>vestea</a:t>
            </a:r>
            <a:r>
              <a:rPr lang="fr-FR" sz="1050" dirty="0"/>
              <a:t> </a:t>
            </a:r>
            <a:r>
              <a:rPr lang="fr-FR" sz="1050" dirty="0" err="1"/>
              <a:t>că</a:t>
            </a:r>
            <a:r>
              <a:rPr lang="fr-FR" sz="1050" dirty="0"/>
              <a:t> </a:t>
            </a:r>
            <a:r>
              <a:rPr lang="fr-FR" sz="1050" dirty="0" err="1"/>
              <a:t>forțele</a:t>
            </a:r>
            <a:r>
              <a:rPr lang="fr-FR" sz="1050" dirty="0"/>
              <a:t> </a:t>
            </a:r>
            <a:r>
              <a:rPr lang="fr-FR" sz="1050" dirty="0" err="1"/>
              <a:t>britanice</a:t>
            </a:r>
            <a:r>
              <a:rPr lang="fr-FR" sz="1050" dirty="0"/>
              <a:t> </a:t>
            </a:r>
            <a:r>
              <a:rPr lang="fr-FR" sz="1050" dirty="0" err="1"/>
              <a:t>aveau</a:t>
            </a:r>
            <a:r>
              <a:rPr lang="fr-FR" sz="1050" dirty="0"/>
              <a:t> </a:t>
            </a:r>
            <a:r>
              <a:rPr lang="fr-FR" sz="1050" dirty="0" err="1"/>
              <a:t>să</a:t>
            </a:r>
            <a:r>
              <a:rPr lang="fr-FR" sz="1050" dirty="0"/>
              <a:t> </a:t>
            </a:r>
            <a:r>
              <a:rPr lang="fr-FR" sz="1050" dirty="0" err="1"/>
              <a:t>debarce</a:t>
            </a:r>
            <a:r>
              <a:rPr lang="fr-FR" sz="1050" dirty="0"/>
              <a:t> </a:t>
            </a:r>
            <a:r>
              <a:rPr lang="fr-FR" sz="1050" dirty="0" err="1"/>
              <a:t>și</a:t>
            </a:r>
            <a:r>
              <a:rPr lang="fr-FR" sz="1050" dirty="0"/>
              <a:t> </a:t>
            </a:r>
            <a:r>
              <a:rPr lang="fr-FR" sz="1050" dirty="0" err="1"/>
              <a:t>să</a:t>
            </a:r>
            <a:r>
              <a:rPr lang="fr-FR" sz="1050" dirty="0"/>
              <a:t> </a:t>
            </a:r>
            <a:r>
              <a:rPr lang="fr-FR" sz="1050" dirty="0" err="1"/>
              <a:t>invadeze</a:t>
            </a:r>
            <a:r>
              <a:rPr lang="fr-FR" sz="1050" dirty="0"/>
              <a:t> </a:t>
            </a:r>
            <a:r>
              <a:rPr lang="fr-FR" sz="1050" dirty="0" err="1"/>
              <a:t>teritoriul</a:t>
            </a:r>
            <a:r>
              <a:rPr lang="fr-FR" sz="1050" dirty="0"/>
              <a:t> </a:t>
            </a:r>
            <a:r>
              <a:rPr lang="fr-FR" sz="1050" dirty="0" err="1"/>
              <a:t>provinciei</a:t>
            </a:r>
            <a:r>
              <a:rPr lang="fr-FR" sz="1050" dirty="0"/>
              <a:t>. </a:t>
            </a:r>
            <a:r>
              <a:rPr lang="fr-FR" sz="1050" dirty="0" err="1"/>
              <a:t>Congresul</a:t>
            </a:r>
            <a:r>
              <a:rPr lang="fr-FR" sz="1050" dirty="0"/>
              <a:t> </a:t>
            </a:r>
            <a:r>
              <a:rPr lang="fr-FR" sz="1050" dirty="0" err="1"/>
              <a:t>ordonǎ</a:t>
            </a:r>
            <a:r>
              <a:rPr lang="fr-FR" sz="1050" dirty="0"/>
              <a:t> ca </a:t>
            </a:r>
            <a:r>
              <a:rPr lang="fr-FR" sz="1050" dirty="0" err="1"/>
              <a:t>în</a:t>
            </a:r>
            <a:r>
              <a:rPr lang="fr-FR" sz="1050" dirty="0"/>
              <a:t> </a:t>
            </a:r>
            <a:r>
              <a:rPr lang="fr-FR" sz="1050" dirty="0" err="1"/>
              <a:t>toate</a:t>
            </a:r>
            <a:r>
              <a:rPr lang="fr-FR" sz="1050" dirty="0"/>
              <a:t> </a:t>
            </a:r>
            <a:r>
              <a:rPr lang="fr-FR" sz="1050" dirty="0" err="1"/>
              <a:t>coloniile</a:t>
            </a:r>
            <a:r>
              <a:rPr lang="fr-FR" sz="1050" dirty="0"/>
              <a:t>, </a:t>
            </a:r>
            <a:r>
              <a:rPr lang="fr-FR" sz="1050" dirty="0" err="1"/>
              <a:t>loialiștii</a:t>
            </a:r>
            <a:r>
              <a:rPr lang="fr-FR" sz="1050" dirty="0"/>
              <a:t> </a:t>
            </a:r>
            <a:r>
              <a:rPr lang="fr-FR" sz="1050" dirty="0" err="1"/>
              <a:t>să</a:t>
            </a:r>
            <a:r>
              <a:rPr lang="fr-FR" sz="1050" dirty="0"/>
              <a:t> fie </a:t>
            </a:r>
            <a:r>
              <a:rPr lang="fr-FR" sz="1050" dirty="0" err="1"/>
              <a:t>dezarmați</a:t>
            </a:r>
            <a:r>
              <a:rPr lang="fr-FR" sz="1050" dirty="0"/>
              <a:t>. </a:t>
            </a:r>
            <a:r>
              <a:rPr lang="fr-FR" sz="1050" dirty="0" err="1"/>
              <a:t>Pe</a:t>
            </a:r>
            <a:r>
              <a:rPr lang="fr-FR" sz="1050" dirty="0"/>
              <a:t> 23 </a:t>
            </a:r>
            <a:r>
              <a:rPr lang="fr-FR" sz="1050" dirty="0" err="1"/>
              <a:t>martie</a:t>
            </a:r>
            <a:r>
              <a:rPr lang="fr-FR" sz="1050" dirty="0"/>
              <a:t>, </a:t>
            </a:r>
            <a:r>
              <a:rPr lang="fr-FR" sz="1050" dirty="0" err="1"/>
              <a:t>Congresul</a:t>
            </a:r>
            <a:r>
              <a:rPr lang="fr-FR" sz="1050" dirty="0"/>
              <a:t> a </a:t>
            </a:r>
            <a:r>
              <a:rPr lang="fr-FR" sz="1050" dirty="0" err="1"/>
              <a:t>autorizat</a:t>
            </a:r>
            <a:r>
              <a:rPr lang="fr-FR" sz="1050" dirty="0"/>
              <a:t> ca </a:t>
            </a:r>
            <a:r>
              <a:rPr lang="fr-FR" sz="1050" dirty="0" err="1"/>
              <a:t>vasele</a:t>
            </a:r>
            <a:r>
              <a:rPr lang="fr-FR" sz="1050" dirty="0"/>
              <a:t> </a:t>
            </a:r>
            <a:r>
              <a:rPr lang="fr-FR" sz="1050" dirty="0" err="1"/>
              <a:t>private</a:t>
            </a:r>
            <a:r>
              <a:rPr lang="fr-FR" sz="1050" dirty="0"/>
              <a:t> </a:t>
            </a:r>
            <a:r>
              <a:rPr lang="fr-FR" sz="1050" dirty="0" err="1"/>
              <a:t>să</a:t>
            </a:r>
            <a:r>
              <a:rPr lang="fr-FR" sz="1050" dirty="0"/>
              <a:t> fie </a:t>
            </a:r>
            <a:r>
              <a:rPr lang="fr-FR" sz="1050" dirty="0" err="1"/>
              <a:t>echipate</a:t>
            </a:r>
            <a:r>
              <a:rPr lang="fr-FR" sz="1050" dirty="0"/>
              <a:t> </a:t>
            </a:r>
            <a:r>
              <a:rPr lang="fr-FR" sz="1050" dirty="0" err="1"/>
              <a:t>pentru</a:t>
            </a:r>
            <a:r>
              <a:rPr lang="fr-FR" sz="1050" dirty="0"/>
              <a:t> a captura </a:t>
            </a:r>
            <a:r>
              <a:rPr lang="fr-FR" sz="1050" dirty="0" err="1"/>
              <a:t>corăbiile</a:t>
            </a:r>
            <a:r>
              <a:rPr lang="fr-FR" sz="1050" dirty="0"/>
              <a:t> </a:t>
            </a:r>
            <a:r>
              <a:rPr lang="fr-FR" sz="1050" dirty="0" err="1"/>
              <a:t>engleze</a:t>
            </a:r>
            <a:r>
              <a:rPr lang="fr-FR" sz="1050" dirty="0"/>
              <a:t>. </a:t>
            </a:r>
            <a:r>
              <a:rPr lang="en-US" sz="1050" dirty="0" err="1"/>
              <a:t>În</a:t>
            </a:r>
            <a:r>
              <a:rPr lang="en-US" sz="1050" dirty="0"/>
              <a:t> </a:t>
            </a:r>
            <a:r>
              <a:rPr lang="en-US" sz="1050" dirty="0" err="1"/>
              <a:t>aprilie</a:t>
            </a:r>
            <a:r>
              <a:rPr lang="en-US" sz="1050" dirty="0"/>
              <a:t>, </a:t>
            </a:r>
            <a:r>
              <a:rPr lang="en-US" sz="1050" dirty="0" err="1"/>
              <a:t>Congresul</a:t>
            </a:r>
            <a:r>
              <a:rPr lang="en-US" sz="1050" dirty="0"/>
              <a:t> a </a:t>
            </a:r>
            <a:r>
              <a:rPr lang="en-US" sz="1050" dirty="0" err="1"/>
              <a:t>anulat</a:t>
            </a:r>
            <a:r>
              <a:rPr lang="en-US" sz="1050" dirty="0"/>
              <a:t> </a:t>
            </a:r>
            <a:r>
              <a:rPr lang="en-US" sz="1050" dirty="0" err="1"/>
              <a:t>Actele</a:t>
            </a:r>
            <a:r>
              <a:rPr lang="en-US" sz="1050" dirty="0"/>
              <a:t> de </a:t>
            </a:r>
            <a:r>
              <a:rPr lang="en-US" sz="1050" dirty="0" err="1"/>
              <a:t>Navigație</a:t>
            </a:r>
            <a:r>
              <a:rPr lang="en-US" sz="1050" dirty="0"/>
              <a:t> </a:t>
            </a:r>
            <a:r>
              <a:rPr lang="en-US" sz="1050" dirty="0" err="1"/>
              <a:t>și</a:t>
            </a:r>
            <a:r>
              <a:rPr lang="en-US" sz="1050" dirty="0"/>
              <a:t> a </a:t>
            </a:r>
            <a:r>
              <a:rPr lang="en-US" sz="1050" dirty="0" err="1"/>
              <a:t>deschis</a:t>
            </a:r>
            <a:r>
              <a:rPr lang="en-US" sz="1050" dirty="0"/>
              <a:t> </a:t>
            </a:r>
            <a:r>
              <a:rPr lang="en-US" sz="1050" dirty="0" err="1"/>
              <a:t>porturile</a:t>
            </a:r>
            <a:r>
              <a:rPr lang="en-US" sz="1050" dirty="0"/>
              <a:t> </a:t>
            </a:r>
            <a:r>
              <a:rPr lang="en-US" sz="1050" dirty="0" err="1"/>
              <a:t>americane</a:t>
            </a:r>
            <a:r>
              <a:rPr lang="en-US" sz="1050" dirty="0"/>
              <a:t> </a:t>
            </a:r>
            <a:r>
              <a:rPr lang="en-US" sz="1050" dirty="0" err="1"/>
              <a:t>vaselor</a:t>
            </a:r>
            <a:r>
              <a:rPr lang="en-US" sz="1050" dirty="0"/>
              <a:t> </a:t>
            </a:r>
            <a:r>
              <a:rPr lang="en-US" sz="1050" dirty="0" err="1"/>
              <a:t>tuturor</a:t>
            </a:r>
            <a:r>
              <a:rPr lang="en-US" sz="1050" dirty="0"/>
              <a:t> </a:t>
            </a:r>
            <a:r>
              <a:rPr lang="en-US" sz="1050" dirty="0" err="1"/>
              <a:t>națiunilor.Independența</a:t>
            </a:r>
            <a:r>
              <a:rPr lang="en-US" sz="1050" dirty="0"/>
              <a:t> </a:t>
            </a:r>
            <a:r>
              <a:rPr lang="en-US" sz="1050" dirty="0" err="1"/>
              <a:t>fusese</a:t>
            </a:r>
            <a:r>
              <a:rPr lang="en-US" sz="1050" dirty="0"/>
              <a:t> </a:t>
            </a:r>
            <a:r>
              <a:rPr lang="en-US" sz="1050" dirty="0" err="1"/>
              <a:t>declarată</a:t>
            </a:r>
            <a:r>
              <a:rPr lang="en-US" sz="1050" dirty="0"/>
              <a:t>. </a:t>
            </a:r>
            <a:r>
              <a:rPr lang="fr-FR" sz="1050" dirty="0" err="1"/>
              <a:t>Congresul</a:t>
            </a:r>
            <a:r>
              <a:rPr lang="fr-FR" sz="1050" dirty="0"/>
              <a:t> provincial </a:t>
            </a:r>
            <a:r>
              <a:rPr lang="fr-FR" sz="1050" dirty="0" err="1"/>
              <a:t>din</a:t>
            </a:r>
            <a:r>
              <a:rPr lang="fr-FR" sz="1050" dirty="0"/>
              <a:t> Carolina de Sud a </a:t>
            </a:r>
            <a:r>
              <a:rPr lang="fr-FR" sz="1050" dirty="0" err="1"/>
              <a:t>adoptat</a:t>
            </a:r>
            <a:r>
              <a:rPr lang="fr-FR" sz="1050" dirty="0"/>
              <a:t> </a:t>
            </a:r>
            <a:r>
              <a:rPr lang="fr-FR" sz="1050" dirty="0" err="1"/>
              <a:t>pe</a:t>
            </a:r>
            <a:r>
              <a:rPr lang="fr-FR" sz="1050" dirty="0"/>
              <a:t> 25 </a:t>
            </a:r>
            <a:r>
              <a:rPr lang="fr-FR" sz="1050" dirty="0" err="1"/>
              <a:t>martie</a:t>
            </a:r>
            <a:r>
              <a:rPr lang="fr-FR" sz="1050" dirty="0"/>
              <a:t> o </a:t>
            </a:r>
            <a:r>
              <a:rPr lang="fr-FR" sz="1050" dirty="0" err="1"/>
              <a:t>constituție</a:t>
            </a:r>
            <a:r>
              <a:rPr lang="fr-FR" sz="1050" dirty="0"/>
              <a:t> ce instaura un </a:t>
            </a:r>
            <a:r>
              <a:rPr lang="fr-FR" sz="1050" dirty="0" err="1"/>
              <a:t>guvern</a:t>
            </a:r>
            <a:r>
              <a:rPr lang="fr-FR" sz="1050" dirty="0"/>
              <a:t> </a:t>
            </a:r>
            <a:r>
              <a:rPr lang="fr-FR" sz="1050" dirty="0" err="1"/>
              <a:t>independent</a:t>
            </a:r>
            <a:r>
              <a:rPr lang="fr-FR" sz="1050" dirty="0"/>
              <a:t>. Carolina de Nord, </a:t>
            </a:r>
            <a:r>
              <a:rPr lang="fr-FR" sz="1050" dirty="0" err="1"/>
              <a:t>Rhode</a:t>
            </a:r>
            <a:r>
              <a:rPr lang="fr-FR" sz="1050" dirty="0"/>
              <a:t> Island </a:t>
            </a:r>
            <a:r>
              <a:rPr lang="fr-FR" sz="1050" dirty="0" err="1"/>
              <a:t>și</a:t>
            </a:r>
            <a:r>
              <a:rPr lang="fr-FR" sz="1050" dirty="0"/>
              <a:t> Virginia </a:t>
            </a:r>
            <a:r>
              <a:rPr lang="fr-FR" sz="1050" dirty="0" err="1"/>
              <a:t>s-au</a:t>
            </a:r>
            <a:r>
              <a:rPr lang="fr-FR" sz="1050" dirty="0"/>
              <a:t> </a:t>
            </a:r>
            <a:r>
              <a:rPr lang="fr-FR" sz="1050" dirty="0" err="1"/>
              <a:t>pronunțat</a:t>
            </a:r>
            <a:r>
              <a:rPr lang="fr-FR" sz="1050" dirty="0"/>
              <a:t> </a:t>
            </a:r>
            <a:r>
              <a:rPr lang="fr-FR" sz="1050" dirty="0" err="1"/>
              <a:t>pentru</a:t>
            </a:r>
            <a:r>
              <a:rPr lang="fr-FR" sz="1050" dirty="0"/>
              <a:t> </a:t>
            </a:r>
            <a:r>
              <a:rPr lang="fr-FR" sz="1050" dirty="0" err="1"/>
              <a:t>independența</a:t>
            </a:r>
            <a:r>
              <a:rPr lang="fr-FR" sz="1050" dirty="0"/>
              <a:t>. </a:t>
            </a:r>
            <a:r>
              <a:rPr lang="ro-RO" sz="1050" dirty="0" smtClean="0"/>
              <a:t>	</a:t>
            </a:r>
            <a:r>
              <a:rPr lang="fr-FR" sz="1050" dirty="0" smtClean="0"/>
              <a:t>La </a:t>
            </a:r>
            <a:r>
              <a:rPr lang="fr-FR" sz="1050" dirty="0"/>
              <a:t>12 </a:t>
            </a:r>
            <a:r>
              <a:rPr lang="fr-FR" sz="1050" dirty="0" err="1"/>
              <a:t>aprilie</a:t>
            </a:r>
            <a:r>
              <a:rPr lang="fr-FR" sz="1050" dirty="0"/>
              <a:t>, </a:t>
            </a:r>
            <a:r>
              <a:rPr lang="fr-FR" sz="1050" dirty="0" err="1"/>
              <a:t>Congresul</a:t>
            </a:r>
            <a:r>
              <a:rPr lang="fr-FR" sz="1050" dirty="0"/>
              <a:t> provincial </a:t>
            </a:r>
            <a:r>
              <a:rPr lang="fr-FR" sz="1050" dirty="0" err="1"/>
              <a:t>din</a:t>
            </a:r>
            <a:r>
              <a:rPr lang="fr-FR" sz="1050" dirty="0"/>
              <a:t> Carolina de Sud a </a:t>
            </a:r>
            <a:r>
              <a:rPr lang="fr-FR" sz="1050" dirty="0" err="1"/>
              <a:t>decis</a:t>
            </a:r>
            <a:r>
              <a:rPr lang="fr-FR" sz="1050" dirty="0"/>
              <a:t> </a:t>
            </a:r>
            <a:r>
              <a:rPr lang="fr-FR" sz="1050" dirty="0" err="1"/>
              <a:t>să</a:t>
            </a:r>
            <a:r>
              <a:rPr lang="fr-FR" sz="1050" dirty="0"/>
              <a:t> </a:t>
            </a:r>
            <a:r>
              <a:rPr lang="fr-FR" sz="1050" dirty="0" err="1"/>
              <a:t>intruiasca</a:t>
            </a:r>
            <a:r>
              <a:rPr lang="fr-FR" sz="1050" dirty="0"/>
              <a:t> </a:t>
            </a:r>
            <a:r>
              <a:rPr lang="fr-FR" sz="1050" dirty="0" err="1"/>
              <a:t>delegații</a:t>
            </a:r>
            <a:r>
              <a:rPr lang="fr-FR" sz="1050" dirty="0"/>
              <a:t> la </a:t>
            </a:r>
            <a:r>
              <a:rPr lang="fr-FR" sz="1050" dirty="0" err="1"/>
              <a:t>Congresul</a:t>
            </a:r>
            <a:r>
              <a:rPr lang="fr-FR" sz="1050" dirty="0"/>
              <a:t> Continental </a:t>
            </a:r>
            <a:r>
              <a:rPr lang="fr-FR" sz="1050" dirty="0" err="1"/>
              <a:t>pentru</a:t>
            </a:r>
            <a:r>
              <a:rPr lang="fr-FR" sz="1050" dirty="0"/>
              <a:t> a </a:t>
            </a:r>
            <a:r>
              <a:rPr lang="fr-FR" sz="1050" dirty="0" err="1"/>
              <a:t>conclucra</a:t>
            </a:r>
            <a:r>
              <a:rPr lang="fr-FR" sz="1050" dirty="0"/>
              <a:t> </a:t>
            </a:r>
            <a:r>
              <a:rPr lang="fr-FR" sz="1050" dirty="0" err="1"/>
              <a:t>cu</a:t>
            </a:r>
            <a:r>
              <a:rPr lang="fr-FR" sz="1050" dirty="0"/>
              <a:t> </a:t>
            </a:r>
            <a:r>
              <a:rPr lang="fr-FR" sz="1050" dirty="0" err="1"/>
              <a:t>delegații</a:t>
            </a:r>
            <a:r>
              <a:rPr lang="fr-FR" sz="1050" dirty="0"/>
              <a:t> </a:t>
            </a:r>
            <a:r>
              <a:rPr lang="fr-FR" sz="1050" dirty="0" err="1"/>
              <a:t>altor</a:t>
            </a:r>
            <a:r>
              <a:rPr lang="fr-FR" sz="1050" dirty="0"/>
              <a:t> </a:t>
            </a:r>
            <a:r>
              <a:rPr lang="fr-FR" sz="1050" dirty="0" err="1"/>
              <a:t>colonii</a:t>
            </a:r>
            <a:r>
              <a:rPr lang="fr-FR" sz="1050" dirty="0"/>
              <a:t> </a:t>
            </a:r>
            <a:r>
              <a:rPr lang="fr-FR" sz="1050" dirty="0" err="1"/>
              <a:t>și</a:t>
            </a:r>
            <a:r>
              <a:rPr lang="fr-FR" sz="1050" dirty="0"/>
              <a:t> </a:t>
            </a:r>
            <a:r>
              <a:rPr lang="fr-FR" sz="1050" dirty="0" err="1"/>
              <a:t>să</a:t>
            </a:r>
            <a:r>
              <a:rPr lang="fr-FR" sz="1050" dirty="0"/>
              <a:t> </a:t>
            </a:r>
            <a:r>
              <a:rPr lang="fr-FR" sz="1050" dirty="0" err="1"/>
              <a:t>declare</a:t>
            </a:r>
            <a:r>
              <a:rPr lang="fr-FR" sz="1050" dirty="0"/>
              <a:t> </a:t>
            </a:r>
            <a:r>
              <a:rPr lang="fr-FR" sz="1050" dirty="0" err="1"/>
              <a:t>independența</a:t>
            </a:r>
            <a:r>
              <a:rPr lang="fr-FR" sz="1050" dirty="0"/>
              <a:t>. </a:t>
            </a:r>
            <a:r>
              <a:rPr lang="fr-FR" sz="1050" dirty="0" err="1"/>
              <a:t>Pe</a:t>
            </a:r>
            <a:r>
              <a:rPr lang="fr-FR" sz="1050" dirty="0"/>
              <a:t> 4 mai, </a:t>
            </a:r>
            <a:r>
              <a:rPr lang="fr-FR" sz="1050" dirty="0" err="1"/>
              <a:t>Rhode</a:t>
            </a:r>
            <a:r>
              <a:rPr lang="fr-FR" sz="1050" dirty="0"/>
              <a:t> Island </a:t>
            </a:r>
            <a:r>
              <a:rPr lang="fr-FR" sz="1050" dirty="0" err="1"/>
              <a:t>și</a:t>
            </a:r>
            <a:r>
              <a:rPr lang="fr-FR" sz="1050" dirty="0"/>
              <a:t>-a </a:t>
            </a:r>
            <a:r>
              <a:rPr lang="fr-FR" sz="1050" dirty="0" err="1"/>
              <a:t>declarat</a:t>
            </a:r>
            <a:r>
              <a:rPr lang="fr-FR" sz="1050" dirty="0"/>
              <a:t> </a:t>
            </a:r>
            <a:r>
              <a:rPr lang="fr-FR" sz="1050" dirty="0" err="1"/>
              <a:t>independența</a:t>
            </a:r>
            <a:r>
              <a:rPr lang="fr-FR" sz="1050" dirty="0"/>
              <a:t>. </a:t>
            </a:r>
            <a:r>
              <a:rPr lang="fr-FR" sz="1050" dirty="0" err="1"/>
              <a:t>Pe</a:t>
            </a:r>
            <a:r>
              <a:rPr lang="fr-FR" sz="1050" dirty="0"/>
              <a:t> 15 mai, </a:t>
            </a:r>
            <a:r>
              <a:rPr lang="fr-FR" sz="1050" dirty="0" err="1"/>
              <a:t>Convenția</a:t>
            </a:r>
            <a:r>
              <a:rPr lang="fr-FR" sz="1050" dirty="0"/>
              <a:t> </a:t>
            </a:r>
            <a:r>
              <a:rPr lang="fr-FR" sz="1050" dirty="0" err="1"/>
              <a:t>din</a:t>
            </a:r>
            <a:r>
              <a:rPr lang="fr-FR" sz="1050" dirty="0"/>
              <a:t> Virginia a </a:t>
            </a:r>
            <a:r>
              <a:rPr lang="fr-FR" sz="1050" dirty="0" err="1"/>
              <a:t>adoptat</a:t>
            </a:r>
            <a:r>
              <a:rPr lang="fr-FR" sz="1050" dirty="0"/>
              <a:t> </a:t>
            </a:r>
            <a:r>
              <a:rPr lang="fr-FR" sz="1050" dirty="0" err="1"/>
              <a:t>în</a:t>
            </a:r>
            <a:r>
              <a:rPr lang="fr-FR" sz="1050" dirty="0"/>
              <a:t> </a:t>
            </a:r>
            <a:r>
              <a:rPr lang="fr-FR" sz="1050" dirty="0" err="1"/>
              <a:t>unanimitate</a:t>
            </a:r>
            <a:r>
              <a:rPr lang="fr-FR" sz="1050" dirty="0"/>
              <a:t> </a:t>
            </a:r>
            <a:r>
              <a:rPr lang="fr-FR" sz="1050" dirty="0" err="1"/>
              <a:t>rezoluția</a:t>
            </a:r>
            <a:r>
              <a:rPr lang="fr-FR" sz="1050" dirty="0"/>
              <a:t>. </a:t>
            </a:r>
            <a:r>
              <a:rPr lang="fr-FR" sz="1050" dirty="0" err="1"/>
              <a:t>Congresul</a:t>
            </a:r>
            <a:r>
              <a:rPr lang="fr-FR" sz="1050" dirty="0"/>
              <a:t> Continental a </a:t>
            </a:r>
            <a:r>
              <a:rPr lang="fr-FR" sz="1050" dirty="0" err="1"/>
              <a:t>dezbătut</a:t>
            </a:r>
            <a:r>
              <a:rPr lang="fr-FR" sz="1050" dirty="0"/>
              <a:t> </a:t>
            </a:r>
            <a:r>
              <a:rPr lang="fr-FR" sz="1050" dirty="0" err="1"/>
              <a:t>hotărârile</a:t>
            </a:r>
            <a:r>
              <a:rPr lang="fr-FR" sz="1050" dirty="0"/>
              <a:t> </a:t>
            </a:r>
            <a:r>
              <a:rPr lang="fr-FR" sz="1050" dirty="0" err="1"/>
              <a:t>parlamentului</a:t>
            </a:r>
            <a:r>
              <a:rPr lang="fr-FR" sz="1050" dirty="0"/>
              <a:t> </a:t>
            </a:r>
            <a:r>
              <a:rPr lang="fr-FR" sz="1050" dirty="0" err="1"/>
              <a:t>britanic</a:t>
            </a:r>
            <a:r>
              <a:rPr lang="fr-FR" sz="1050" dirty="0"/>
              <a:t> </a:t>
            </a:r>
            <a:r>
              <a:rPr lang="fr-FR" sz="1050" dirty="0" err="1"/>
              <a:t>între</a:t>
            </a:r>
            <a:r>
              <a:rPr lang="fr-FR" sz="1050" dirty="0"/>
              <a:t> 10-15 mai, </a:t>
            </a:r>
            <a:r>
              <a:rPr lang="fr-FR" sz="1050" dirty="0" err="1"/>
              <a:t>excluzând</a:t>
            </a:r>
            <a:r>
              <a:rPr lang="fr-FR" sz="1050" dirty="0"/>
              <a:t> </a:t>
            </a:r>
            <a:r>
              <a:rPr lang="fr-FR" sz="1050" dirty="0" err="1"/>
              <a:t>locuitorii</a:t>
            </a:r>
            <a:r>
              <a:rPr lang="fr-FR" sz="1050" dirty="0"/>
              <a:t> </a:t>
            </a:r>
            <a:r>
              <a:rPr lang="fr-FR" sz="1050" dirty="0" err="1"/>
              <a:t>Coloniilor</a:t>
            </a:r>
            <a:r>
              <a:rPr lang="fr-FR" sz="1050" dirty="0"/>
              <a:t> </a:t>
            </a:r>
            <a:r>
              <a:rPr lang="fr-FR" sz="1050" dirty="0" err="1"/>
              <a:t>Unite</a:t>
            </a:r>
            <a:r>
              <a:rPr lang="fr-FR" sz="1050" dirty="0"/>
              <a:t> de </a:t>
            </a:r>
            <a:r>
              <a:rPr lang="fr-FR" sz="1050" dirty="0" err="1"/>
              <a:t>sub</a:t>
            </a:r>
            <a:r>
              <a:rPr lang="fr-FR" sz="1050" dirty="0"/>
              <a:t> </a:t>
            </a:r>
            <a:r>
              <a:rPr lang="fr-FR" sz="1050" dirty="0" err="1"/>
              <a:t>protecția</a:t>
            </a:r>
            <a:r>
              <a:rPr lang="fr-FR" sz="1050" dirty="0"/>
              <a:t> </a:t>
            </a:r>
            <a:r>
              <a:rPr lang="fr-FR" sz="1050" dirty="0" err="1"/>
              <a:t>Coroanei</a:t>
            </a:r>
            <a:r>
              <a:rPr lang="fr-FR" sz="1050" dirty="0"/>
              <a:t> </a:t>
            </a:r>
            <a:r>
              <a:rPr lang="fr-FR" sz="1050" dirty="0" err="1"/>
              <a:t>și</a:t>
            </a:r>
            <a:r>
              <a:rPr lang="fr-FR" sz="1050" dirty="0"/>
              <a:t> </a:t>
            </a:r>
            <a:r>
              <a:rPr lang="fr-FR" sz="1050" dirty="0" err="1"/>
              <a:t>sǎ</a:t>
            </a:r>
            <a:r>
              <a:rPr lang="fr-FR" sz="1050" dirty="0"/>
              <a:t> </a:t>
            </a:r>
            <a:r>
              <a:rPr lang="fr-FR" sz="1050" dirty="0" err="1"/>
              <a:t>recomande</a:t>
            </a:r>
            <a:r>
              <a:rPr lang="fr-FR" sz="1050" dirty="0"/>
              <a:t> </a:t>
            </a:r>
            <a:r>
              <a:rPr lang="fr-FR" sz="1050" dirty="0" err="1"/>
              <a:t>Adunării</a:t>
            </a:r>
            <a:r>
              <a:rPr lang="fr-FR" sz="1050" dirty="0"/>
              <a:t> </a:t>
            </a:r>
            <a:r>
              <a:rPr lang="fr-FR" sz="1050" dirty="0" err="1"/>
              <a:t>și</a:t>
            </a:r>
            <a:r>
              <a:rPr lang="fr-FR" sz="1050" dirty="0"/>
              <a:t> </a:t>
            </a:r>
            <a:r>
              <a:rPr lang="fr-FR" sz="1050" dirty="0" err="1"/>
              <a:t>Convenții</a:t>
            </a:r>
            <a:r>
              <a:rPr lang="fr-FR" sz="1050" dirty="0"/>
              <a:t> ale </a:t>
            </a:r>
            <a:r>
              <a:rPr lang="fr-FR" sz="1050" dirty="0" err="1"/>
              <a:t>Coloniilor</a:t>
            </a:r>
            <a:r>
              <a:rPr lang="fr-FR" sz="1050" dirty="0"/>
              <a:t> </a:t>
            </a:r>
            <a:r>
              <a:rPr lang="fr-FR" sz="1050" dirty="0" err="1"/>
              <a:t>Unite</a:t>
            </a:r>
            <a:r>
              <a:rPr lang="fr-FR" sz="1050" dirty="0"/>
              <a:t> </a:t>
            </a:r>
            <a:r>
              <a:rPr lang="fr-FR" sz="1050" dirty="0" err="1"/>
              <a:t>să</a:t>
            </a:r>
            <a:r>
              <a:rPr lang="fr-FR" sz="1050" dirty="0"/>
              <a:t> </a:t>
            </a:r>
            <a:r>
              <a:rPr lang="fr-FR" sz="1050" dirty="0" err="1"/>
              <a:t>răstoarne</a:t>
            </a:r>
            <a:r>
              <a:rPr lang="fr-FR" sz="1050" dirty="0"/>
              <a:t> </a:t>
            </a:r>
            <a:r>
              <a:rPr lang="fr-FR" sz="1050" dirty="0" err="1"/>
              <a:t>autoritățile</a:t>
            </a:r>
            <a:r>
              <a:rPr lang="fr-FR" sz="1050" dirty="0"/>
              <a:t> </a:t>
            </a:r>
            <a:r>
              <a:rPr lang="fr-FR" sz="1050" dirty="0" err="1"/>
              <a:t>britanice</a:t>
            </a:r>
            <a:r>
              <a:rPr lang="fr-FR" sz="1050" dirty="0"/>
              <a:t> </a:t>
            </a:r>
            <a:r>
              <a:rPr lang="fr-FR" sz="1050" dirty="0" err="1"/>
              <a:t>și</a:t>
            </a:r>
            <a:r>
              <a:rPr lang="fr-FR" sz="1050" dirty="0"/>
              <a:t> </a:t>
            </a:r>
            <a:r>
              <a:rPr lang="fr-FR" sz="1050" dirty="0" err="1"/>
              <a:t>să</a:t>
            </a:r>
            <a:r>
              <a:rPr lang="fr-FR" sz="1050" dirty="0"/>
              <a:t> </a:t>
            </a:r>
            <a:r>
              <a:rPr lang="fr-FR" sz="1050" dirty="0" err="1"/>
              <a:t>aleagă</a:t>
            </a:r>
            <a:r>
              <a:rPr lang="fr-FR" sz="1050" dirty="0"/>
              <a:t> </a:t>
            </a:r>
            <a:r>
              <a:rPr lang="fr-FR" sz="1050" dirty="0" err="1"/>
              <a:t>noi</a:t>
            </a:r>
            <a:r>
              <a:rPr lang="fr-FR" sz="1050" dirty="0"/>
              <a:t> </a:t>
            </a:r>
            <a:r>
              <a:rPr lang="fr-FR" sz="1050" dirty="0" err="1"/>
              <a:t>conducători</a:t>
            </a:r>
            <a:r>
              <a:rPr lang="fr-FR" sz="1050" dirty="0"/>
              <a:t>. John Adams, </a:t>
            </a:r>
            <a:r>
              <a:rPr lang="fr-FR" sz="1050" dirty="0" err="1"/>
              <a:t>înflăcărat</a:t>
            </a:r>
            <a:r>
              <a:rPr lang="fr-FR" sz="1050" dirty="0"/>
              <a:t> de </a:t>
            </a:r>
            <a:r>
              <a:rPr lang="fr-FR" sz="1050" dirty="0" err="1"/>
              <a:t>victorie</a:t>
            </a:r>
            <a:r>
              <a:rPr lang="fr-FR" sz="1050" dirty="0"/>
              <a:t>, a </a:t>
            </a:r>
            <a:r>
              <a:rPr lang="fr-FR" sz="1050" dirty="0" err="1"/>
              <a:t>socotit</a:t>
            </a:r>
            <a:r>
              <a:rPr lang="fr-FR" sz="1050" dirty="0"/>
              <a:t> </a:t>
            </a:r>
            <a:r>
              <a:rPr lang="fr-FR" sz="1050" dirty="0" err="1"/>
              <a:t>că</a:t>
            </a:r>
            <a:r>
              <a:rPr lang="fr-FR" sz="1050" dirty="0"/>
              <a:t> </a:t>
            </a:r>
            <a:r>
              <a:rPr lang="fr-FR" sz="1050" dirty="0" err="1"/>
              <a:t>Congresul</a:t>
            </a:r>
            <a:r>
              <a:rPr lang="fr-FR" sz="1050" dirty="0"/>
              <a:t> a </a:t>
            </a:r>
            <a:r>
              <a:rPr lang="fr-FR" sz="1050" dirty="0" err="1"/>
              <a:t>adoptat</a:t>
            </a:r>
            <a:r>
              <a:rPr lang="fr-FR" sz="1050" dirty="0"/>
              <a:t> </a:t>
            </a:r>
            <a:r>
              <a:rPr lang="fr-FR" sz="1050" dirty="0" err="1"/>
              <a:t>cea</a:t>
            </a:r>
            <a:r>
              <a:rPr lang="fr-FR" sz="1050" dirty="0"/>
              <a:t> mai </a:t>
            </a:r>
            <a:r>
              <a:rPr lang="fr-FR" sz="1050" dirty="0" err="1"/>
              <a:t>importantă</a:t>
            </a:r>
            <a:r>
              <a:rPr lang="fr-FR" sz="1050" dirty="0"/>
              <a:t> </a:t>
            </a:r>
            <a:r>
              <a:rPr lang="fr-FR" sz="1050" dirty="0" err="1"/>
              <a:t>rezoluție</a:t>
            </a:r>
            <a:r>
              <a:rPr lang="fr-FR" sz="1050" dirty="0"/>
              <a:t>. </a:t>
            </a:r>
            <a:r>
              <a:rPr lang="fr-FR" sz="1050" dirty="0" err="1"/>
              <a:t>În</a:t>
            </a:r>
            <a:r>
              <a:rPr lang="fr-FR" sz="1050" dirty="0"/>
              <a:t> </a:t>
            </a:r>
            <a:r>
              <a:rPr lang="fr-FR" sz="1050" dirty="0" err="1"/>
              <a:t>toate</a:t>
            </a:r>
            <a:r>
              <a:rPr lang="fr-FR" sz="1050" dirty="0"/>
              <a:t> </a:t>
            </a:r>
            <a:r>
              <a:rPr lang="fr-FR" sz="1050" dirty="0" err="1"/>
              <a:t>coloniile</a:t>
            </a:r>
            <a:r>
              <a:rPr lang="fr-FR" sz="1050" dirty="0"/>
              <a:t> au </a:t>
            </a:r>
            <a:r>
              <a:rPr lang="fr-FR" sz="1050" dirty="0" err="1"/>
              <a:t>fost</a:t>
            </a:r>
            <a:r>
              <a:rPr lang="fr-FR" sz="1050" dirty="0"/>
              <a:t> </a:t>
            </a:r>
            <a:r>
              <a:rPr lang="fr-FR" sz="1050" dirty="0" err="1"/>
              <a:t>votate</a:t>
            </a:r>
            <a:r>
              <a:rPr lang="fr-FR" sz="1050" dirty="0"/>
              <a:t> </a:t>
            </a:r>
            <a:r>
              <a:rPr lang="fr-FR" sz="1050" dirty="0" err="1"/>
              <a:t>legile</a:t>
            </a:r>
            <a:r>
              <a:rPr lang="fr-FR" sz="1050" dirty="0"/>
              <a:t> </a:t>
            </a:r>
            <a:r>
              <a:rPr lang="fr-FR" sz="1050" dirty="0" err="1"/>
              <a:t>drepturilor</a:t>
            </a:r>
            <a:r>
              <a:rPr lang="fr-FR" sz="1050" dirty="0"/>
              <a:t> ce </a:t>
            </a:r>
            <a:r>
              <a:rPr lang="fr-FR" sz="1050" dirty="0" err="1"/>
              <a:t>proclamau</a:t>
            </a:r>
            <a:r>
              <a:rPr lang="fr-FR" sz="1050" dirty="0"/>
              <a:t> </a:t>
            </a:r>
            <a:r>
              <a:rPr lang="fr-FR" sz="1050" dirty="0" err="1"/>
              <a:t>libertatea</a:t>
            </a:r>
            <a:r>
              <a:rPr lang="fr-FR" sz="1050" dirty="0"/>
              <a:t> </a:t>
            </a:r>
            <a:r>
              <a:rPr lang="fr-FR" sz="1050" dirty="0" err="1"/>
              <a:t>cuvântului</a:t>
            </a:r>
            <a:r>
              <a:rPr lang="fr-FR" sz="1050" dirty="0"/>
              <a:t>, </a:t>
            </a:r>
            <a:r>
              <a:rPr lang="fr-FR" sz="1050" dirty="0" err="1"/>
              <a:t>conștiinței</a:t>
            </a:r>
            <a:r>
              <a:rPr lang="fr-FR" sz="1050" dirty="0"/>
              <a:t>, </a:t>
            </a:r>
            <a:r>
              <a:rPr lang="fr-FR" sz="1050" dirty="0" err="1"/>
              <a:t>adunărilor</a:t>
            </a:r>
            <a:r>
              <a:rPr lang="fr-FR" sz="1050" dirty="0"/>
              <a:t>, </a:t>
            </a:r>
            <a:r>
              <a:rPr lang="fr-FR" sz="1050" dirty="0" err="1"/>
              <a:t>inviolabilitatea</a:t>
            </a:r>
            <a:r>
              <a:rPr lang="fr-FR" sz="1050" dirty="0"/>
              <a:t> </a:t>
            </a:r>
            <a:r>
              <a:rPr lang="fr-FR" sz="1050" dirty="0" err="1"/>
              <a:t>persoanei</a:t>
            </a:r>
            <a:r>
              <a:rPr lang="fr-FR" sz="1050" dirty="0"/>
              <a:t>. </a:t>
            </a:r>
            <a:r>
              <a:rPr lang="fr-FR" sz="1050" dirty="0" err="1"/>
              <a:t>S-au</a:t>
            </a:r>
            <a:r>
              <a:rPr lang="fr-FR" sz="1050" dirty="0"/>
              <a:t> </a:t>
            </a:r>
            <a:r>
              <a:rPr lang="fr-FR" sz="1050" dirty="0" err="1"/>
              <a:t>elaborat</a:t>
            </a:r>
            <a:r>
              <a:rPr lang="fr-FR" sz="1050" dirty="0"/>
              <a:t> </a:t>
            </a:r>
            <a:r>
              <a:rPr lang="fr-FR" sz="1050" dirty="0" err="1"/>
              <a:t>constituții</a:t>
            </a:r>
            <a:r>
              <a:rPr lang="fr-FR" sz="1050" dirty="0"/>
              <a:t> </a:t>
            </a:r>
            <a:r>
              <a:rPr lang="fr-FR" sz="1050" dirty="0" err="1"/>
              <a:t>și</a:t>
            </a:r>
            <a:r>
              <a:rPr lang="fr-FR" sz="1050" dirty="0"/>
              <a:t> au </a:t>
            </a:r>
            <a:r>
              <a:rPr lang="fr-FR" sz="1050" dirty="0" err="1"/>
              <a:t>fost</a:t>
            </a:r>
            <a:r>
              <a:rPr lang="fr-FR" sz="1050" dirty="0"/>
              <a:t> </a:t>
            </a:r>
            <a:r>
              <a:rPr lang="fr-FR" sz="1050" dirty="0" err="1"/>
              <a:t>desemnate</a:t>
            </a:r>
            <a:r>
              <a:rPr lang="fr-FR" sz="1050" dirty="0"/>
              <a:t> </a:t>
            </a:r>
            <a:r>
              <a:rPr lang="fr-FR" sz="1050" dirty="0" err="1"/>
              <a:t>comitete</a:t>
            </a:r>
            <a:r>
              <a:rPr lang="fr-FR" sz="1050" dirty="0"/>
              <a:t>. </a:t>
            </a:r>
            <a:r>
              <a:rPr lang="fr-FR" sz="1050" dirty="0" err="1"/>
              <a:t>În</a:t>
            </a:r>
            <a:r>
              <a:rPr lang="fr-FR" sz="1050" dirty="0"/>
              <a:t> New Jersey </a:t>
            </a:r>
            <a:r>
              <a:rPr lang="fr-FR" sz="1050" dirty="0" err="1"/>
              <a:t>și</a:t>
            </a:r>
            <a:r>
              <a:rPr lang="fr-FR" sz="1050" dirty="0"/>
              <a:t> </a:t>
            </a:r>
            <a:r>
              <a:rPr lang="fr-FR" sz="1050" dirty="0" err="1"/>
              <a:t>în</a:t>
            </a:r>
            <a:r>
              <a:rPr lang="fr-FR" sz="1050" dirty="0"/>
              <a:t> </a:t>
            </a:r>
            <a:r>
              <a:rPr lang="fr-FR" sz="1050" dirty="0" err="1"/>
              <a:t>Pennsylvania</a:t>
            </a:r>
            <a:r>
              <a:rPr lang="fr-FR" sz="1050" dirty="0"/>
              <a:t>, </a:t>
            </a:r>
            <a:r>
              <a:rPr lang="fr-FR" sz="1050" dirty="0" err="1"/>
              <a:t>drepturile</a:t>
            </a:r>
            <a:r>
              <a:rPr lang="fr-FR" sz="1050" dirty="0"/>
              <a:t> au </a:t>
            </a:r>
            <a:r>
              <a:rPr lang="fr-FR" sz="1050" dirty="0" err="1"/>
              <a:t>fost</a:t>
            </a:r>
            <a:r>
              <a:rPr lang="fr-FR" sz="1050" dirty="0"/>
              <a:t> </a:t>
            </a:r>
            <a:r>
              <a:rPr lang="fr-FR" sz="1050" dirty="0" err="1"/>
              <a:t>lărgite</a:t>
            </a:r>
            <a:r>
              <a:rPr lang="fr-FR" sz="1050" dirty="0"/>
              <a:t>, </a:t>
            </a:r>
            <a:r>
              <a:rPr lang="fr-FR" sz="1050" dirty="0" err="1"/>
              <a:t>iar</a:t>
            </a:r>
            <a:r>
              <a:rPr lang="fr-FR" sz="1050" dirty="0"/>
              <a:t> </a:t>
            </a:r>
            <a:r>
              <a:rPr lang="fr-FR" sz="1050" dirty="0" err="1"/>
              <a:t>conducerile</a:t>
            </a:r>
            <a:r>
              <a:rPr lang="fr-FR" sz="1050" dirty="0"/>
              <a:t> locale au </a:t>
            </a:r>
            <a:r>
              <a:rPr lang="fr-FR" sz="1050" dirty="0" err="1"/>
              <a:t>fost</a:t>
            </a:r>
            <a:r>
              <a:rPr lang="fr-FR" sz="1050" dirty="0"/>
              <a:t> </a:t>
            </a:r>
            <a:r>
              <a:rPr lang="fr-FR" sz="1050" dirty="0" err="1"/>
              <a:t>înlocuite</a:t>
            </a:r>
            <a:r>
              <a:rPr lang="fr-FR" sz="1050" dirty="0"/>
              <a:t> </a:t>
            </a:r>
            <a:r>
              <a:rPr lang="fr-FR" sz="1050" dirty="0" err="1"/>
              <a:t>cu</a:t>
            </a:r>
            <a:r>
              <a:rPr lang="fr-FR" sz="1050" dirty="0"/>
              <a:t> </a:t>
            </a:r>
            <a:r>
              <a:rPr lang="fr-FR" sz="1050" dirty="0" err="1"/>
              <a:t>elemente</a:t>
            </a:r>
            <a:r>
              <a:rPr lang="fr-FR" sz="1050" dirty="0"/>
              <a:t> radicale, </a:t>
            </a:r>
            <a:r>
              <a:rPr lang="fr-FR" sz="1050" dirty="0" err="1"/>
              <a:t>în</a:t>
            </a:r>
            <a:r>
              <a:rPr lang="fr-FR" sz="1050" dirty="0"/>
              <a:t> New Jersey, </a:t>
            </a:r>
            <a:r>
              <a:rPr lang="fr-FR" sz="1050" dirty="0" err="1"/>
              <a:t>însuși</a:t>
            </a:r>
            <a:r>
              <a:rPr lang="fr-FR" sz="1050" dirty="0"/>
              <a:t> </a:t>
            </a:r>
            <a:r>
              <a:rPr lang="fr-FR" sz="1050" dirty="0" err="1"/>
              <a:t>fiul</a:t>
            </a:r>
            <a:r>
              <a:rPr lang="fr-FR" sz="1050" dirty="0"/>
              <a:t> lui Benjamin Franklin, William Franklin, </a:t>
            </a:r>
            <a:r>
              <a:rPr lang="fr-FR" sz="1050" dirty="0" err="1"/>
              <a:t>guvernatorul</a:t>
            </a:r>
            <a:r>
              <a:rPr lang="fr-FR" sz="1050" dirty="0"/>
              <a:t> </a:t>
            </a:r>
            <a:r>
              <a:rPr lang="fr-FR" sz="1050" dirty="0" err="1"/>
              <a:t>regal</a:t>
            </a:r>
            <a:r>
              <a:rPr lang="fr-FR" sz="1050" dirty="0"/>
              <a:t>, </a:t>
            </a:r>
            <a:r>
              <a:rPr lang="fr-FR" sz="1050" dirty="0" err="1"/>
              <a:t>fiind</a:t>
            </a:r>
            <a:r>
              <a:rPr lang="fr-FR" sz="1050" dirty="0"/>
              <a:t> demis, </a:t>
            </a:r>
            <a:r>
              <a:rPr lang="fr-FR" sz="1050" dirty="0" err="1"/>
              <a:t>arestat</a:t>
            </a:r>
            <a:r>
              <a:rPr lang="fr-FR" sz="1050" dirty="0"/>
              <a:t> </a:t>
            </a:r>
            <a:r>
              <a:rPr lang="fr-FR" sz="1050" dirty="0" err="1"/>
              <a:t>și</a:t>
            </a:r>
            <a:r>
              <a:rPr lang="fr-FR" sz="1050" dirty="0"/>
              <a:t> </a:t>
            </a:r>
            <a:r>
              <a:rPr lang="fr-FR" sz="1050" dirty="0" err="1"/>
              <a:t>întemnițat</a:t>
            </a:r>
            <a:r>
              <a:rPr lang="fr-FR" sz="1050" dirty="0"/>
              <a:t>. </a:t>
            </a:r>
            <a:r>
              <a:rPr lang="fr-FR" sz="1050" dirty="0" err="1"/>
              <a:t>S-au</a:t>
            </a:r>
            <a:r>
              <a:rPr lang="fr-FR" sz="1050" dirty="0"/>
              <a:t> </a:t>
            </a:r>
            <a:r>
              <a:rPr lang="fr-FR" sz="1050" dirty="0" err="1"/>
              <a:t>trimis</a:t>
            </a:r>
            <a:r>
              <a:rPr lang="fr-FR" sz="1050" dirty="0"/>
              <a:t> </a:t>
            </a:r>
            <a:r>
              <a:rPr lang="fr-FR" sz="1050" dirty="0" err="1"/>
              <a:t>noi</a:t>
            </a:r>
            <a:r>
              <a:rPr lang="fr-FR" sz="1050" dirty="0"/>
              <a:t> </a:t>
            </a:r>
            <a:r>
              <a:rPr lang="fr-FR" sz="1050" dirty="0" err="1"/>
              <a:t>delegați</a:t>
            </a:r>
            <a:r>
              <a:rPr lang="fr-FR" sz="1050" dirty="0"/>
              <a:t> la </a:t>
            </a:r>
            <a:r>
              <a:rPr lang="fr-FR" sz="1050" dirty="0" err="1"/>
              <a:t>Congresul</a:t>
            </a:r>
            <a:r>
              <a:rPr lang="fr-FR" sz="1050" dirty="0"/>
              <a:t> Continental </a:t>
            </a:r>
            <a:r>
              <a:rPr lang="fr-FR" sz="1050" dirty="0" err="1"/>
              <a:t>cu</a:t>
            </a:r>
            <a:r>
              <a:rPr lang="fr-FR" sz="1050" dirty="0"/>
              <a:t> </a:t>
            </a:r>
            <a:r>
              <a:rPr lang="fr-FR" sz="1050" dirty="0" err="1"/>
              <a:t>mandatul</a:t>
            </a:r>
            <a:r>
              <a:rPr lang="fr-FR" sz="1050" dirty="0"/>
              <a:t> de a vota </a:t>
            </a:r>
            <a:r>
              <a:rPr lang="fr-FR" sz="1050" dirty="0" err="1"/>
              <a:t>pentru</a:t>
            </a:r>
            <a:r>
              <a:rPr lang="fr-FR" sz="1050" dirty="0"/>
              <a:t> </a:t>
            </a:r>
            <a:r>
              <a:rPr lang="fr-FR" sz="1050" dirty="0" err="1" smtClean="0"/>
              <a:t>independenț</a:t>
            </a:r>
            <a:r>
              <a:rPr lang="ro-RO" sz="1050" dirty="0" smtClean="0"/>
              <a:t>ă</a:t>
            </a:r>
            <a:r>
              <a:rPr lang="fr-FR" sz="1050" dirty="0" smtClean="0"/>
              <a:t>.</a:t>
            </a:r>
            <a:endParaRPr lang="en-US" sz="1050" dirty="0"/>
          </a:p>
        </p:txBody>
      </p:sp>
      <p:sp>
        <p:nvSpPr>
          <p:cNvPr id="6" name="TextBox 5"/>
          <p:cNvSpPr txBox="1"/>
          <p:nvPr/>
        </p:nvSpPr>
        <p:spPr>
          <a:xfrm>
            <a:off x="4419600" y="5867400"/>
            <a:ext cx="4648200" cy="646331"/>
          </a:xfrm>
          <a:prstGeom prst="rect">
            <a:avLst/>
          </a:prstGeom>
          <a:noFill/>
        </p:spPr>
        <p:txBody>
          <a:bodyPr wrap="square" rtlCol="0">
            <a:spAutoFit/>
          </a:bodyPr>
          <a:lstStyle/>
          <a:p>
            <a:pPr algn="ctr"/>
            <a:r>
              <a:rPr lang="ro-RO" i="1" dirty="0" smtClean="0"/>
              <a:t>Declarația de Independență</a:t>
            </a:r>
          </a:p>
          <a:p>
            <a:pPr algn="ctr"/>
            <a:r>
              <a:rPr lang="ro-RO" dirty="0" smtClean="0"/>
              <a:t>a Statelor Unite ale Americii</a:t>
            </a:r>
            <a:endParaRPr lang="en-US" dirty="0"/>
          </a:p>
        </p:txBody>
      </p:sp>
    </p:spTree>
    <p:extLst>
      <p:ext uri="{BB962C8B-B14F-4D97-AF65-F5344CB8AC3E}">
        <p14:creationId xmlns:p14="http://schemas.microsoft.com/office/powerpoint/2010/main" val="2929187329"/>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0" y="1295400"/>
            <a:ext cx="4104720" cy="3200400"/>
          </a:xfrm>
        </p:spPr>
      </p:pic>
      <p:sp>
        <p:nvSpPr>
          <p:cNvPr id="4" name="Text Placeholder 3"/>
          <p:cNvSpPr>
            <a:spLocks noGrp="1"/>
          </p:cNvSpPr>
          <p:nvPr>
            <p:ph type="body" sz="half" idx="2"/>
          </p:nvPr>
        </p:nvSpPr>
        <p:spPr>
          <a:xfrm>
            <a:off x="0" y="152400"/>
            <a:ext cx="4953000" cy="6858000"/>
          </a:xfrm>
        </p:spPr>
        <p:txBody>
          <a:bodyPr>
            <a:noAutofit/>
          </a:bodyPr>
          <a:lstStyle/>
          <a:p>
            <a:pPr algn="just"/>
            <a:r>
              <a:rPr lang="ro-RO" sz="1050" dirty="0" smtClean="0"/>
              <a:t>	</a:t>
            </a:r>
            <a:r>
              <a:rPr lang="fr-FR" sz="1050" dirty="0" smtClean="0"/>
              <a:t>La </a:t>
            </a:r>
            <a:r>
              <a:rPr lang="fr-FR" sz="1050" dirty="0"/>
              <a:t>7 </a:t>
            </a:r>
            <a:r>
              <a:rPr lang="fr-FR" sz="1050" dirty="0" err="1"/>
              <a:t>iunie</a:t>
            </a:r>
            <a:r>
              <a:rPr lang="fr-FR" sz="1050" dirty="0"/>
              <a:t>, Richard Henry Lee, </a:t>
            </a:r>
            <a:r>
              <a:rPr lang="fr-FR" sz="1050" dirty="0" err="1"/>
              <a:t>delegat</a:t>
            </a:r>
            <a:r>
              <a:rPr lang="fr-FR" sz="1050" dirty="0"/>
              <a:t> </a:t>
            </a:r>
            <a:r>
              <a:rPr lang="fr-FR" sz="1050" dirty="0" err="1"/>
              <a:t>din</a:t>
            </a:r>
            <a:r>
              <a:rPr lang="fr-FR" sz="1050" dirty="0"/>
              <a:t> </a:t>
            </a:r>
            <a:r>
              <a:rPr lang="fr-FR" sz="1050" dirty="0" err="1"/>
              <a:t>partea</a:t>
            </a:r>
            <a:r>
              <a:rPr lang="fr-FR" sz="1050" dirty="0"/>
              <a:t> </a:t>
            </a:r>
            <a:r>
              <a:rPr lang="fr-FR" sz="1050" dirty="0" err="1"/>
              <a:t>Virginiei</a:t>
            </a:r>
            <a:r>
              <a:rPr lang="fr-FR" sz="1050" dirty="0"/>
              <a:t>, </a:t>
            </a:r>
            <a:r>
              <a:rPr lang="fr-FR" sz="1050" dirty="0" err="1"/>
              <a:t>supuse</a:t>
            </a:r>
            <a:r>
              <a:rPr lang="fr-FR" sz="1050" dirty="0"/>
              <a:t> </a:t>
            </a:r>
            <a:r>
              <a:rPr lang="fr-FR" sz="1050" dirty="0" err="1"/>
              <a:t>Congresului</a:t>
            </a:r>
            <a:r>
              <a:rPr lang="fr-FR" sz="1050" dirty="0"/>
              <a:t> o </a:t>
            </a:r>
            <a:r>
              <a:rPr lang="fr-FR" sz="1050" dirty="0" err="1"/>
              <a:t>rezoluție</a:t>
            </a:r>
            <a:r>
              <a:rPr lang="fr-FR" sz="1050" dirty="0"/>
              <a:t> </a:t>
            </a:r>
            <a:r>
              <a:rPr lang="fr-FR" sz="1050" dirty="0" err="1"/>
              <a:t>în</a:t>
            </a:r>
            <a:r>
              <a:rPr lang="fr-FR" sz="1050" dirty="0"/>
              <a:t> </a:t>
            </a:r>
            <a:r>
              <a:rPr lang="fr-FR" sz="1050" dirty="0" err="1"/>
              <a:t>favoarea</a:t>
            </a:r>
            <a:r>
              <a:rPr lang="fr-FR" sz="1050" dirty="0"/>
              <a:t> </a:t>
            </a:r>
            <a:r>
              <a:rPr lang="fr-FR" sz="1050" dirty="0" err="1"/>
              <a:t>independenței</a:t>
            </a:r>
            <a:r>
              <a:rPr lang="fr-FR" sz="1050" dirty="0"/>
              <a:t>, </a:t>
            </a:r>
            <a:r>
              <a:rPr lang="fr-FR" sz="1050" dirty="0" err="1"/>
              <a:t>alianței</a:t>
            </a:r>
            <a:r>
              <a:rPr lang="fr-FR" sz="1050" dirty="0"/>
              <a:t> </a:t>
            </a:r>
            <a:r>
              <a:rPr lang="fr-FR" sz="1050" dirty="0" err="1"/>
              <a:t>cu</a:t>
            </a:r>
            <a:r>
              <a:rPr lang="fr-FR" sz="1050" dirty="0"/>
              <a:t> </a:t>
            </a:r>
            <a:r>
              <a:rPr lang="fr-FR" sz="1050" dirty="0" err="1"/>
              <a:t>statele</a:t>
            </a:r>
            <a:r>
              <a:rPr lang="fr-FR" sz="1050" dirty="0"/>
              <a:t> </a:t>
            </a:r>
            <a:r>
              <a:rPr lang="fr-FR" sz="1050" dirty="0" err="1"/>
              <a:t>străine</a:t>
            </a:r>
            <a:r>
              <a:rPr lang="fr-FR" sz="1050" dirty="0"/>
              <a:t> </a:t>
            </a:r>
            <a:r>
              <a:rPr lang="fr-FR" sz="1050" dirty="0" err="1"/>
              <a:t>și</a:t>
            </a:r>
            <a:r>
              <a:rPr lang="fr-FR" sz="1050" dirty="0"/>
              <a:t> </a:t>
            </a:r>
            <a:r>
              <a:rPr lang="fr-FR" sz="1050" dirty="0" err="1"/>
              <a:t>înființarea</a:t>
            </a:r>
            <a:r>
              <a:rPr lang="fr-FR" sz="1050" dirty="0"/>
              <a:t> </a:t>
            </a:r>
            <a:r>
              <a:rPr lang="fr-FR" sz="1050" dirty="0" err="1"/>
              <a:t>unei</a:t>
            </a:r>
            <a:r>
              <a:rPr lang="fr-FR" sz="1050" dirty="0"/>
              <a:t> </a:t>
            </a:r>
            <a:r>
              <a:rPr lang="fr-FR" sz="1050" dirty="0" err="1"/>
              <a:t>Federații</a:t>
            </a:r>
            <a:r>
              <a:rPr lang="fr-FR" sz="1050" dirty="0"/>
              <a:t> </a:t>
            </a:r>
            <a:r>
              <a:rPr lang="fr-FR" sz="1050" dirty="0" err="1"/>
              <a:t>Americane</a:t>
            </a:r>
            <a:r>
              <a:rPr lang="fr-FR" sz="1050" dirty="0"/>
              <a:t>. </a:t>
            </a:r>
            <a:r>
              <a:rPr lang="fr-FR" sz="1050" dirty="0" err="1"/>
              <a:t>Rezoluția</a:t>
            </a:r>
            <a:r>
              <a:rPr lang="fr-FR" sz="1050" dirty="0"/>
              <a:t> a </a:t>
            </a:r>
            <a:r>
              <a:rPr lang="fr-FR" sz="1050" dirty="0" err="1"/>
              <a:t>fost</a:t>
            </a:r>
            <a:r>
              <a:rPr lang="fr-FR" sz="1050" dirty="0"/>
              <a:t> </a:t>
            </a:r>
            <a:r>
              <a:rPr lang="fr-FR" sz="1050" dirty="0" err="1"/>
              <a:t>dezbătută</a:t>
            </a:r>
            <a:r>
              <a:rPr lang="fr-FR" sz="1050" dirty="0"/>
              <a:t> </a:t>
            </a:r>
            <a:r>
              <a:rPr lang="fr-FR" sz="1050" dirty="0" err="1"/>
              <a:t>pe</a:t>
            </a:r>
            <a:r>
              <a:rPr lang="fr-FR" sz="1050" dirty="0"/>
              <a:t> 8 </a:t>
            </a:r>
            <a:r>
              <a:rPr lang="fr-FR" sz="1050" dirty="0" err="1"/>
              <a:t>iunie</a:t>
            </a:r>
            <a:r>
              <a:rPr lang="fr-FR" sz="1050" dirty="0"/>
              <a:t> </a:t>
            </a:r>
            <a:r>
              <a:rPr lang="fr-FR" sz="1050" dirty="0" err="1"/>
              <a:t>și</a:t>
            </a:r>
            <a:r>
              <a:rPr lang="fr-FR" sz="1050" dirty="0"/>
              <a:t> 10 </a:t>
            </a:r>
            <a:r>
              <a:rPr lang="fr-FR" sz="1050" dirty="0" err="1"/>
              <a:t>iunie</a:t>
            </a:r>
            <a:r>
              <a:rPr lang="fr-FR" sz="1050" dirty="0"/>
              <a:t>. </a:t>
            </a:r>
            <a:r>
              <a:rPr lang="fr-FR" sz="1050" dirty="0" err="1"/>
              <a:t>Conciliatorii</a:t>
            </a:r>
            <a:r>
              <a:rPr lang="fr-FR" sz="1050" dirty="0"/>
              <a:t>, </a:t>
            </a:r>
            <a:r>
              <a:rPr lang="fr-FR" sz="1050" dirty="0" err="1"/>
              <a:t>conduși</a:t>
            </a:r>
            <a:r>
              <a:rPr lang="fr-FR" sz="1050" dirty="0"/>
              <a:t> de John Dickinson, au </a:t>
            </a:r>
            <a:r>
              <a:rPr lang="fr-FR" sz="1050" dirty="0" err="1"/>
              <a:t>încercat</a:t>
            </a:r>
            <a:r>
              <a:rPr lang="fr-FR" sz="1050" dirty="0"/>
              <a:t> </a:t>
            </a:r>
            <a:r>
              <a:rPr lang="fr-FR" sz="1050" dirty="0" err="1"/>
              <a:t>să</a:t>
            </a:r>
            <a:r>
              <a:rPr lang="fr-FR" sz="1050" dirty="0"/>
              <a:t> </a:t>
            </a:r>
            <a:r>
              <a:rPr lang="fr-FR" sz="1050" dirty="0" err="1"/>
              <a:t>amâne</a:t>
            </a:r>
            <a:r>
              <a:rPr lang="fr-FR" sz="1050" dirty="0"/>
              <a:t> </a:t>
            </a:r>
            <a:r>
              <a:rPr lang="fr-FR" sz="1050" dirty="0" err="1"/>
              <a:t>adoptarea</a:t>
            </a:r>
            <a:r>
              <a:rPr lang="fr-FR" sz="1050" dirty="0"/>
              <a:t>. </a:t>
            </a:r>
            <a:r>
              <a:rPr lang="fr-FR" sz="1050" dirty="0" err="1"/>
              <a:t>Congresul</a:t>
            </a:r>
            <a:r>
              <a:rPr lang="fr-FR" sz="1050" dirty="0"/>
              <a:t> a </a:t>
            </a:r>
            <a:r>
              <a:rPr lang="fr-FR" sz="1050" dirty="0" err="1"/>
              <a:t>însărcinat</a:t>
            </a:r>
            <a:r>
              <a:rPr lang="fr-FR" sz="1050" dirty="0"/>
              <a:t> un </a:t>
            </a:r>
            <a:r>
              <a:rPr lang="fr-FR" sz="1050" dirty="0" err="1"/>
              <a:t>coimitet</a:t>
            </a:r>
            <a:r>
              <a:rPr lang="fr-FR" sz="1050" dirty="0"/>
              <a:t> </a:t>
            </a:r>
            <a:r>
              <a:rPr lang="fr-FR" sz="1050" dirty="0" err="1"/>
              <a:t>alcătuit</a:t>
            </a:r>
            <a:r>
              <a:rPr lang="fr-FR" sz="1050" dirty="0"/>
              <a:t> </a:t>
            </a:r>
            <a:r>
              <a:rPr lang="fr-FR" sz="1050" dirty="0" err="1"/>
              <a:t>din</a:t>
            </a:r>
            <a:r>
              <a:rPr lang="fr-FR" sz="1050" dirty="0"/>
              <a:t> Thomas Jefferson, Benjamin Franklin, Roger Sherman, R.R. Livingston </a:t>
            </a:r>
            <a:r>
              <a:rPr lang="fr-FR" sz="1050" dirty="0" err="1"/>
              <a:t>și</a:t>
            </a:r>
            <a:r>
              <a:rPr lang="fr-FR" sz="1050" dirty="0"/>
              <a:t> John Adams ce </a:t>
            </a:r>
            <a:r>
              <a:rPr lang="fr-FR" sz="1050" dirty="0" err="1"/>
              <a:t>aveau</a:t>
            </a:r>
            <a:r>
              <a:rPr lang="fr-FR" sz="1050" dirty="0"/>
              <a:t> </a:t>
            </a:r>
            <a:r>
              <a:rPr lang="fr-FR" sz="1050" dirty="0" err="1"/>
              <a:t>să</a:t>
            </a:r>
            <a:r>
              <a:rPr lang="fr-FR" sz="1050" dirty="0"/>
              <a:t> </a:t>
            </a:r>
            <a:r>
              <a:rPr lang="fr-FR" sz="1050" dirty="0" err="1"/>
              <a:t>elaboreze</a:t>
            </a:r>
            <a:r>
              <a:rPr lang="fr-FR" sz="1050" dirty="0"/>
              <a:t> </a:t>
            </a:r>
            <a:r>
              <a:rPr lang="fr-FR" sz="1050" dirty="0" err="1"/>
              <a:t>până</a:t>
            </a:r>
            <a:r>
              <a:rPr lang="fr-FR" sz="1050" dirty="0"/>
              <a:t> la 1 </a:t>
            </a:r>
            <a:r>
              <a:rPr lang="fr-FR" sz="1050" dirty="0" err="1"/>
              <a:t>iulie</a:t>
            </a:r>
            <a:r>
              <a:rPr lang="fr-FR" sz="1050" dirty="0"/>
              <a:t> o </a:t>
            </a:r>
            <a:r>
              <a:rPr lang="fr-FR" sz="1050" dirty="0" err="1"/>
              <a:t>declarație</a:t>
            </a:r>
            <a:r>
              <a:rPr lang="fr-FR" sz="1050" dirty="0"/>
              <a:t> de </a:t>
            </a:r>
            <a:r>
              <a:rPr lang="fr-FR" sz="1050" dirty="0" err="1"/>
              <a:t>independența</a:t>
            </a:r>
            <a:r>
              <a:rPr lang="fr-FR" sz="1050" dirty="0"/>
              <a:t>. </a:t>
            </a:r>
            <a:r>
              <a:rPr lang="fr-FR" sz="1050" dirty="0" err="1"/>
              <a:t>Congresul</a:t>
            </a:r>
            <a:r>
              <a:rPr lang="fr-FR" sz="1050" dirty="0"/>
              <a:t> </a:t>
            </a:r>
            <a:r>
              <a:rPr lang="fr-FR" sz="1050" dirty="0" err="1"/>
              <a:t>oscila</a:t>
            </a:r>
            <a:r>
              <a:rPr lang="fr-FR" sz="1050" dirty="0"/>
              <a:t>, </a:t>
            </a:r>
            <a:r>
              <a:rPr lang="fr-FR" sz="1050" dirty="0" err="1"/>
              <a:t>delegațiile</a:t>
            </a:r>
            <a:r>
              <a:rPr lang="fr-FR" sz="1050" dirty="0"/>
              <a:t> </a:t>
            </a:r>
            <a:r>
              <a:rPr lang="fr-FR" sz="1050" dirty="0" err="1"/>
              <a:t>coloniilor</a:t>
            </a:r>
            <a:r>
              <a:rPr lang="fr-FR" sz="1050" dirty="0"/>
              <a:t> </a:t>
            </a:r>
            <a:r>
              <a:rPr lang="fr-FR" sz="1050" dirty="0" err="1"/>
              <a:t>sovaiau</a:t>
            </a:r>
            <a:r>
              <a:rPr lang="fr-FR" sz="1050" dirty="0"/>
              <a:t> </a:t>
            </a:r>
            <a:r>
              <a:rPr lang="fr-FR" sz="1050" dirty="0" err="1"/>
              <a:t>și</a:t>
            </a:r>
            <a:r>
              <a:rPr lang="fr-FR" sz="1050" dirty="0"/>
              <a:t> </a:t>
            </a:r>
            <a:r>
              <a:rPr lang="fr-FR" sz="1050" dirty="0" err="1"/>
              <a:t>ezitau</a:t>
            </a:r>
            <a:r>
              <a:rPr lang="fr-FR" sz="1050" dirty="0"/>
              <a:t>. La 1 </a:t>
            </a:r>
            <a:r>
              <a:rPr lang="fr-FR" sz="1050" dirty="0" err="1"/>
              <a:t>iulie</a:t>
            </a:r>
            <a:r>
              <a:rPr lang="fr-FR" sz="1050" dirty="0"/>
              <a:t> </a:t>
            </a:r>
            <a:r>
              <a:rPr lang="fr-FR" sz="1050" dirty="0" err="1"/>
              <a:t>rezoluția</a:t>
            </a:r>
            <a:r>
              <a:rPr lang="fr-FR" sz="1050" dirty="0"/>
              <a:t> lui Lee a </a:t>
            </a:r>
            <a:r>
              <a:rPr lang="fr-FR" sz="1050" dirty="0" err="1"/>
              <a:t>fost</a:t>
            </a:r>
            <a:r>
              <a:rPr lang="fr-FR" sz="1050" dirty="0"/>
              <a:t> </a:t>
            </a:r>
            <a:r>
              <a:rPr lang="fr-FR" sz="1050" dirty="0" err="1"/>
              <a:t>aprobată</a:t>
            </a:r>
            <a:r>
              <a:rPr lang="fr-FR" sz="1050" dirty="0"/>
              <a:t> de </a:t>
            </a:r>
            <a:r>
              <a:rPr lang="fr-FR" sz="1050" dirty="0" err="1"/>
              <a:t>delegații</a:t>
            </a:r>
            <a:r>
              <a:rPr lang="fr-FR" sz="1050" dirty="0"/>
              <a:t> a </a:t>
            </a:r>
            <a:r>
              <a:rPr lang="fr-FR" sz="1050" dirty="0" err="1"/>
              <a:t>nouă</a:t>
            </a:r>
            <a:r>
              <a:rPr lang="fr-FR" sz="1050" dirty="0"/>
              <a:t> </a:t>
            </a:r>
            <a:r>
              <a:rPr lang="fr-FR" sz="1050" dirty="0" err="1"/>
              <a:t>colonii</a:t>
            </a:r>
            <a:r>
              <a:rPr lang="fr-FR" sz="1050" dirty="0"/>
              <a:t>. </a:t>
            </a:r>
            <a:r>
              <a:rPr lang="fr-FR" sz="1050" dirty="0" err="1"/>
              <a:t>S-au</a:t>
            </a:r>
            <a:r>
              <a:rPr lang="fr-FR" sz="1050" dirty="0"/>
              <a:t> </a:t>
            </a:r>
            <a:r>
              <a:rPr lang="fr-FR" sz="1050" dirty="0" err="1"/>
              <a:t>alăturat</a:t>
            </a:r>
            <a:r>
              <a:rPr lang="fr-FR" sz="1050" dirty="0"/>
              <a:t> </a:t>
            </a:r>
            <a:r>
              <a:rPr lang="fr-FR" sz="1050" dirty="0" err="1"/>
              <a:t>în</a:t>
            </a:r>
            <a:r>
              <a:rPr lang="fr-FR" sz="1050" dirty="0"/>
              <a:t> </a:t>
            </a:r>
            <a:r>
              <a:rPr lang="fr-FR" sz="1050" dirty="0" err="1"/>
              <a:t>ziua</a:t>
            </a:r>
            <a:r>
              <a:rPr lang="fr-FR" sz="1050" dirty="0"/>
              <a:t> </a:t>
            </a:r>
            <a:r>
              <a:rPr lang="fr-FR" sz="1050" dirty="0" err="1"/>
              <a:t>următoare</a:t>
            </a:r>
            <a:r>
              <a:rPr lang="fr-FR" sz="1050" dirty="0"/>
              <a:t> </a:t>
            </a:r>
            <a:r>
              <a:rPr lang="fr-FR" sz="1050" dirty="0" err="1"/>
              <a:t>și</a:t>
            </a:r>
            <a:r>
              <a:rPr lang="fr-FR" sz="1050" dirty="0"/>
              <a:t> Carolina de Sud, Delaware </a:t>
            </a:r>
            <a:r>
              <a:rPr lang="fr-FR" sz="1050" dirty="0" err="1"/>
              <a:t>și</a:t>
            </a:r>
            <a:r>
              <a:rPr lang="fr-FR" sz="1050" dirty="0"/>
              <a:t> </a:t>
            </a:r>
            <a:r>
              <a:rPr lang="fr-FR" sz="1050" dirty="0" err="1"/>
              <a:t>Pennsylvania</a:t>
            </a:r>
            <a:r>
              <a:rPr lang="fr-FR" sz="1050" dirty="0"/>
              <a:t>. </a:t>
            </a:r>
            <a:r>
              <a:rPr lang="fr-FR" sz="1050" dirty="0" err="1"/>
              <a:t>Pe</a:t>
            </a:r>
            <a:r>
              <a:rPr lang="fr-FR" sz="1050" dirty="0"/>
              <a:t> 2 </a:t>
            </a:r>
            <a:r>
              <a:rPr lang="fr-FR" sz="1050" dirty="0" err="1"/>
              <a:t>iulie</a:t>
            </a:r>
            <a:r>
              <a:rPr lang="fr-FR" sz="1050" dirty="0"/>
              <a:t>, </a:t>
            </a:r>
            <a:r>
              <a:rPr lang="fr-FR" sz="1050" dirty="0" err="1"/>
              <a:t>Congresul</a:t>
            </a:r>
            <a:r>
              <a:rPr lang="fr-FR" sz="1050" dirty="0"/>
              <a:t> a </a:t>
            </a:r>
            <a:r>
              <a:rPr lang="fr-FR" sz="1050" dirty="0" err="1"/>
              <a:t>proclamat</a:t>
            </a:r>
            <a:r>
              <a:rPr lang="fr-FR" sz="1050" dirty="0"/>
              <a:t> </a:t>
            </a:r>
            <a:r>
              <a:rPr lang="fr-FR" sz="1050" dirty="0" err="1"/>
              <a:t>oficial</a:t>
            </a:r>
            <a:r>
              <a:rPr lang="fr-FR" sz="1050" dirty="0"/>
              <a:t> </a:t>
            </a:r>
            <a:r>
              <a:rPr lang="fr-FR" sz="1050" dirty="0" err="1"/>
              <a:t>Independența</a:t>
            </a:r>
            <a:r>
              <a:rPr lang="fr-FR" sz="1050" dirty="0"/>
              <a:t> </a:t>
            </a:r>
            <a:r>
              <a:rPr lang="fr-FR" sz="1050" dirty="0" err="1"/>
              <a:t>Statelor</a:t>
            </a:r>
            <a:r>
              <a:rPr lang="fr-FR" sz="1050" dirty="0"/>
              <a:t> </a:t>
            </a:r>
            <a:r>
              <a:rPr lang="fr-FR" sz="1050" dirty="0" err="1"/>
              <a:t>Americane</a:t>
            </a:r>
            <a:r>
              <a:rPr lang="fr-FR" sz="1050" dirty="0"/>
              <a:t>. S-a </a:t>
            </a:r>
            <a:r>
              <a:rPr lang="fr-FR" sz="1050" dirty="0" err="1"/>
              <a:t>trecut</a:t>
            </a:r>
            <a:r>
              <a:rPr lang="fr-FR" sz="1050" dirty="0"/>
              <a:t> la </a:t>
            </a:r>
            <a:r>
              <a:rPr lang="fr-FR" sz="1050" dirty="0" err="1"/>
              <a:t>dezbaterea</a:t>
            </a:r>
            <a:r>
              <a:rPr lang="fr-FR" sz="1050" dirty="0"/>
              <a:t> </a:t>
            </a:r>
            <a:r>
              <a:rPr lang="fr-FR" sz="1050" dirty="0" err="1"/>
              <a:t>Declarației</a:t>
            </a:r>
            <a:r>
              <a:rPr lang="fr-FR" sz="1050" dirty="0"/>
              <a:t> de </a:t>
            </a:r>
            <a:r>
              <a:rPr lang="fr-FR" sz="1050" dirty="0" err="1"/>
              <a:t>Independența</a:t>
            </a:r>
            <a:r>
              <a:rPr lang="fr-FR" sz="1050" dirty="0"/>
              <a:t>, </a:t>
            </a:r>
            <a:r>
              <a:rPr lang="fr-FR" sz="1050" dirty="0" err="1"/>
              <a:t>pentru</a:t>
            </a:r>
            <a:r>
              <a:rPr lang="fr-FR" sz="1050" dirty="0"/>
              <a:t> a </a:t>
            </a:r>
            <a:r>
              <a:rPr lang="fr-FR" sz="1050" dirty="0" err="1"/>
              <a:t>arată</a:t>
            </a:r>
            <a:r>
              <a:rPr lang="fr-FR" sz="1050" dirty="0"/>
              <a:t> </a:t>
            </a:r>
            <a:r>
              <a:rPr lang="fr-FR" sz="1050" dirty="0" err="1"/>
              <a:t>lumii</a:t>
            </a:r>
            <a:r>
              <a:rPr lang="fr-FR" sz="1050" dirty="0"/>
              <a:t> </a:t>
            </a:r>
            <a:r>
              <a:rPr lang="fr-FR" sz="1050" dirty="0" err="1"/>
              <a:t>întregi</a:t>
            </a:r>
            <a:r>
              <a:rPr lang="fr-FR" sz="1050" dirty="0"/>
              <a:t> </a:t>
            </a:r>
            <a:r>
              <a:rPr lang="fr-FR" sz="1050" dirty="0" err="1"/>
              <a:t>rațiunea</a:t>
            </a:r>
            <a:r>
              <a:rPr lang="fr-FR" sz="1050" dirty="0"/>
              <a:t> care a </a:t>
            </a:r>
            <a:r>
              <a:rPr lang="fr-FR" sz="1050" dirty="0" err="1"/>
              <a:t>condus</a:t>
            </a:r>
            <a:r>
              <a:rPr lang="fr-FR" sz="1050" dirty="0"/>
              <a:t> </a:t>
            </a:r>
            <a:r>
              <a:rPr lang="fr-FR" sz="1050" dirty="0" err="1"/>
              <a:t>statele</a:t>
            </a:r>
            <a:r>
              <a:rPr lang="fr-FR" sz="1050" dirty="0"/>
              <a:t> </a:t>
            </a:r>
            <a:r>
              <a:rPr lang="fr-FR" sz="1050" dirty="0" err="1"/>
              <a:t>americane</a:t>
            </a:r>
            <a:r>
              <a:rPr lang="fr-FR" sz="1050" dirty="0"/>
              <a:t> la </a:t>
            </a:r>
            <a:r>
              <a:rPr lang="fr-FR" sz="1050" dirty="0" err="1"/>
              <a:t>declararea</a:t>
            </a:r>
            <a:r>
              <a:rPr lang="fr-FR" sz="1050" dirty="0"/>
              <a:t> </a:t>
            </a:r>
            <a:r>
              <a:rPr lang="fr-FR" sz="1050" dirty="0" err="1"/>
              <a:t>independenței</a:t>
            </a:r>
            <a:r>
              <a:rPr lang="fr-FR" sz="1050" dirty="0"/>
              <a:t>. </a:t>
            </a:r>
            <a:r>
              <a:rPr lang="fr-FR" sz="1050" dirty="0" err="1"/>
              <a:t>Textul</a:t>
            </a:r>
            <a:r>
              <a:rPr lang="fr-FR" sz="1050" dirty="0"/>
              <a:t> a </a:t>
            </a:r>
            <a:r>
              <a:rPr lang="fr-FR" sz="1050" dirty="0" err="1"/>
              <a:t>fost</a:t>
            </a:r>
            <a:r>
              <a:rPr lang="fr-FR" sz="1050" dirty="0"/>
              <a:t> </a:t>
            </a:r>
            <a:r>
              <a:rPr lang="fr-FR" sz="1050" dirty="0" err="1"/>
              <a:t>elaborat</a:t>
            </a:r>
            <a:r>
              <a:rPr lang="fr-FR" sz="1050" dirty="0"/>
              <a:t> </a:t>
            </a:r>
            <a:r>
              <a:rPr lang="fr-FR" sz="1050" dirty="0" err="1"/>
              <a:t>în</a:t>
            </a:r>
            <a:r>
              <a:rPr lang="fr-FR" sz="1050" dirty="0"/>
              <a:t> </a:t>
            </a:r>
            <a:r>
              <a:rPr lang="fr-FR" sz="1050" dirty="0" err="1"/>
              <a:t>întregime</a:t>
            </a:r>
            <a:r>
              <a:rPr lang="fr-FR" sz="1050" dirty="0"/>
              <a:t> de Thomas Jefferson. Benjamin Franklin a </a:t>
            </a:r>
            <a:r>
              <a:rPr lang="fr-FR" sz="1050" dirty="0" err="1"/>
              <a:t>adus</a:t>
            </a:r>
            <a:r>
              <a:rPr lang="fr-FR" sz="1050" dirty="0"/>
              <a:t> </a:t>
            </a:r>
            <a:r>
              <a:rPr lang="fr-FR" sz="1050" dirty="0" err="1"/>
              <a:t>modificări</a:t>
            </a:r>
            <a:r>
              <a:rPr lang="fr-FR" sz="1050" dirty="0"/>
              <a:t> </a:t>
            </a:r>
            <a:r>
              <a:rPr lang="fr-FR" sz="1050" dirty="0" err="1"/>
              <a:t>neînsemnate</a:t>
            </a:r>
            <a:r>
              <a:rPr lang="fr-FR" sz="1050" dirty="0"/>
              <a:t>.</a:t>
            </a:r>
            <a:endParaRPr lang="en-US" sz="1050" dirty="0"/>
          </a:p>
          <a:p>
            <a:pPr algn="just"/>
            <a:r>
              <a:rPr lang="ro-RO" sz="1050" dirty="0" smtClean="0"/>
              <a:t>	</a:t>
            </a:r>
            <a:r>
              <a:rPr lang="fr-FR" sz="1050" dirty="0" err="1" smtClean="0"/>
              <a:t>Pe</a:t>
            </a:r>
            <a:r>
              <a:rPr lang="fr-FR" sz="1050" dirty="0" smtClean="0"/>
              <a:t> </a:t>
            </a:r>
            <a:r>
              <a:rPr lang="fr-FR" sz="1050" dirty="0"/>
              <a:t>4 </a:t>
            </a:r>
            <a:r>
              <a:rPr lang="fr-FR" sz="1050" dirty="0" err="1"/>
              <a:t>iulie</a:t>
            </a:r>
            <a:r>
              <a:rPr lang="fr-FR" sz="1050" dirty="0"/>
              <a:t>, </a:t>
            </a:r>
            <a:r>
              <a:rPr lang="fr-FR" sz="1050" dirty="0" err="1"/>
              <a:t>Declarația</a:t>
            </a:r>
            <a:r>
              <a:rPr lang="fr-FR" sz="1050" dirty="0"/>
              <a:t> a </a:t>
            </a:r>
            <a:r>
              <a:rPr lang="fr-FR" sz="1050" dirty="0" err="1"/>
              <a:t>fost</a:t>
            </a:r>
            <a:r>
              <a:rPr lang="fr-FR" sz="1050" dirty="0"/>
              <a:t> </a:t>
            </a:r>
            <a:r>
              <a:rPr lang="fr-FR" sz="1050" dirty="0" err="1"/>
              <a:t>adoptată</a:t>
            </a:r>
            <a:r>
              <a:rPr lang="fr-FR" sz="1050" dirty="0"/>
              <a:t>. </a:t>
            </a:r>
            <a:r>
              <a:rPr lang="en-US" sz="1050" dirty="0"/>
              <a:t>New York s-a </a:t>
            </a:r>
            <a:r>
              <a:rPr lang="en-US" sz="1050" dirty="0" err="1"/>
              <a:t>abținut</a:t>
            </a:r>
            <a:r>
              <a:rPr lang="en-US" sz="1050" dirty="0"/>
              <a:t> de la </a:t>
            </a:r>
            <a:r>
              <a:rPr lang="en-US" sz="1050" dirty="0" err="1"/>
              <a:t>vot</a:t>
            </a:r>
            <a:r>
              <a:rPr lang="en-US" sz="1050" dirty="0"/>
              <a:t> </a:t>
            </a:r>
            <a:r>
              <a:rPr lang="en-US" sz="1050" dirty="0" err="1"/>
              <a:t>și</a:t>
            </a:r>
            <a:r>
              <a:rPr lang="en-US" sz="1050" dirty="0"/>
              <a:t> </a:t>
            </a:r>
            <a:r>
              <a:rPr lang="en-US" sz="1050" dirty="0" err="1"/>
              <a:t>și</a:t>
            </a:r>
            <a:r>
              <a:rPr lang="en-US" sz="1050" dirty="0"/>
              <a:t>-a pus </a:t>
            </a:r>
            <a:r>
              <a:rPr lang="en-US" sz="1050" dirty="0" err="1"/>
              <a:t>semnătură</a:t>
            </a:r>
            <a:r>
              <a:rPr lang="en-US" sz="1050" dirty="0"/>
              <a:t> </a:t>
            </a:r>
            <a:r>
              <a:rPr lang="en-US" sz="1050" dirty="0" err="1"/>
              <a:t>după</a:t>
            </a:r>
            <a:r>
              <a:rPr lang="en-US" sz="1050" dirty="0"/>
              <a:t> </a:t>
            </a:r>
            <a:r>
              <a:rPr lang="en-US" sz="1050" dirty="0" err="1"/>
              <a:t>ce</a:t>
            </a:r>
            <a:r>
              <a:rPr lang="en-US" sz="1050" dirty="0"/>
              <a:t> </a:t>
            </a:r>
            <a:r>
              <a:rPr lang="en-US" sz="1050" dirty="0" err="1"/>
              <a:t>Congresul</a:t>
            </a:r>
            <a:r>
              <a:rPr lang="en-US" sz="1050" dirty="0"/>
              <a:t> provincial din New York a </a:t>
            </a:r>
            <a:r>
              <a:rPr lang="en-US" sz="1050" dirty="0" err="1"/>
              <a:t>ratificat</a:t>
            </a:r>
            <a:r>
              <a:rPr lang="en-US" sz="1050" dirty="0"/>
              <a:t>-o </a:t>
            </a:r>
            <a:r>
              <a:rPr lang="en-US" sz="1050" dirty="0" err="1"/>
              <a:t>pe</a:t>
            </a:r>
            <a:r>
              <a:rPr lang="en-US" sz="1050" dirty="0"/>
              <a:t> 9 </a:t>
            </a:r>
            <a:r>
              <a:rPr lang="en-US" sz="1050" dirty="0" err="1"/>
              <a:t>iulie</a:t>
            </a:r>
            <a:r>
              <a:rPr lang="en-US" sz="1050" dirty="0"/>
              <a:t>.</a:t>
            </a:r>
          </a:p>
          <a:p>
            <a:pPr algn="just"/>
            <a:r>
              <a:rPr lang="ro-RO" sz="1050" dirty="0" smtClean="0"/>
              <a:t>	</a:t>
            </a:r>
            <a:r>
              <a:rPr lang="en-US" sz="1050" dirty="0" err="1" smtClean="0"/>
              <a:t>Puternic</a:t>
            </a:r>
            <a:r>
              <a:rPr lang="en-US" sz="1050" dirty="0" smtClean="0"/>
              <a:t> </a:t>
            </a:r>
            <a:r>
              <a:rPr lang="en-US" sz="1050" dirty="0" err="1"/>
              <a:t>influențată</a:t>
            </a:r>
            <a:r>
              <a:rPr lang="en-US" sz="1050" dirty="0"/>
              <a:t> de </a:t>
            </a:r>
            <a:r>
              <a:rPr lang="en-US" sz="1050" dirty="0" err="1"/>
              <a:t>ideile</a:t>
            </a:r>
            <a:r>
              <a:rPr lang="en-US" sz="1050" dirty="0"/>
              <a:t> </a:t>
            </a:r>
            <a:r>
              <a:rPr lang="en-US" sz="1050" dirty="0" err="1"/>
              <a:t>iluministilor</a:t>
            </a:r>
            <a:r>
              <a:rPr lang="en-US" sz="1050" dirty="0"/>
              <a:t> </a:t>
            </a:r>
            <a:r>
              <a:rPr lang="en-US" sz="1050" dirty="0" err="1"/>
              <a:t>francezi</a:t>
            </a:r>
            <a:r>
              <a:rPr lang="en-US" sz="1050" dirty="0"/>
              <a:t> din </a:t>
            </a:r>
            <a:r>
              <a:rPr lang="en-US" sz="1050" dirty="0" err="1"/>
              <a:t>secolul</a:t>
            </a:r>
            <a:r>
              <a:rPr lang="en-US" sz="1050" dirty="0"/>
              <a:t> XVIII </a:t>
            </a:r>
            <a:r>
              <a:rPr lang="en-US" sz="1050" dirty="0" err="1"/>
              <a:t>și</a:t>
            </a:r>
            <a:r>
              <a:rPr lang="en-US" sz="1050" dirty="0"/>
              <a:t> a </a:t>
            </a:r>
            <a:r>
              <a:rPr lang="en-US" sz="1050" dirty="0" err="1"/>
              <a:t>filosofilor</a:t>
            </a:r>
            <a:r>
              <a:rPr lang="en-US" sz="1050" dirty="0"/>
              <a:t> </a:t>
            </a:r>
            <a:r>
              <a:rPr lang="en-US" sz="1050" dirty="0" err="1"/>
              <a:t>revoluției</a:t>
            </a:r>
            <a:r>
              <a:rPr lang="en-US" sz="1050" dirty="0"/>
              <a:t> </a:t>
            </a:r>
            <a:r>
              <a:rPr lang="en-US" sz="1050" dirty="0" err="1"/>
              <a:t>burgheze</a:t>
            </a:r>
            <a:r>
              <a:rPr lang="en-US" sz="1050" dirty="0"/>
              <a:t> </a:t>
            </a:r>
            <a:r>
              <a:rPr lang="en-US" sz="1050" dirty="0" err="1"/>
              <a:t>engleze</a:t>
            </a:r>
            <a:r>
              <a:rPr lang="en-US" sz="1050" dirty="0"/>
              <a:t> din </a:t>
            </a:r>
            <a:r>
              <a:rPr lang="en-US" sz="1050" dirty="0" err="1"/>
              <a:t>secolul</a:t>
            </a:r>
            <a:r>
              <a:rPr lang="en-US" sz="1050" dirty="0"/>
              <a:t> XVII, </a:t>
            </a:r>
            <a:r>
              <a:rPr lang="en-US" sz="1050" dirty="0" err="1"/>
              <a:t>Declarația</a:t>
            </a:r>
            <a:r>
              <a:rPr lang="en-US" sz="1050" dirty="0"/>
              <a:t> </a:t>
            </a:r>
            <a:r>
              <a:rPr lang="en-US" sz="1050" dirty="0" err="1"/>
              <a:t>cuprindea</a:t>
            </a:r>
            <a:r>
              <a:rPr lang="en-US" sz="1050" dirty="0"/>
              <a:t> </a:t>
            </a:r>
            <a:r>
              <a:rPr lang="en-US" sz="1050" dirty="0" err="1"/>
              <a:t>teoriile</a:t>
            </a:r>
            <a:r>
              <a:rPr lang="en-US" sz="1050" dirty="0"/>
              <a:t> </a:t>
            </a:r>
            <a:r>
              <a:rPr lang="en-US" sz="1050" dirty="0" err="1"/>
              <a:t>politice</a:t>
            </a:r>
            <a:r>
              <a:rPr lang="en-US" sz="1050" dirty="0"/>
              <a:t> ale </a:t>
            </a:r>
            <a:r>
              <a:rPr lang="en-US" sz="1050" dirty="0" err="1"/>
              <a:t>celei</a:t>
            </a:r>
            <a:r>
              <a:rPr lang="en-US" sz="1050" dirty="0"/>
              <a:t> </a:t>
            </a:r>
            <a:r>
              <a:rPr lang="en-US" sz="1050" dirty="0" err="1"/>
              <a:t>mai</a:t>
            </a:r>
            <a:r>
              <a:rPr lang="en-US" sz="1050" dirty="0"/>
              <a:t> </a:t>
            </a:r>
            <a:r>
              <a:rPr lang="en-US" sz="1050" dirty="0" err="1"/>
              <a:t>democratice</a:t>
            </a:r>
            <a:r>
              <a:rPr lang="en-US" sz="1050" dirty="0"/>
              <a:t> </a:t>
            </a:r>
            <a:r>
              <a:rPr lang="en-US" sz="1050" dirty="0" err="1"/>
              <a:t>aripi</a:t>
            </a:r>
            <a:r>
              <a:rPr lang="en-US" sz="1050" dirty="0"/>
              <a:t> a </a:t>
            </a:r>
            <a:r>
              <a:rPr lang="en-US" sz="1050" dirty="0" err="1"/>
              <a:t>partidului</a:t>
            </a:r>
            <a:r>
              <a:rPr lang="en-US" sz="1050" dirty="0"/>
              <a:t> </a:t>
            </a:r>
            <a:r>
              <a:rPr lang="en-US" sz="1050" dirty="0" err="1"/>
              <a:t>revoluționar</a:t>
            </a:r>
            <a:r>
              <a:rPr lang="en-US" sz="1050" dirty="0"/>
              <a:t>, </a:t>
            </a:r>
            <a:r>
              <a:rPr lang="en-US" sz="1050" dirty="0" err="1"/>
              <a:t>formulându</a:t>
            </a:r>
            <a:r>
              <a:rPr lang="en-US" sz="1050" dirty="0"/>
              <a:t>-se </a:t>
            </a:r>
            <a:r>
              <a:rPr lang="en-US" sz="1050" dirty="0" err="1"/>
              <a:t>drepturile</a:t>
            </a:r>
            <a:r>
              <a:rPr lang="en-US" sz="1050" dirty="0"/>
              <a:t> </a:t>
            </a:r>
            <a:r>
              <a:rPr lang="en-US" sz="1050" dirty="0" err="1"/>
              <a:t>inalienabile</a:t>
            </a:r>
            <a:r>
              <a:rPr lang="en-US" sz="1050" dirty="0"/>
              <a:t> ale </a:t>
            </a:r>
            <a:r>
              <a:rPr lang="en-US" sz="1050" dirty="0" err="1"/>
              <a:t>omului</a:t>
            </a:r>
            <a:r>
              <a:rPr lang="en-US" sz="1050" dirty="0"/>
              <a:t>, </a:t>
            </a:r>
            <a:r>
              <a:rPr lang="en-US" sz="1050" dirty="0" err="1"/>
              <a:t>proclamându</a:t>
            </a:r>
            <a:r>
              <a:rPr lang="en-US" sz="1050" dirty="0"/>
              <a:t>-se </a:t>
            </a:r>
            <a:r>
              <a:rPr lang="en-US" sz="1050" dirty="0" err="1"/>
              <a:t>într</a:t>
            </a:r>
            <a:r>
              <a:rPr lang="en-US" sz="1050" dirty="0"/>
              <a:t>-un act de stat </a:t>
            </a:r>
            <a:r>
              <a:rPr lang="en-US" sz="1050" dirty="0" err="1"/>
              <a:t>principiul</a:t>
            </a:r>
            <a:r>
              <a:rPr lang="en-US" sz="1050" dirty="0"/>
              <a:t> </a:t>
            </a:r>
            <a:r>
              <a:rPr lang="en-US" sz="1050" dirty="0" err="1"/>
              <a:t>suveranității</a:t>
            </a:r>
            <a:r>
              <a:rPr lang="en-US" sz="1050" dirty="0"/>
              <a:t> </a:t>
            </a:r>
            <a:r>
              <a:rPr lang="en-US" sz="1050" dirty="0" err="1"/>
              <a:t>poporului</a:t>
            </a:r>
            <a:r>
              <a:rPr lang="en-US" sz="1050" dirty="0"/>
              <a:t> </a:t>
            </a:r>
            <a:r>
              <a:rPr lang="en-US" sz="1050" dirty="0" err="1"/>
              <a:t>ca</a:t>
            </a:r>
            <a:r>
              <a:rPr lang="en-US" sz="1050" dirty="0"/>
              <a:t> </a:t>
            </a:r>
            <a:r>
              <a:rPr lang="en-US" sz="1050" dirty="0" err="1"/>
              <a:t>bazǎ</a:t>
            </a:r>
            <a:r>
              <a:rPr lang="en-US" sz="1050" dirty="0"/>
              <a:t> a </a:t>
            </a:r>
            <a:r>
              <a:rPr lang="en-US" sz="1050" dirty="0" err="1"/>
              <a:t>organizării</a:t>
            </a:r>
            <a:r>
              <a:rPr lang="en-US" sz="1050" dirty="0"/>
              <a:t> </a:t>
            </a:r>
            <a:r>
              <a:rPr lang="en-US" sz="1050" dirty="0" err="1"/>
              <a:t>statale</a:t>
            </a:r>
            <a:r>
              <a:rPr lang="en-US" sz="1050" dirty="0"/>
              <a:t>. </a:t>
            </a:r>
            <a:r>
              <a:rPr lang="fr-FR" sz="1050" dirty="0" err="1"/>
              <a:t>Declarația</a:t>
            </a:r>
            <a:r>
              <a:rPr lang="fr-FR" sz="1050" dirty="0"/>
              <a:t> </a:t>
            </a:r>
            <a:r>
              <a:rPr lang="fr-FR" sz="1050" dirty="0" err="1"/>
              <a:t>enumeră</a:t>
            </a:r>
            <a:r>
              <a:rPr lang="fr-FR" sz="1050" dirty="0"/>
              <a:t> </a:t>
            </a:r>
            <a:r>
              <a:rPr lang="fr-FR" sz="1050" dirty="0" err="1"/>
              <a:t>cele</a:t>
            </a:r>
            <a:r>
              <a:rPr lang="fr-FR" sz="1050" dirty="0"/>
              <a:t> 27 de </a:t>
            </a:r>
            <a:r>
              <a:rPr lang="fr-FR" sz="1050" dirty="0" err="1"/>
              <a:t>învinuiri</a:t>
            </a:r>
            <a:r>
              <a:rPr lang="fr-FR" sz="1050" dirty="0"/>
              <a:t> </a:t>
            </a:r>
            <a:r>
              <a:rPr lang="fr-FR" sz="1050" dirty="0" err="1"/>
              <a:t>aduse</a:t>
            </a:r>
            <a:r>
              <a:rPr lang="fr-FR" sz="1050" dirty="0"/>
              <a:t> lui George al III-</a:t>
            </a:r>
            <a:r>
              <a:rPr lang="fr-FR" sz="1050" dirty="0" err="1"/>
              <a:t>lea</a:t>
            </a:r>
            <a:r>
              <a:rPr lang="fr-FR" sz="1050" dirty="0"/>
              <a:t> </a:t>
            </a:r>
            <a:r>
              <a:rPr lang="fr-FR" sz="1050" dirty="0" err="1"/>
              <a:t>și</a:t>
            </a:r>
            <a:r>
              <a:rPr lang="fr-FR" sz="1050" dirty="0"/>
              <a:t> </a:t>
            </a:r>
            <a:r>
              <a:rPr lang="fr-FR" sz="1050" dirty="0" err="1"/>
              <a:t>Parlamentului</a:t>
            </a:r>
            <a:r>
              <a:rPr lang="fr-FR" sz="1050" dirty="0"/>
              <a:t> </a:t>
            </a:r>
            <a:r>
              <a:rPr lang="fr-FR" sz="1050" dirty="0" err="1"/>
              <a:t>britanic</a:t>
            </a:r>
            <a:r>
              <a:rPr lang="fr-FR" sz="1050" dirty="0"/>
              <a:t> </a:t>
            </a:r>
            <a:r>
              <a:rPr lang="fr-FR" sz="1050" dirty="0" err="1"/>
              <a:t>și</a:t>
            </a:r>
            <a:r>
              <a:rPr lang="fr-FR" sz="1050" dirty="0"/>
              <a:t> </a:t>
            </a:r>
            <a:r>
              <a:rPr lang="fr-FR" sz="1050" dirty="0" err="1"/>
              <a:t>declara</a:t>
            </a:r>
            <a:r>
              <a:rPr lang="fr-FR" sz="1050" dirty="0"/>
              <a:t> </a:t>
            </a:r>
            <a:r>
              <a:rPr lang="fr-FR" sz="1050" dirty="0" err="1"/>
              <a:t>că</a:t>
            </a:r>
            <a:r>
              <a:rPr lang="fr-FR" sz="1050" dirty="0"/>
              <a:t> de </a:t>
            </a:r>
            <a:r>
              <a:rPr lang="fr-FR" sz="1050" dirty="0" err="1"/>
              <a:t>acum</a:t>
            </a:r>
            <a:r>
              <a:rPr lang="fr-FR" sz="1050" dirty="0"/>
              <a:t> </a:t>
            </a:r>
            <a:r>
              <a:rPr lang="fr-FR" sz="1050" dirty="0" err="1"/>
              <a:t>încolo</a:t>
            </a:r>
            <a:r>
              <a:rPr lang="fr-FR" sz="1050" dirty="0"/>
              <a:t>, </a:t>
            </a:r>
            <a:r>
              <a:rPr lang="fr-FR" sz="1050" dirty="0" err="1"/>
              <a:t>coloniile</a:t>
            </a:r>
            <a:r>
              <a:rPr lang="fr-FR" sz="1050" dirty="0"/>
              <a:t> se </a:t>
            </a:r>
            <a:r>
              <a:rPr lang="fr-FR" sz="1050" dirty="0" err="1"/>
              <a:t>considerau</a:t>
            </a:r>
            <a:r>
              <a:rPr lang="fr-FR" sz="1050" dirty="0"/>
              <a:t> “State </a:t>
            </a:r>
            <a:r>
              <a:rPr lang="fr-FR" sz="1050" dirty="0" err="1"/>
              <a:t>libere</a:t>
            </a:r>
            <a:r>
              <a:rPr lang="fr-FR" sz="1050" dirty="0"/>
              <a:t> </a:t>
            </a:r>
            <a:r>
              <a:rPr lang="fr-FR" sz="1050" dirty="0" err="1"/>
              <a:t>și</a:t>
            </a:r>
            <a:r>
              <a:rPr lang="fr-FR" sz="1050" dirty="0"/>
              <a:t> </a:t>
            </a:r>
            <a:r>
              <a:rPr lang="fr-FR" sz="1050" dirty="0" err="1"/>
              <a:t>independente</a:t>
            </a:r>
            <a:r>
              <a:rPr lang="fr-FR" sz="1050" dirty="0"/>
              <a:t>”, </a:t>
            </a:r>
            <a:r>
              <a:rPr lang="fr-FR" sz="1050" dirty="0" err="1"/>
              <a:t>fiind</a:t>
            </a:r>
            <a:r>
              <a:rPr lang="fr-FR" sz="1050" dirty="0"/>
              <a:t> </a:t>
            </a:r>
            <a:r>
              <a:rPr lang="fr-FR" sz="1050" dirty="0" err="1"/>
              <a:t>în</a:t>
            </a:r>
            <a:r>
              <a:rPr lang="fr-FR" sz="1050" dirty="0"/>
              <a:t> </a:t>
            </a:r>
            <a:r>
              <a:rPr lang="fr-FR" sz="1050" dirty="0" err="1"/>
              <a:t>deplin</a:t>
            </a:r>
            <a:r>
              <a:rPr lang="fr-FR" sz="1050" dirty="0"/>
              <a:t> </a:t>
            </a:r>
            <a:r>
              <a:rPr lang="fr-FR" sz="1050" dirty="0" err="1"/>
              <a:t>drept</a:t>
            </a:r>
            <a:r>
              <a:rPr lang="fr-FR" sz="1050" dirty="0"/>
              <a:t> de a </a:t>
            </a:r>
            <a:r>
              <a:rPr lang="fr-FR" sz="1050" dirty="0" err="1"/>
              <a:t>declara</a:t>
            </a:r>
            <a:r>
              <a:rPr lang="fr-FR" sz="1050" dirty="0"/>
              <a:t> </a:t>
            </a:r>
            <a:r>
              <a:rPr lang="fr-FR" sz="1050" dirty="0" err="1"/>
              <a:t>război</a:t>
            </a:r>
            <a:r>
              <a:rPr lang="fr-FR" sz="1050" dirty="0"/>
              <a:t>, a </a:t>
            </a:r>
            <a:r>
              <a:rPr lang="fr-FR" sz="1050" dirty="0" err="1"/>
              <a:t>încheia</a:t>
            </a:r>
            <a:r>
              <a:rPr lang="fr-FR" sz="1050" dirty="0"/>
              <a:t> pace, a </a:t>
            </a:r>
            <a:r>
              <a:rPr lang="fr-FR" sz="1050" dirty="0" err="1"/>
              <a:t>încheia</a:t>
            </a:r>
            <a:r>
              <a:rPr lang="fr-FR" sz="1050" dirty="0"/>
              <a:t> </a:t>
            </a:r>
            <a:r>
              <a:rPr lang="fr-FR" sz="1050" dirty="0" err="1"/>
              <a:t>alianțe</a:t>
            </a:r>
            <a:r>
              <a:rPr lang="fr-FR" sz="1050" dirty="0"/>
              <a:t>, a face </a:t>
            </a:r>
            <a:r>
              <a:rPr lang="fr-FR" sz="1050" dirty="0" err="1"/>
              <a:t>comerț</a:t>
            </a:r>
            <a:r>
              <a:rPr lang="fr-FR" sz="1050" dirty="0"/>
              <a:t> </a:t>
            </a:r>
            <a:r>
              <a:rPr lang="fr-FR" sz="1050" dirty="0" err="1"/>
              <a:t>și</a:t>
            </a:r>
            <a:r>
              <a:rPr lang="fr-FR" sz="1050" dirty="0"/>
              <a:t> </a:t>
            </a:r>
            <a:r>
              <a:rPr lang="fr-FR" sz="1050" dirty="0" err="1"/>
              <a:t>orice</a:t>
            </a:r>
            <a:r>
              <a:rPr lang="fr-FR" sz="1050" dirty="0"/>
              <a:t> </a:t>
            </a:r>
            <a:r>
              <a:rPr lang="fr-FR" sz="1050" dirty="0" err="1"/>
              <a:t>alte</a:t>
            </a:r>
            <a:r>
              <a:rPr lang="fr-FR" sz="1050" dirty="0"/>
              <a:t> acte </a:t>
            </a:r>
            <a:r>
              <a:rPr lang="fr-FR" sz="1050" dirty="0" err="1"/>
              <a:t>pe</a:t>
            </a:r>
            <a:r>
              <a:rPr lang="fr-FR" sz="1050" dirty="0"/>
              <a:t> care </a:t>
            </a:r>
            <a:r>
              <a:rPr lang="fr-FR" sz="1050" dirty="0" err="1"/>
              <a:t>statele</a:t>
            </a:r>
            <a:r>
              <a:rPr lang="fr-FR" sz="1050" dirty="0"/>
              <a:t> </a:t>
            </a:r>
            <a:r>
              <a:rPr lang="fr-FR" sz="1050" dirty="0" err="1"/>
              <a:t>libere</a:t>
            </a:r>
            <a:r>
              <a:rPr lang="fr-FR" sz="1050" dirty="0"/>
              <a:t> </a:t>
            </a:r>
            <a:r>
              <a:rPr lang="fr-FR" sz="1050" dirty="0" err="1"/>
              <a:t>și</a:t>
            </a:r>
            <a:r>
              <a:rPr lang="fr-FR" sz="1050" dirty="0"/>
              <a:t> </a:t>
            </a:r>
            <a:r>
              <a:rPr lang="fr-FR" sz="1050" dirty="0" err="1"/>
              <a:t>independente</a:t>
            </a:r>
            <a:r>
              <a:rPr lang="fr-FR" sz="1050" dirty="0"/>
              <a:t> le pot </a:t>
            </a:r>
            <a:r>
              <a:rPr lang="fr-FR" sz="1050" dirty="0" err="1"/>
              <a:t>aplica</a:t>
            </a:r>
            <a:r>
              <a:rPr lang="fr-FR" sz="1050" dirty="0"/>
              <a:t>. </a:t>
            </a:r>
            <a:r>
              <a:rPr lang="fr-FR" sz="1050" dirty="0" err="1"/>
              <a:t>Burghezia</a:t>
            </a:r>
            <a:r>
              <a:rPr lang="fr-FR" sz="1050" dirty="0"/>
              <a:t> </a:t>
            </a:r>
            <a:r>
              <a:rPr lang="fr-FR" sz="1050" dirty="0" err="1"/>
              <a:t>națională</a:t>
            </a:r>
            <a:r>
              <a:rPr lang="fr-FR" sz="1050" dirty="0"/>
              <a:t> </a:t>
            </a:r>
            <a:r>
              <a:rPr lang="fr-FR" sz="1050" dirty="0" err="1"/>
              <a:t>și</a:t>
            </a:r>
            <a:r>
              <a:rPr lang="fr-FR" sz="1050" dirty="0"/>
              <a:t> al </a:t>
            </a:r>
            <a:r>
              <a:rPr lang="fr-FR" sz="1050" dirty="0" err="1"/>
              <a:t>plantatorilor</a:t>
            </a:r>
            <a:r>
              <a:rPr lang="fr-FR" sz="1050" dirty="0"/>
              <a:t> au </a:t>
            </a:r>
            <a:r>
              <a:rPr lang="fr-FR" sz="1050" dirty="0" err="1"/>
              <a:t>adoptat</a:t>
            </a:r>
            <a:r>
              <a:rPr lang="fr-FR" sz="1050" dirty="0"/>
              <a:t> </a:t>
            </a:r>
            <a:r>
              <a:rPr lang="fr-FR" sz="1050" dirty="0" err="1"/>
              <a:t>declarația</a:t>
            </a:r>
            <a:r>
              <a:rPr lang="fr-FR" sz="1050" dirty="0"/>
              <a:t> , </a:t>
            </a:r>
            <a:r>
              <a:rPr lang="fr-FR" sz="1050" dirty="0" err="1"/>
              <a:t>răspunzând</a:t>
            </a:r>
            <a:r>
              <a:rPr lang="fr-FR" sz="1050" dirty="0"/>
              <a:t> la </a:t>
            </a:r>
            <a:r>
              <a:rPr lang="fr-FR" sz="1050" dirty="0" err="1"/>
              <a:t>aspirațiile</a:t>
            </a:r>
            <a:r>
              <a:rPr lang="fr-FR" sz="1050" dirty="0"/>
              <a:t> </a:t>
            </a:r>
            <a:r>
              <a:rPr lang="fr-FR" sz="1050" dirty="0" err="1"/>
              <a:t>și</a:t>
            </a:r>
            <a:r>
              <a:rPr lang="fr-FR" sz="1050" dirty="0"/>
              <a:t> </a:t>
            </a:r>
            <a:r>
              <a:rPr lang="fr-FR" sz="1050" dirty="0" err="1"/>
              <a:t>visele</a:t>
            </a:r>
            <a:r>
              <a:rPr lang="fr-FR" sz="1050" dirty="0"/>
              <a:t> </a:t>
            </a:r>
            <a:r>
              <a:rPr lang="fr-FR" sz="1050" dirty="0" err="1"/>
              <a:t>maselor</a:t>
            </a:r>
            <a:r>
              <a:rPr lang="fr-FR" sz="1050" dirty="0"/>
              <a:t> </a:t>
            </a:r>
            <a:r>
              <a:rPr lang="fr-FR" sz="1050" dirty="0" err="1"/>
              <a:t>largi</a:t>
            </a:r>
            <a:r>
              <a:rPr lang="fr-FR" sz="1050" dirty="0"/>
              <a:t> </a:t>
            </a:r>
            <a:r>
              <a:rPr lang="fr-FR" sz="1050" dirty="0" err="1"/>
              <a:t>populare</a:t>
            </a:r>
            <a:r>
              <a:rPr lang="fr-FR" sz="1050" dirty="0"/>
              <a:t>. </a:t>
            </a:r>
            <a:r>
              <a:rPr lang="fr-FR" sz="1050" dirty="0" err="1"/>
              <a:t>Citită</a:t>
            </a:r>
            <a:r>
              <a:rPr lang="fr-FR" sz="1050" dirty="0"/>
              <a:t> la 8 </a:t>
            </a:r>
            <a:r>
              <a:rPr lang="fr-FR" sz="1050" dirty="0" err="1"/>
              <a:t>iulie</a:t>
            </a:r>
            <a:r>
              <a:rPr lang="fr-FR" sz="1050" dirty="0"/>
              <a:t> la Philadelphia, </a:t>
            </a:r>
            <a:r>
              <a:rPr lang="fr-FR" sz="1050" dirty="0" err="1"/>
              <a:t>salutată</a:t>
            </a:r>
            <a:r>
              <a:rPr lang="fr-FR" sz="1050" dirty="0"/>
              <a:t> </a:t>
            </a:r>
            <a:r>
              <a:rPr lang="fr-FR" sz="1050" dirty="0" err="1"/>
              <a:t>cu</a:t>
            </a:r>
            <a:r>
              <a:rPr lang="fr-FR" sz="1050" dirty="0"/>
              <a:t> salve de </a:t>
            </a:r>
            <a:r>
              <a:rPr lang="fr-FR" sz="1050" dirty="0" err="1"/>
              <a:t>tun</a:t>
            </a:r>
            <a:r>
              <a:rPr lang="fr-FR" sz="1050" dirty="0"/>
              <a:t>, </a:t>
            </a:r>
            <a:r>
              <a:rPr lang="fr-FR" sz="1050" dirty="0" err="1"/>
              <a:t>bătăi</a:t>
            </a:r>
            <a:r>
              <a:rPr lang="fr-FR" sz="1050" dirty="0"/>
              <a:t> de </a:t>
            </a:r>
            <a:r>
              <a:rPr lang="fr-FR" sz="1050" dirty="0" err="1"/>
              <a:t>clopote</a:t>
            </a:r>
            <a:r>
              <a:rPr lang="fr-FR" sz="1050" dirty="0"/>
              <a:t> </a:t>
            </a:r>
            <a:r>
              <a:rPr lang="fr-FR" sz="1050" dirty="0" err="1"/>
              <a:t>și</a:t>
            </a:r>
            <a:r>
              <a:rPr lang="fr-FR" sz="1050" dirty="0"/>
              <a:t> </a:t>
            </a:r>
            <a:r>
              <a:rPr lang="fr-FR" sz="1050" dirty="0" err="1"/>
              <a:t>ovații</a:t>
            </a:r>
            <a:r>
              <a:rPr lang="fr-FR" sz="1050" dirty="0"/>
              <a:t> </a:t>
            </a:r>
            <a:r>
              <a:rPr lang="fr-FR" sz="1050" dirty="0" err="1"/>
              <a:t>entuziaste</a:t>
            </a:r>
            <a:r>
              <a:rPr lang="fr-FR" sz="1050" dirty="0"/>
              <a:t>, </a:t>
            </a:r>
            <a:r>
              <a:rPr lang="fr-FR" sz="1050" dirty="0" err="1"/>
              <a:t>Declarația</a:t>
            </a:r>
            <a:r>
              <a:rPr lang="fr-FR" sz="1050" dirty="0"/>
              <a:t> a </a:t>
            </a:r>
            <a:r>
              <a:rPr lang="fr-FR" sz="1050" dirty="0" err="1"/>
              <a:t>traversat</a:t>
            </a:r>
            <a:r>
              <a:rPr lang="fr-FR" sz="1050" dirty="0"/>
              <a:t> </a:t>
            </a:r>
            <a:r>
              <a:rPr lang="fr-FR" sz="1050" dirty="0" err="1"/>
              <a:t>Oceanul</a:t>
            </a:r>
            <a:r>
              <a:rPr lang="fr-FR" sz="1050" dirty="0"/>
              <a:t> Atlantic, </a:t>
            </a:r>
            <a:r>
              <a:rPr lang="fr-FR" sz="1050" dirty="0" err="1"/>
              <a:t>aducând</a:t>
            </a:r>
            <a:r>
              <a:rPr lang="fr-FR" sz="1050" dirty="0"/>
              <a:t> </a:t>
            </a:r>
            <a:r>
              <a:rPr lang="fr-FR" sz="1050" dirty="0" err="1"/>
              <a:t>Americii</a:t>
            </a:r>
            <a:r>
              <a:rPr lang="fr-FR" sz="1050" dirty="0"/>
              <a:t> </a:t>
            </a:r>
            <a:r>
              <a:rPr lang="fr-FR" sz="1050" dirty="0" err="1"/>
              <a:t>simpatia</a:t>
            </a:r>
            <a:r>
              <a:rPr lang="fr-FR" sz="1050" dirty="0"/>
              <a:t> </a:t>
            </a:r>
            <a:r>
              <a:rPr lang="fr-FR" sz="1050" dirty="0" err="1"/>
              <a:t>și</a:t>
            </a:r>
            <a:r>
              <a:rPr lang="fr-FR" sz="1050" dirty="0"/>
              <a:t> </a:t>
            </a:r>
            <a:r>
              <a:rPr lang="fr-FR" sz="1050" dirty="0" err="1"/>
              <a:t>admirația</a:t>
            </a:r>
            <a:r>
              <a:rPr lang="fr-FR" sz="1050" dirty="0"/>
              <a:t> </a:t>
            </a:r>
            <a:r>
              <a:rPr lang="fr-FR" sz="1050" dirty="0" err="1"/>
              <a:t>europenilor</a:t>
            </a:r>
            <a:r>
              <a:rPr lang="fr-FR" sz="1050" dirty="0"/>
              <a:t> , </a:t>
            </a:r>
            <a:r>
              <a:rPr lang="fr-FR" sz="1050" dirty="0" err="1"/>
              <a:t>valul</a:t>
            </a:r>
            <a:r>
              <a:rPr lang="fr-FR" sz="1050" dirty="0"/>
              <a:t> de </a:t>
            </a:r>
            <a:r>
              <a:rPr lang="fr-FR" sz="1050" dirty="0" err="1"/>
              <a:t>încredere</a:t>
            </a:r>
            <a:r>
              <a:rPr lang="fr-FR" sz="1050" dirty="0"/>
              <a:t> </a:t>
            </a:r>
            <a:r>
              <a:rPr lang="fr-FR" sz="1050" dirty="0" err="1"/>
              <a:t>în</a:t>
            </a:r>
            <a:r>
              <a:rPr lang="fr-FR" sz="1050" dirty="0"/>
              <a:t> </a:t>
            </a:r>
            <a:r>
              <a:rPr lang="fr-FR" sz="1050" dirty="0" err="1"/>
              <a:t>măreția</a:t>
            </a:r>
            <a:r>
              <a:rPr lang="fr-FR" sz="1050" dirty="0"/>
              <a:t> </a:t>
            </a:r>
            <a:r>
              <a:rPr lang="fr-FR" sz="1050" dirty="0" err="1"/>
              <a:t>și</a:t>
            </a:r>
            <a:r>
              <a:rPr lang="fr-FR" sz="1050" dirty="0"/>
              <a:t> </a:t>
            </a:r>
            <a:r>
              <a:rPr lang="fr-FR" sz="1050" dirty="0" err="1"/>
              <a:t>demnitatea</a:t>
            </a:r>
            <a:r>
              <a:rPr lang="fr-FR" sz="1050" dirty="0"/>
              <a:t> </a:t>
            </a:r>
            <a:r>
              <a:rPr lang="fr-FR" sz="1050" dirty="0" err="1"/>
              <a:t>spiritului</a:t>
            </a:r>
            <a:r>
              <a:rPr lang="fr-FR" sz="1050" dirty="0"/>
              <a:t> </a:t>
            </a:r>
            <a:r>
              <a:rPr lang="fr-FR" sz="1050" dirty="0" err="1"/>
              <a:t>uman</a:t>
            </a:r>
            <a:r>
              <a:rPr lang="fr-FR" sz="1050" dirty="0"/>
              <a:t> ce </a:t>
            </a:r>
            <a:r>
              <a:rPr lang="fr-FR" sz="1050" dirty="0" err="1"/>
              <a:t>lupta</a:t>
            </a:r>
            <a:r>
              <a:rPr lang="fr-FR" sz="1050" dirty="0"/>
              <a:t> </a:t>
            </a:r>
            <a:r>
              <a:rPr lang="fr-FR" sz="1050" dirty="0" err="1"/>
              <a:t>pentru</a:t>
            </a:r>
            <a:r>
              <a:rPr lang="fr-FR" sz="1050" dirty="0"/>
              <a:t> </a:t>
            </a:r>
            <a:r>
              <a:rPr lang="fr-FR" sz="1050" dirty="0" err="1"/>
              <a:t>libertate</a:t>
            </a:r>
            <a:r>
              <a:rPr lang="fr-FR" sz="1050" dirty="0"/>
              <a:t> </a:t>
            </a:r>
            <a:r>
              <a:rPr lang="fr-FR" sz="1050" dirty="0" err="1"/>
              <a:t>legând</a:t>
            </a:r>
            <a:r>
              <a:rPr lang="fr-FR" sz="1050" dirty="0"/>
              <a:t> </a:t>
            </a:r>
            <a:r>
              <a:rPr lang="fr-FR" sz="1050" dirty="0" err="1"/>
              <a:t>continentele</a:t>
            </a:r>
            <a:r>
              <a:rPr lang="fr-FR" sz="1050" dirty="0"/>
              <a:t>, </a:t>
            </a:r>
            <a:r>
              <a:rPr lang="fr-FR" sz="1050" dirty="0" err="1"/>
              <a:t>însuflețind</a:t>
            </a:r>
            <a:r>
              <a:rPr lang="fr-FR" sz="1050" dirty="0"/>
              <a:t> </a:t>
            </a:r>
            <a:r>
              <a:rPr lang="fr-FR" sz="1050" dirty="0" err="1"/>
              <a:t>pretutindeni</a:t>
            </a:r>
            <a:r>
              <a:rPr lang="fr-FR" sz="1050" dirty="0"/>
              <a:t> </a:t>
            </a:r>
            <a:r>
              <a:rPr lang="fr-FR" sz="1050" dirty="0" err="1"/>
              <a:t>lupta</a:t>
            </a:r>
            <a:r>
              <a:rPr lang="fr-FR" sz="1050" dirty="0"/>
              <a:t> </a:t>
            </a:r>
            <a:r>
              <a:rPr lang="fr-FR" sz="1050" dirty="0" err="1"/>
              <a:t>împotriva</a:t>
            </a:r>
            <a:r>
              <a:rPr lang="fr-FR" sz="1050" dirty="0"/>
              <a:t> </a:t>
            </a:r>
            <a:r>
              <a:rPr lang="fr-FR" sz="1050" dirty="0" err="1"/>
              <a:t>feudalismului</a:t>
            </a:r>
            <a:r>
              <a:rPr lang="fr-FR" sz="1050" dirty="0"/>
              <a:t> </a:t>
            </a:r>
            <a:r>
              <a:rPr lang="fr-FR" sz="1050" dirty="0" err="1"/>
              <a:t>și</a:t>
            </a:r>
            <a:r>
              <a:rPr lang="fr-FR" sz="1050" dirty="0"/>
              <a:t> </a:t>
            </a:r>
            <a:r>
              <a:rPr lang="fr-FR" sz="1050" dirty="0" err="1"/>
              <a:t>absolutismului</a:t>
            </a:r>
            <a:r>
              <a:rPr lang="fr-FR" sz="1050" dirty="0"/>
              <a:t>. „</a:t>
            </a:r>
            <a:r>
              <a:rPr lang="fr-FR" sz="1050" dirty="0" err="1"/>
              <a:t>Noi</a:t>
            </a:r>
            <a:r>
              <a:rPr lang="fr-FR" sz="1050" dirty="0"/>
              <a:t> </a:t>
            </a:r>
            <a:r>
              <a:rPr lang="fr-FR" sz="1050" dirty="0" err="1"/>
              <a:t>considerăm</a:t>
            </a:r>
            <a:r>
              <a:rPr lang="fr-FR" sz="1050" dirty="0"/>
              <a:t> </a:t>
            </a:r>
            <a:r>
              <a:rPr lang="fr-FR" sz="1050" dirty="0" err="1"/>
              <a:t>aceste</a:t>
            </a:r>
            <a:r>
              <a:rPr lang="fr-FR" sz="1050" dirty="0"/>
              <a:t> </a:t>
            </a:r>
            <a:r>
              <a:rPr lang="fr-FR" sz="1050" dirty="0" err="1"/>
              <a:t>adevăruri</a:t>
            </a:r>
            <a:r>
              <a:rPr lang="fr-FR" sz="1050" dirty="0"/>
              <a:t> </a:t>
            </a:r>
            <a:r>
              <a:rPr lang="fr-FR" sz="1050" dirty="0" err="1"/>
              <a:t>evidente</a:t>
            </a:r>
            <a:r>
              <a:rPr lang="fr-FR" sz="1050" dirty="0"/>
              <a:t>, </a:t>
            </a:r>
            <a:r>
              <a:rPr lang="fr-FR" sz="1050" dirty="0" err="1"/>
              <a:t>că</a:t>
            </a:r>
            <a:r>
              <a:rPr lang="fr-FR" sz="1050" dirty="0"/>
              <a:t> </a:t>
            </a:r>
            <a:r>
              <a:rPr lang="fr-FR" sz="1050" dirty="0" err="1"/>
              <a:t>toți</a:t>
            </a:r>
            <a:r>
              <a:rPr lang="fr-FR" sz="1050" dirty="0"/>
              <a:t> </a:t>
            </a:r>
            <a:r>
              <a:rPr lang="fr-FR" sz="1050" dirty="0" err="1"/>
              <a:t>oamenii</a:t>
            </a:r>
            <a:r>
              <a:rPr lang="fr-FR" sz="1050" dirty="0"/>
              <a:t> </a:t>
            </a:r>
            <a:r>
              <a:rPr lang="fr-FR" sz="1050" dirty="0" err="1"/>
              <a:t>sunt</a:t>
            </a:r>
            <a:r>
              <a:rPr lang="fr-FR" sz="1050" dirty="0"/>
              <a:t> </a:t>
            </a:r>
            <a:r>
              <a:rPr lang="fr-FR" sz="1050" dirty="0" err="1"/>
              <a:t>egali</a:t>
            </a:r>
            <a:r>
              <a:rPr lang="fr-FR" sz="1050" dirty="0"/>
              <a:t>, </a:t>
            </a:r>
            <a:r>
              <a:rPr lang="fr-FR" sz="1050" dirty="0" err="1"/>
              <a:t>că</a:t>
            </a:r>
            <a:r>
              <a:rPr lang="fr-FR" sz="1050" dirty="0"/>
              <a:t> </a:t>
            </a:r>
            <a:r>
              <a:rPr lang="fr-FR" sz="1050" dirty="0" err="1"/>
              <a:t>ei</a:t>
            </a:r>
            <a:r>
              <a:rPr lang="fr-FR" sz="1050" dirty="0"/>
              <a:t> </a:t>
            </a:r>
            <a:r>
              <a:rPr lang="fr-FR" sz="1050" dirty="0" err="1"/>
              <a:t>sunt</a:t>
            </a:r>
            <a:r>
              <a:rPr lang="fr-FR" sz="1050" dirty="0"/>
              <a:t> </a:t>
            </a:r>
            <a:r>
              <a:rPr lang="fr-FR" sz="1050" dirty="0" err="1"/>
              <a:t>înzestrați</a:t>
            </a:r>
            <a:r>
              <a:rPr lang="fr-FR" sz="1050" dirty="0"/>
              <a:t> de Creator </a:t>
            </a:r>
            <a:r>
              <a:rPr lang="fr-FR" sz="1050" dirty="0" err="1"/>
              <a:t>cu</a:t>
            </a:r>
            <a:r>
              <a:rPr lang="fr-FR" sz="1050" dirty="0"/>
              <a:t> </a:t>
            </a:r>
            <a:r>
              <a:rPr lang="fr-FR" sz="1050" dirty="0" err="1"/>
              <a:t>anumite</a:t>
            </a:r>
            <a:r>
              <a:rPr lang="fr-FR" sz="1050" dirty="0"/>
              <a:t> </a:t>
            </a:r>
            <a:r>
              <a:rPr lang="fr-FR" sz="1050" dirty="0" err="1"/>
              <a:t>Drepturi</a:t>
            </a:r>
            <a:r>
              <a:rPr lang="fr-FR" sz="1050" dirty="0"/>
              <a:t> </a:t>
            </a:r>
            <a:r>
              <a:rPr lang="fr-FR" sz="1050" dirty="0" err="1"/>
              <a:t>inalienabile</a:t>
            </a:r>
            <a:r>
              <a:rPr lang="fr-FR" sz="1050" dirty="0"/>
              <a:t>, </a:t>
            </a:r>
            <a:r>
              <a:rPr lang="fr-FR" sz="1050" dirty="0" err="1"/>
              <a:t>că</a:t>
            </a:r>
            <a:r>
              <a:rPr lang="fr-FR" sz="1050" dirty="0"/>
              <a:t> </a:t>
            </a:r>
            <a:r>
              <a:rPr lang="fr-FR" sz="1050" dirty="0" err="1"/>
              <a:t>printre</a:t>
            </a:r>
            <a:r>
              <a:rPr lang="fr-FR" sz="1050" dirty="0"/>
              <a:t> </a:t>
            </a:r>
            <a:r>
              <a:rPr lang="fr-FR" sz="1050" dirty="0" err="1"/>
              <a:t>acestea</a:t>
            </a:r>
            <a:r>
              <a:rPr lang="fr-FR" sz="1050" dirty="0"/>
              <a:t> </a:t>
            </a:r>
            <a:r>
              <a:rPr lang="fr-FR" sz="1050" dirty="0" err="1"/>
              <a:t>sunt</a:t>
            </a:r>
            <a:r>
              <a:rPr lang="fr-FR" sz="1050" dirty="0"/>
              <a:t> </a:t>
            </a:r>
            <a:r>
              <a:rPr lang="fr-FR" sz="1050" dirty="0" err="1"/>
              <a:t>Viața</a:t>
            </a:r>
            <a:r>
              <a:rPr lang="fr-FR" sz="1050" dirty="0"/>
              <a:t>, </a:t>
            </a:r>
            <a:r>
              <a:rPr lang="fr-FR" sz="1050" dirty="0" err="1"/>
              <a:t>Libertatea</a:t>
            </a:r>
            <a:r>
              <a:rPr lang="fr-FR" sz="1050" dirty="0"/>
              <a:t> </a:t>
            </a:r>
            <a:r>
              <a:rPr lang="fr-FR" sz="1050" dirty="0" err="1"/>
              <a:t>și</a:t>
            </a:r>
            <a:r>
              <a:rPr lang="fr-FR" sz="1050" dirty="0"/>
              <a:t> </a:t>
            </a:r>
            <a:r>
              <a:rPr lang="fr-FR" sz="1050" dirty="0" err="1"/>
              <a:t>căutarea</a:t>
            </a:r>
            <a:r>
              <a:rPr lang="fr-FR" sz="1050" dirty="0"/>
              <a:t> </a:t>
            </a:r>
            <a:r>
              <a:rPr lang="fr-FR" sz="1050" dirty="0" err="1"/>
              <a:t>Fericirii</a:t>
            </a:r>
            <a:r>
              <a:rPr lang="fr-FR" sz="1050" dirty="0"/>
              <a:t>. </a:t>
            </a:r>
            <a:r>
              <a:rPr lang="fr-FR" sz="1050" dirty="0" err="1"/>
              <a:t>Că</a:t>
            </a:r>
            <a:r>
              <a:rPr lang="fr-FR" sz="1050" dirty="0"/>
              <a:t>, </a:t>
            </a:r>
            <a:r>
              <a:rPr lang="fr-FR" sz="1050" dirty="0" err="1"/>
              <a:t>pentru</a:t>
            </a:r>
            <a:r>
              <a:rPr lang="fr-FR" sz="1050" dirty="0"/>
              <a:t> a </a:t>
            </a:r>
            <a:r>
              <a:rPr lang="fr-FR" sz="1050" dirty="0" err="1"/>
              <a:t>asigura</a:t>
            </a:r>
            <a:r>
              <a:rPr lang="fr-FR" sz="1050" dirty="0"/>
              <a:t> </a:t>
            </a:r>
            <a:r>
              <a:rPr lang="fr-FR" sz="1050" dirty="0" err="1"/>
              <a:t>aceste</a:t>
            </a:r>
            <a:r>
              <a:rPr lang="fr-FR" sz="1050" dirty="0"/>
              <a:t> </a:t>
            </a:r>
            <a:r>
              <a:rPr lang="fr-FR" sz="1050" dirty="0" err="1"/>
              <a:t>drepturi</a:t>
            </a:r>
            <a:r>
              <a:rPr lang="fr-FR" sz="1050" dirty="0"/>
              <a:t>, </a:t>
            </a:r>
            <a:r>
              <a:rPr lang="fr-FR" sz="1050" dirty="0" err="1"/>
              <a:t>Guverne</a:t>
            </a:r>
            <a:r>
              <a:rPr lang="fr-FR" sz="1050" dirty="0"/>
              <a:t> </a:t>
            </a:r>
            <a:r>
              <a:rPr lang="fr-FR" sz="1050" dirty="0" err="1"/>
              <a:t>sunt</a:t>
            </a:r>
            <a:r>
              <a:rPr lang="fr-FR" sz="1050" dirty="0"/>
              <a:t> </a:t>
            </a:r>
            <a:r>
              <a:rPr lang="fr-FR" sz="1050" dirty="0" err="1"/>
              <a:t>instituite</a:t>
            </a:r>
            <a:r>
              <a:rPr lang="fr-FR" sz="1050" dirty="0"/>
              <a:t> </a:t>
            </a:r>
            <a:r>
              <a:rPr lang="fr-FR" sz="1050" dirty="0" err="1"/>
              <a:t>printre</a:t>
            </a:r>
            <a:r>
              <a:rPr lang="fr-FR" sz="1050" dirty="0"/>
              <a:t> </a:t>
            </a:r>
            <a:r>
              <a:rPr lang="fr-FR" sz="1050" dirty="0" err="1"/>
              <a:t>oameni</a:t>
            </a:r>
            <a:r>
              <a:rPr lang="fr-FR" sz="1050" dirty="0"/>
              <a:t>, </a:t>
            </a:r>
            <a:r>
              <a:rPr lang="fr-FR" sz="1050" dirty="0" err="1"/>
              <a:t>izvorând</a:t>
            </a:r>
            <a:r>
              <a:rPr lang="fr-FR" sz="1050" dirty="0"/>
              <a:t> </a:t>
            </a:r>
            <a:r>
              <a:rPr lang="fr-FR" sz="1050" dirty="0" err="1"/>
              <a:t>puterile</a:t>
            </a:r>
            <a:r>
              <a:rPr lang="fr-FR" sz="1050" dirty="0"/>
              <a:t> </a:t>
            </a:r>
            <a:r>
              <a:rPr lang="fr-FR" sz="1050" dirty="0" err="1"/>
              <a:t>lor</a:t>
            </a:r>
            <a:r>
              <a:rPr lang="fr-FR" sz="1050" dirty="0"/>
              <a:t> </a:t>
            </a:r>
            <a:r>
              <a:rPr lang="fr-FR" sz="1050" dirty="0" err="1"/>
              <a:t>doar</a:t>
            </a:r>
            <a:r>
              <a:rPr lang="fr-FR" sz="1050" dirty="0"/>
              <a:t> </a:t>
            </a:r>
            <a:r>
              <a:rPr lang="fr-FR" sz="1050" dirty="0" err="1"/>
              <a:t>din</a:t>
            </a:r>
            <a:r>
              <a:rPr lang="fr-FR" sz="1050" dirty="0"/>
              <a:t> </a:t>
            </a:r>
            <a:r>
              <a:rPr lang="fr-FR" sz="1050" dirty="0" err="1"/>
              <a:t>consimțământul</a:t>
            </a:r>
            <a:r>
              <a:rPr lang="fr-FR" sz="1050" dirty="0"/>
              <a:t> </a:t>
            </a:r>
            <a:r>
              <a:rPr lang="fr-FR" sz="1050" dirty="0" err="1"/>
              <a:t>celor</a:t>
            </a:r>
            <a:r>
              <a:rPr lang="fr-FR" sz="1050" dirty="0"/>
              <a:t> </a:t>
            </a:r>
            <a:r>
              <a:rPr lang="fr-FR" sz="1050" dirty="0" err="1"/>
              <a:t>guvernați</a:t>
            </a:r>
            <a:r>
              <a:rPr lang="fr-FR" sz="1050" dirty="0"/>
              <a:t>, </a:t>
            </a:r>
            <a:r>
              <a:rPr lang="fr-FR" sz="1050" dirty="0" err="1"/>
              <a:t>Că</a:t>
            </a:r>
            <a:r>
              <a:rPr lang="fr-FR" sz="1050" dirty="0"/>
              <a:t> </a:t>
            </a:r>
            <a:r>
              <a:rPr lang="fr-FR" sz="1050" dirty="0" err="1"/>
              <a:t>atunci</a:t>
            </a:r>
            <a:r>
              <a:rPr lang="fr-FR" sz="1050" dirty="0"/>
              <a:t> </a:t>
            </a:r>
            <a:r>
              <a:rPr lang="fr-FR" sz="1050" dirty="0" err="1"/>
              <a:t>când</a:t>
            </a:r>
            <a:r>
              <a:rPr lang="fr-FR" sz="1050" dirty="0"/>
              <a:t> </a:t>
            </a:r>
            <a:r>
              <a:rPr lang="fr-FR" sz="1050" dirty="0" err="1"/>
              <a:t>orice</a:t>
            </a:r>
            <a:r>
              <a:rPr lang="fr-FR" sz="1050" dirty="0"/>
              <a:t> </a:t>
            </a:r>
            <a:r>
              <a:rPr lang="fr-FR" sz="1050" dirty="0" err="1"/>
              <a:t>Formă</a:t>
            </a:r>
            <a:r>
              <a:rPr lang="fr-FR" sz="1050" dirty="0"/>
              <a:t> de </a:t>
            </a:r>
            <a:r>
              <a:rPr lang="fr-FR" sz="1050" dirty="0" err="1"/>
              <a:t>Guvernare</a:t>
            </a:r>
            <a:r>
              <a:rPr lang="fr-FR" sz="1050" dirty="0"/>
              <a:t> devine </a:t>
            </a:r>
            <a:r>
              <a:rPr lang="fr-FR" sz="1050" dirty="0" err="1"/>
              <a:t>distructivă</a:t>
            </a:r>
            <a:r>
              <a:rPr lang="fr-FR" sz="1050" dirty="0"/>
              <a:t> </a:t>
            </a:r>
            <a:r>
              <a:rPr lang="fr-FR" sz="1050" dirty="0" err="1"/>
              <a:t>acestor</a:t>
            </a:r>
            <a:r>
              <a:rPr lang="fr-FR" sz="1050" dirty="0"/>
              <a:t> </a:t>
            </a:r>
            <a:r>
              <a:rPr lang="fr-FR" sz="1050" dirty="0" err="1"/>
              <a:t>scopuri</a:t>
            </a:r>
            <a:r>
              <a:rPr lang="fr-FR" sz="1050" dirty="0"/>
              <a:t>, este </a:t>
            </a:r>
            <a:r>
              <a:rPr lang="fr-FR" sz="1050" dirty="0" err="1"/>
              <a:t>dreptul</a:t>
            </a:r>
            <a:r>
              <a:rPr lang="fr-FR" sz="1050" dirty="0"/>
              <a:t> </a:t>
            </a:r>
            <a:r>
              <a:rPr lang="fr-FR" sz="1050" dirty="0" err="1"/>
              <a:t>poporului</a:t>
            </a:r>
            <a:r>
              <a:rPr lang="fr-FR" sz="1050" dirty="0"/>
              <a:t> de a o </a:t>
            </a:r>
            <a:r>
              <a:rPr lang="fr-FR" sz="1050" dirty="0" err="1"/>
              <a:t>modifica</a:t>
            </a:r>
            <a:r>
              <a:rPr lang="fr-FR" sz="1050" dirty="0"/>
              <a:t> </a:t>
            </a:r>
            <a:r>
              <a:rPr lang="fr-FR" sz="1050" dirty="0" err="1"/>
              <a:t>sau</a:t>
            </a:r>
            <a:r>
              <a:rPr lang="fr-FR" sz="1050" dirty="0"/>
              <a:t> </a:t>
            </a:r>
            <a:r>
              <a:rPr lang="fr-FR" sz="1050" dirty="0" err="1"/>
              <a:t>elimina</a:t>
            </a:r>
            <a:r>
              <a:rPr lang="fr-FR" sz="1050" dirty="0"/>
              <a:t>, </a:t>
            </a:r>
            <a:r>
              <a:rPr lang="fr-FR" sz="1050" dirty="0" err="1"/>
              <a:t>și</a:t>
            </a:r>
            <a:r>
              <a:rPr lang="fr-FR" sz="1050" dirty="0"/>
              <a:t> </a:t>
            </a:r>
            <a:r>
              <a:rPr lang="fr-FR" sz="1050" dirty="0" err="1"/>
              <a:t>să</a:t>
            </a:r>
            <a:r>
              <a:rPr lang="fr-FR" sz="1050" dirty="0"/>
              <a:t> </a:t>
            </a:r>
            <a:r>
              <a:rPr lang="fr-FR" sz="1050" dirty="0" err="1"/>
              <a:t>instituie</a:t>
            </a:r>
            <a:r>
              <a:rPr lang="fr-FR" sz="1050" dirty="0"/>
              <a:t> </a:t>
            </a:r>
            <a:r>
              <a:rPr lang="fr-FR" sz="1050" dirty="0" err="1"/>
              <a:t>nouă</a:t>
            </a:r>
            <a:r>
              <a:rPr lang="fr-FR" sz="1050" dirty="0"/>
              <a:t> </a:t>
            </a:r>
            <a:r>
              <a:rPr lang="fr-FR" sz="1050" dirty="0" err="1"/>
              <a:t>Guvernare</a:t>
            </a:r>
            <a:r>
              <a:rPr lang="fr-FR" sz="1050" dirty="0"/>
              <a:t>, </a:t>
            </a:r>
            <a:r>
              <a:rPr lang="fr-FR" sz="1050" dirty="0" err="1"/>
              <a:t>stabilindu</a:t>
            </a:r>
            <a:r>
              <a:rPr lang="fr-FR" sz="1050" dirty="0"/>
              <a:t>-i </a:t>
            </a:r>
            <a:r>
              <a:rPr lang="fr-FR" sz="1050" dirty="0" err="1"/>
              <a:t>fundația</a:t>
            </a:r>
            <a:r>
              <a:rPr lang="fr-FR" sz="1050" dirty="0"/>
              <a:t> </a:t>
            </a:r>
            <a:r>
              <a:rPr lang="fr-FR" sz="1050" dirty="0" err="1"/>
              <a:t>pe</a:t>
            </a:r>
            <a:r>
              <a:rPr lang="fr-FR" sz="1050" dirty="0"/>
              <a:t> </a:t>
            </a:r>
            <a:r>
              <a:rPr lang="fr-FR" sz="1050" dirty="0" err="1"/>
              <a:t>astfel</a:t>
            </a:r>
            <a:r>
              <a:rPr lang="fr-FR" sz="1050" dirty="0"/>
              <a:t> de </a:t>
            </a:r>
            <a:r>
              <a:rPr lang="fr-FR" sz="1050" dirty="0" err="1"/>
              <a:t>principii</a:t>
            </a:r>
            <a:r>
              <a:rPr lang="fr-FR" sz="1050" dirty="0"/>
              <a:t> </a:t>
            </a:r>
            <a:r>
              <a:rPr lang="fr-FR" sz="1050" dirty="0" err="1"/>
              <a:t>și</a:t>
            </a:r>
            <a:r>
              <a:rPr lang="fr-FR" sz="1050" dirty="0"/>
              <a:t> </a:t>
            </a:r>
            <a:r>
              <a:rPr lang="fr-FR" sz="1050" dirty="0" err="1"/>
              <a:t>organizandu</a:t>
            </a:r>
            <a:r>
              <a:rPr lang="fr-FR" sz="1050" dirty="0"/>
              <a:t>-i </a:t>
            </a:r>
            <a:r>
              <a:rPr lang="fr-FR" sz="1050" dirty="0" err="1"/>
              <a:t>puterile</a:t>
            </a:r>
            <a:r>
              <a:rPr lang="fr-FR" sz="1050" dirty="0"/>
              <a:t> </a:t>
            </a:r>
            <a:r>
              <a:rPr lang="fr-FR" sz="1050" dirty="0" err="1"/>
              <a:t>în</a:t>
            </a:r>
            <a:r>
              <a:rPr lang="fr-FR" sz="1050" dirty="0"/>
              <a:t> </a:t>
            </a:r>
            <a:r>
              <a:rPr lang="fr-FR" sz="1050" dirty="0" err="1"/>
              <a:t>asemenea</a:t>
            </a:r>
            <a:r>
              <a:rPr lang="fr-FR" sz="1050" dirty="0"/>
              <a:t> </a:t>
            </a:r>
            <a:r>
              <a:rPr lang="fr-FR" sz="1050" dirty="0" err="1"/>
              <a:t>formă</a:t>
            </a:r>
            <a:r>
              <a:rPr lang="fr-FR" sz="1050" dirty="0"/>
              <a:t>, </a:t>
            </a:r>
            <a:r>
              <a:rPr lang="fr-FR" sz="1050" dirty="0" err="1"/>
              <a:t>încât</a:t>
            </a:r>
            <a:r>
              <a:rPr lang="fr-FR" sz="1050" dirty="0"/>
              <a:t> </a:t>
            </a:r>
            <a:r>
              <a:rPr lang="fr-FR" sz="1050" dirty="0" err="1"/>
              <a:t>să</a:t>
            </a:r>
            <a:r>
              <a:rPr lang="fr-FR" sz="1050" dirty="0"/>
              <a:t> le </a:t>
            </a:r>
            <a:r>
              <a:rPr lang="fr-FR" sz="1050" dirty="0" err="1"/>
              <a:t>pară</a:t>
            </a:r>
            <a:r>
              <a:rPr lang="fr-FR" sz="1050" dirty="0"/>
              <a:t> </a:t>
            </a:r>
            <a:r>
              <a:rPr lang="fr-FR" sz="1050" dirty="0" err="1"/>
              <a:t>lor</a:t>
            </a:r>
            <a:r>
              <a:rPr lang="fr-FR" sz="1050" dirty="0"/>
              <a:t> </a:t>
            </a:r>
            <a:r>
              <a:rPr lang="fr-FR" sz="1050" dirty="0" err="1"/>
              <a:t>cel</a:t>
            </a:r>
            <a:r>
              <a:rPr lang="fr-FR" sz="1050" dirty="0"/>
              <a:t> mai </a:t>
            </a:r>
            <a:r>
              <a:rPr lang="fr-FR" sz="1050" dirty="0" err="1"/>
              <a:t>probabil</a:t>
            </a:r>
            <a:r>
              <a:rPr lang="fr-FR" sz="1050" dirty="0"/>
              <a:t> </a:t>
            </a:r>
            <a:r>
              <a:rPr lang="fr-FR" sz="1050" dirty="0" err="1"/>
              <a:t>să</a:t>
            </a:r>
            <a:r>
              <a:rPr lang="fr-FR" sz="1050" dirty="0"/>
              <a:t> </a:t>
            </a:r>
            <a:r>
              <a:rPr lang="fr-FR" sz="1050" dirty="0" err="1"/>
              <a:t>producă</a:t>
            </a:r>
            <a:r>
              <a:rPr lang="fr-FR" sz="1050" dirty="0"/>
              <a:t> </a:t>
            </a:r>
            <a:r>
              <a:rPr lang="fr-FR" sz="1050" dirty="0" err="1"/>
              <a:t>Siguranță</a:t>
            </a:r>
            <a:r>
              <a:rPr lang="fr-FR" sz="1050" dirty="0"/>
              <a:t> </a:t>
            </a:r>
            <a:r>
              <a:rPr lang="fr-FR" sz="1050" dirty="0" err="1"/>
              <a:t>și</a:t>
            </a:r>
            <a:r>
              <a:rPr lang="fr-FR" sz="1050" dirty="0"/>
              <a:t> </a:t>
            </a:r>
            <a:r>
              <a:rPr lang="fr-FR" sz="1050" dirty="0" err="1"/>
              <a:t>Fericire</a:t>
            </a:r>
            <a:r>
              <a:rPr lang="fr-FR" sz="1050" dirty="0" smtClean="0"/>
              <a:t>.”</a:t>
            </a:r>
            <a:endParaRPr lang="en-US" sz="1050" dirty="0"/>
          </a:p>
          <a:p>
            <a:pPr algn="just"/>
            <a:r>
              <a:rPr lang="ro-RO" sz="1050" dirty="0" smtClean="0"/>
              <a:t>	</a:t>
            </a:r>
            <a:r>
              <a:rPr lang="fr-FR" sz="1050" dirty="0" err="1" smtClean="0"/>
              <a:t>Pe</a:t>
            </a:r>
            <a:r>
              <a:rPr lang="fr-FR" sz="1050" dirty="0" smtClean="0"/>
              <a:t> </a:t>
            </a:r>
            <a:r>
              <a:rPr lang="fr-FR" sz="1050" dirty="0"/>
              <a:t>9 </a:t>
            </a:r>
            <a:r>
              <a:rPr lang="fr-FR" sz="1050" dirty="0" err="1"/>
              <a:t>iulie</a:t>
            </a:r>
            <a:r>
              <a:rPr lang="fr-FR" sz="1050" dirty="0"/>
              <a:t>, la New York, </a:t>
            </a:r>
            <a:r>
              <a:rPr lang="fr-FR" sz="1050" dirty="0" err="1"/>
              <a:t>statuia</a:t>
            </a:r>
            <a:r>
              <a:rPr lang="fr-FR" sz="1050" dirty="0"/>
              <a:t> </a:t>
            </a:r>
            <a:r>
              <a:rPr lang="fr-FR" sz="1050" dirty="0" err="1"/>
              <a:t>regelui</a:t>
            </a:r>
            <a:r>
              <a:rPr lang="fr-FR" sz="1050" dirty="0"/>
              <a:t> George al III-</a:t>
            </a:r>
            <a:r>
              <a:rPr lang="fr-FR" sz="1050" dirty="0" err="1"/>
              <a:t>lea</a:t>
            </a:r>
            <a:r>
              <a:rPr lang="fr-FR" sz="1050" dirty="0"/>
              <a:t> a </a:t>
            </a:r>
            <a:r>
              <a:rPr lang="fr-FR" sz="1050" dirty="0" err="1"/>
              <a:t>fost</a:t>
            </a:r>
            <a:r>
              <a:rPr lang="fr-FR" sz="1050" dirty="0"/>
              <a:t> </a:t>
            </a:r>
            <a:r>
              <a:rPr lang="fr-FR" sz="1050" dirty="0" err="1"/>
              <a:t>dărâmată</a:t>
            </a:r>
            <a:r>
              <a:rPr lang="fr-FR" sz="1050" dirty="0"/>
              <a:t> de </a:t>
            </a:r>
            <a:r>
              <a:rPr lang="fr-FR" sz="1050" dirty="0" err="1"/>
              <a:t>pe</a:t>
            </a:r>
            <a:r>
              <a:rPr lang="fr-FR" sz="1050" dirty="0"/>
              <a:t> </a:t>
            </a:r>
            <a:r>
              <a:rPr lang="fr-FR" sz="1050" dirty="0" err="1"/>
              <a:t>soclu</a:t>
            </a:r>
            <a:r>
              <a:rPr lang="fr-FR" sz="1050" dirty="0"/>
              <a:t>, </a:t>
            </a:r>
            <a:r>
              <a:rPr lang="fr-FR" sz="1050" dirty="0" err="1"/>
              <a:t>marcând</a:t>
            </a:r>
            <a:r>
              <a:rPr lang="fr-FR" sz="1050" dirty="0"/>
              <a:t> </a:t>
            </a:r>
            <a:r>
              <a:rPr lang="fr-FR" sz="1050" dirty="0" err="1"/>
              <a:t>astfel</a:t>
            </a:r>
            <a:r>
              <a:rPr lang="fr-FR" sz="1050" dirty="0"/>
              <a:t> </a:t>
            </a:r>
            <a:r>
              <a:rPr lang="fr-FR" sz="1050" dirty="0" err="1"/>
              <a:t>începutul</a:t>
            </a:r>
            <a:r>
              <a:rPr lang="fr-FR" sz="1050" dirty="0"/>
              <a:t> </a:t>
            </a:r>
            <a:r>
              <a:rPr lang="fr-FR" sz="1050" dirty="0" err="1"/>
              <a:t>înlăturării</a:t>
            </a:r>
            <a:r>
              <a:rPr lang="fr-FR" sz="1050" dirty="0"/>
              <a:t> </a:t>
            </a:r>
            <a:r>
              <a:rPr lang="fr-FR" sz="1050" dirty="0" err="1"/>
              <a:t>stăpânirii</a:t>
            </a:r>
            <a:r>
              <a:rPr lang="fr-FR" sz="1050" dirty="0"/>
              <a:t> </a:t>
            </a:r>
            <a:r>
              <a:rPr lang="fr-FR" sz="1050" dirty="0" err="1"/>
              <a:t>britanice</a:t>
            </a:r>
            <a:r>
              <a:rPr lang="fr-FR" sz="1050" dirty="0"/>
              <a:t> </a:t>
            </a:r>
            <a:r>
              <a:rPr lang="fr-FR" sz="1050" dirty="0" err="1"/>
              <a:t>din</a:t>
            </a:r>
            <a:r>
              <a:rPr lang="fr-FR" sz="1050" dirty="0"/>
              <a:t> </a:t>
            </a:r>
            <a:r>
              <a:rPr lang="fr-FR" sz="1050" dirty="0" err="1"/>
              <a:t>America</a:t>
            </a:r>
            <a:r>
              <a:rPr lang="fr-FR" sz="1050" dirty="0" smtClean="0"/>
              <a:t>.</a:t>
            </a:r>
            <a:endParaRPr lang="en-US" sz="1050" dirty="0"/>
          </a:p>
        </p:txBody>
      </p:sp>
      <p:sp>
        <p:nvSpPr>
          <p:cNvPr id="6" name="TextBox 5"/>
          <p:cNvSpPr txBox="1"/>
          <p:nvPr/>
        </p:nvSpPr>
        <p:spPr>
          <a:xfrm>
            <a:off x="4953000" y="4495800"/>
            <a:ext cx="4114800" cy="369332"/>
          </a:xfrm>
          <a:prstGeom prst="rect">
            <a:avLst/>
          </a:prstGeom>
          <a:noFill/>
        </p:spPr>
        <p:txBody>
          <a:bodyPr wrap="square" rtlCol="0">
            <a:spAutoFit/>
          </a:bodyPr>
          <a:lstStyle/>
          <a:p>
            <a:pPr algn="ctr"/>
            <a:r>
              <a:rPr lang="ro-RO" dirty="0" smtClean="0"/>
              <a:t>Dărâmarea statuii regelui George al III-lea</a:t>
            </a:r>
            <a:endParaRPr lang="en-US" dirty="0"/>
          </a:p>
        </p:txBody>
      </p:sp>
    </p:spTree>
    <p:extLst>
      <p:ext uri="{BB962C8B-B14F-4D97-AF65-F5344CB8AC3E}">
        <p14:creationId xmlns:p14="http://schemas.microsoft.com/office/powerpoint/2010/main" val="4230259341"/>
      </p:ext>
    </p:extLst>
  </p:cSld>
  <p:clrMapOvr>
    <a:masterClrMapping/>
  </p:clrMapOvr>
  <mc:AlternateContent xmlns:mc="http://schemas.openxmlformats.org/markup-compatibility/2006" xmlns:p14="http://schemas.microsoft.com/office/powerpoint/2010/main">
    <mc:Choice Requires="p14">
      <p:transition spd="slow" p14:dur="3400" advTm="10000">
        <p14:reveal/>
      </p:transition>
    </mc:Choice>
    <mc:Fallback xmlns="">
      <p:transition spd="slow" advTm="10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9144000" cy="1162050"/>
          </a:xfrm>
        </p:spPr>
        <p:txBody>
          <a:bodyPr>
            <a:normAutofit fontScale="90000"/>
          </a:bodyPr>
          <a:lstStyle/>
          <a:p>
            <a:pPr algn="ctr"/>
            <a:r>
              <a:rPr lang="ro-RO" sz="4000" dirty="0" smtClean="0">
                <a:effectLst>
                  <a:outerShdw blurRad="38100" dist="38100" dir="2700000" algn="tl">
                    <a:srgbClr val="000000">
                      <a:alpha val="43137"/>
                    </a:srgbClr>
                  </a:outerShdw>
                </a:effectLst>
                <a:latin typeface="Bahnschrift" pitchFamily="34" charset="0"/>
              </a:rPr>
              <a:t>V. SOCIETATEA DIN TIMPUL REVOLUȚIEI</a:t>
            </a:r>
            <a:br>
              <a:rPr lang="ro-RO" sz="4000" dirty="0" smtClean="0">
                <a:effectLst>
                  <a:outerShdw blurRad="38100" dist="38100" dir="2700000" algn="tl">
                    <a:srgbClr val="000000">
                      <a:alpha val="43137"/>
                    </a:srgbClr>
                  </a:outerShdw>
                </a:effectLst>
                <a:latin typeface="Bahnschrift" pitchFamily="34" charset="0"/>
              </a:rPr>
            </a:br>
            <a:endParaRPr lang="en-US" sz="4000" dirty="0">
              <a:effectLst>
                <a:outerShdw blurRad="38100" dist="38100" dir="2700000" algn="tl">
                  <a:srgbClr val="000000">
                    <a:alpha val="43137"/>
                  </a:srgbClr>
                </a:outerShdw>
              </a:effectLst>
              <a:latin typeface="Bahnschrift"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6971" y="1630680"/>
            <a:ext cx="4600829" cy="3474720"/>
          </a:xfrm>
        </p:spPr>
      </p:pic>
      <p:sp>
        <p:nvSpPr>
          <p:cNvPr id="4" name="Text Placeholder 3"/>
          <p:cNvSpPr>
            <a:spLocks noGrp="1"/>
          </p:cNvSpPr>
          <p:nvPr>
            <p:ph type="body" sz="half" idx="2"/>
          </p:nvPr>
        </p:nvSpPr>
        <p:spPr>
          <a:xfrm>
            <a:off x="0" y="1295400"/>
            <a:ext cx="4495800" cy="5943600"/>
          </a:xfrm>
        </p:spPr>
        <p:txBody>
          <a:bodyPr>
            <a:normAutofit fontScale="70000" lnSpcReduction="20000"/>
          </a:bodyPr>
          <a:lstStyle/>
          <a:p>
            <a:pPr algn="just"/>
            <a:r>
              <a:rPr lang="ro-RO" dirty="0" smtClean="0"/>
              <a:t>	</a:t>
            </a:r>
            <a:r>
              <a:rPr lang="fr-FR" dirty="0" err="1" smtClean="0"/>
              <a:t>Proclamarea</a:t>
            </a:r>
            <a:r>
              <a:rPr lang="fr-FR" dirty="0" smtClean="0"/>
              <a:t> </a:t>
            </a:r>
            <a:r>
              <a:rPr lang="fr-FR" dirty="0" err="1"/>
              <a:t>Independenței</a:t>
            </a:r>
            <a:r>
              <a:rPr lang="fr-FR" dirty="0"/>
              <a:t> a </a:t>
            </a:r>
            <a:r>
              <a:rPr lang="fr-FR" dirty="0" err="1"/>
              <a:t>polarizat</a:t>
            </a:r>
            <a:r>
              <a:rPr lang="fr-FR" dirty="0"/>
              <a:t> </a:t>
            </a:r>
            <a:r>
              <a:rPr lang="fr-FR" dirty="0" err="1"/>
              <a:t>forțele</a:t>
            </a:r>
            <a:r>
              <a:rPr lang="fr-FR" dirty="0"/>
              <a:t> antagoniste: </a:t>
            </a:r>
            <a:r>
              <a:rPr lang="fr-FR" dirty="0" err="1"/>
              <a:t>loialiștii</a:t>
            </a:r>
            <a:r>
              <a:rPr lang="fr-FR" dirty="0"/>
              <a:t> </a:t>
            </a:r>
            <a:r>
              <a:rPr lang="fr-FR" dirty="0" err="1"/>
              <a:t>legați</a:t>
            </a:r>
            <a:r>
              <a:rPr lang="fr-FR" dirty="0"/>
              <a:t> de </a:t>
            </a:r>
            <a:r>
              <a:rPr lang="fr-FR" dirty="0" err="1"/>
              <a:t>Coroana</a:t>
            </a:r>
            <a:r>
              <a:rPr lang="fr-FR" dirty="0"/>
              <a:t> </a:t>
            </a:r>
            <a:r>
              <a:rPr lang="fr-FR" dirty="0" err="1"/>
              <a:t>Britanică</a:t>
            </a:r>
            <a:r>
              <a:rPr lang="fr-FR" dirty="0"/>
              <a:t> </a:t>
            </a:r>
            <a:r>
              <a:rPr lang="fr-FR" dirty="0" err="1"/>
              <a:t>și</a:t>
            </a:r>
            <a:r>
              <a:rPr lang="fr-FR" dirty="0"/>
              <a:t> </a:t>
            </a:r>
            <a:r>
              <a:rPr lang="fr-FR" dirty="0" err="1"/>
              <a:t>antibritanicii</a:t>
            </a:r>
            <a:r>
              <a:rPr lang="fr-FR" dirty="0"/>
              <a:t>. </a:t>
            </a:r>
            <a:r>
              <a:rPr lang="fr-FR" dirty="0" err="1"/>
              <a:t>Dacă</a:t>
            </a:r>
            <a:r>
              <a:rPr lang="fr-FR" dirty="0"/>
              <a:t> </a:t>
            </a:r>
            <a:r>
              <a:rPr lang="fr-FR" dirty="0" err="1"/>
              <a:t>în</a:t>
            </a:r>
            <a:r>
              <a:rPr lang="fr-FR" dirty="0"/>
              <a:t> 1778, </a:t>
            </a:r>
            <a:r>
              <a:rPr lang="fr-FR" dirty="0" err="1"/>
              <a:t>numărul</a:t>
            </a:r>
            <a:r>
              <a:rPr lang="fr-FR" dirty="0"/>
              <a:t> </a:t>
            </a:r>
            <a:r>
              <a:rPr lang="fr-FR" dirty="0" err="1"/>
              <a:t>armatei</a:t>
            </a:r>
            <a:r>
              <a:rPr lang="fr-FR" dirty="0"/>
              <a:t> </a:t>
            </a:r>
            <a:r>
              <a:rPr lang="fr-FR" dirty="0" err="1"/>
              <a:t>britanice</a:t>
            </a:r>
            <a:r>
              <a:rPr lang="fr-FR" dirty="0"/>
              <a:t> </a:t>
            </a:r>
            <a:r>
              <a:rPr lang="fr-FR" dirty="0" err="1"/>
              <a:t>era</a:t>
            </a:r>
            <a:r>
              <a:rPr lang="fr-FR" dirty="0"/>
              <a:t> de 7500 de </a:t>
            </a:r>
            <a:r>
              <a:rPr lang="fr-FR" dirty="0" err="1"/>
              <a:t>loialiști</a:t>
            </a:r>
            <a:r>
              <a:rPr lang="fr-FR" dirty="0"/>
              <a:t>, </a:t>
            </a:r>
            <a:r>
              <a:rPr lang="fr-FR" dirty="0" err="1"/>
              <a:t>în</a:t>
            </a:r>
            <a:r>
              <a:rPr lang="fr-FR" dirty="0"/>
              <a:t> 1781, </a:t>
            </a:r>
            <a:r>
              <a:rPr lang="fr-FR" dirty="0" err="1"/>
              <a:t>numărul</a:t>
            </a:r>
            <a:r>
              <a:rPr lang="fr-FR" dirty="0"/>
              <a:t> </a:t>
            </a:r>
            <a:r>
              <a:rPr lang="fr-FR" dirty="0" err="1"/>
              <a:t>lor</a:t>
            </a:r>
            <a:r>
              <a:rPr lang="fr-FR" dirty="0"/>
              <a:t> </a:t>
            </a:r>
            <a:r>
              <a:rPr lang="fr-FR" dirty="0" err="1"/>
              <a:t>scăzuse</a:t>
            </a:r>
            <a:r>
              <a:rPr lang="fr-FR" dirty="0"/>
              <a:t> la 5500, </a:t>
            </a:r>
            <a:r>
              <a:rPr lang="fr-FR" dirty="0" err="1"/>
              <a:t>urmând</a:t>
            </a:r>
            <a:r>
              <a:rPr lang="fr-FR" dirty="0"/>
              <a:t> ca </a:t>
            </a:r>
            <a:r>
              <a:rPr lang="fr-FR" dirty="0" err="1"/>
              <a:t>în</a:t>
            </a:r>
            <a:r>
              <a:rPr lang="fr-FR" dirty="0"/>
              <a:t> 1783 ca </a:t>
            </a:r>
            <a:r>
              <a:rPr lang="fr-FR" dirty="0" err="1"/>
              <a:t>trupele</a:t>
            </a:r>
            <a:r>
              <a:rPr lang="fr-FR" dirty="0"/>
              <a:t> </a:t>
            </a:r>
            <a:r>
              <a:rPr lang="fr-FR" dirty="0" err="1"/>
              <a:t>britanice</a:t>
            </a:r>
            <a:r>
              <a:rPr lang="fr-FR" dirty="0"/>
              <a:t> </a:t>
            </a:r>
            <a:r>
              <a:rPr lang="fr-FR" dirty="0" err="1"/>
              <a:t>să</a:t>
            </a:r>
            <a:r>
              <a:rPr lang="fr-FR" dirty="0"/>
              <a:t> fie </a:t>
            </a:r>
            <a:r>
              <a:rPr lang="fr-FR" dirty="0" err="1"/>
              <a:t>retrase</a:t>
            </a:r>
            <a:r>
              <a:rPr lang="fr-FR" dirty="0"/>
              <a:t> </a:t>
            </a:r>
            <a:r>
              <a:rPr lang="fr-FR" dirty="0" err="1"/>
              <a:t>din</a:t>
            </a:r>
            <a:r>
              <a:rPr lang="fr-FR" dirty="0"/>
              <a:t> SUA. O </a:t>
            </a:r>
            <a:r>
              <a:rPr lang="fr-FR" dirty="0" err="1"/>
              <a:t>sută</a:t>
            </a:r>
            <a:r>
              <a:rPr lang="fr-FR" dirty="0"/>
              <a:t> de mii de tory au </a:t>
            </a:r>
            <a:r>
              <a:rPr lang="fr-FR" dirty="0" err="1"/>
              <a:t>părăsit</a:t>
            </a:r>
            <a:r>
              <a:rPr lang="fr-FR" dirty="0"/>
              <a:t> </a:t>
            </a:r>
            <a:r>
              <a:rPr lang="fr-FR" dirty="0" err="1"/>
              <a:t>America</a:t>
            </a:r>
            <a:r>
              <a:rPr lang="fr-FR" dirty="0"/>
              <a:t> </a:t>
            </a:r>
            <a:r>
              <a:rPr lang="fr-FR" dirty="0" err="1"/>
              <a:t>în</a:t>
            </a:r>
            <a:r>
              <a:rPr lang="fr-FR" dirty="0"/>
              <a:t> </a:t>
            </a:r>
            <a:r>
              <a:rPr lang="fr-FR" dirty="0" err="1"/>
              <a:t>anii</a:t>
            </a:r>
            <a:r>
              <a:rPr lang="fr-FR" dirty="0"/>
              <a:t> </a:t>
            </a:r>
            <a:r>
              <a:rPr lang="fr-FR" dirty="0" err="1"/>
              <a:t>revoluției</a:t>
            </a:r>
            <a:r>
              <a:rPr lang="fr-FR" dirty="0"/>
              <a:t>. 30 000 de </a:t>
            </a:r>
            <a:r>
              <a:rPr lang="fr-FR" dirty="0" err="1"/>
              <a:t>americani</a:t>
            </a:r>
            <a:r>
              <a:rPr lang="fr-FR" dirty="0"/>
              <a:t> tory au servit </a:t>
            </a:r>
            <a:r>
              <a:rPr lang="fr-FR" dirty="0" err="1"/>
              <a:t>în</a:t>
            </a:r>
            <a:r>
              <a:rPr lang="fr-FR" dirty="0"/>
              <a:t> </a:t>
            </a:r>
            <a:r>
              <a:rPr lang="fr-FR" dirty="0" err="1"/>
              <a:t>forțele</a:t>
            </a:r>
            <a:r>
              <a:rPr lang="fr-FR" dirty="0"/>
              <a:t> </a:t>
            </a:r>
            <a:r>
              <a:rPr lang="fr-FR" dirty="0" err="1"/>
              <a:t>britanice</a:t>
            </a:r>
            <a:r>
              <a:rPr lang="fr-FR" dirty="0"/>
              <a:t> </a:t>
            </a:r>
            <a:r>
              <a:rPr lang="fr-FR" dirty="0" err="1"/>
              <a:t>în</a:t>
            </a:r>
            <a:r>
              <a:rPr lang="fr-FR" dirty="0"/>
              <a:t> </a:t>
            </a:r>
            <a:r>
              <a:rPr lang="fr-FR" dirty="0" err="1"/>
              <a:t>timpul</a:t>
            </a:r>
            <a:r>
              <a:rPr lang="fr-FR" dirty="0"/>
              <a:t> </a:t>
            </a:r>
            <a:r>
              <a:rPr lang="fr-FR" dirty="0" err="1"/>
              <a:t>revoluției</a:t>
            </a:r>
            <a:r>
              <a:rPr lang="fr-FR" dirty="0"/>
              <a:t>. </a:t>
            </a:r>
            <a:r>
              <a:rPr lang="fr-FR" dirty="0" err="1"/>
              <a:t>Loialiștii</a:t>
            </a:r>
            <a:r>
              <a:rPr lang="fr-FR" dirty="0"/>
              <a:t> </a:t>
            </a:r>
            <a:r>
              <a:rPr lang="fr-FR" dirty="0" err="1"/>
              <a:t>intrau</a:t>
            </a:r>
            <a:r>
              <a:rPr lang="fr-FR" dirty="0"/>
              <a:t> </a:t>
            </a:r>
            <a:r>
              <a:rPr lang="fr-FR" dirty="0" err="1"/>
              <a:t>în</a:t>
            </a:r>
            <a:r>
              <a:rPr lang="fr-FR" dirty="0"/>
              <a:t> </a:t>
            </a:r>
            <a:r>
              <a:rPr lang="fr-FR" dirty="0" err="1"/>
              <a:t>rândurile</a:t>
            </a:r>
            <a:r>
              <a:rPr lang="fr-FR" dirty="0"/>
              <a:t> </a:t>
            </a:r>
            <a:r>
              <a:rPr lang="fr-FR" dirty="0" err="1"/>
              <a:t>armatei</a:t>
            </a:r>
            <a:r>
              <a:rPr lang="fr-FR" dirty="0"/>
              <a:t> </a:t>
            </a:r>
            <a:r>
              <a:rPr lang="fr-FR" dirty="0" err="1"/>
              <a:t>britanice</a:t>
            </a:r>
            <a:r>
              <a:rPr lang="fr-FR" dirty="0"/>
              <a:t> </a:t>
            </a:r>
            <a:r>
              <a:rPr lang="fr-FR" dirty="0" err="1"/>
              <a:t>sau</a:t>
            </a:r>
            <a:r>
              <a:rPr lang="fr-FR" dirty="0"/>
              <a:t> </a:t>
            </a:r>
            <a:r>
              <a:rPr lang="fr-FR" dirty="0" err="1"/>
              <a:t>formau</a:t>
            </a:r>
            <a:r>
              <a:rPr lang="fr-FR" dirty="0"/>
              <a:t> </a:t>
            </a:r>
            <a:r>
              <a:rPr lang="fr-FR" dirty="0" err="1"/>
              <a:t>detașamente</a:t>
            </a:r>
            <a:r>
              <a:rPr lang="fr-FR" dirty="0"/>
              <a:t> de </a:t>
            </a:r>
            <a:r>
              <a:rPr lang="fr-FR" dirty="0" err="1"/>
              <a:t>partizani</a:t>
            </a:r>
            <a:r>
              <a:rPr lang="fr-FR" dirty="0"/>
              <a:t> ce </a:t>
            </a:r>
            <a:r>
              <a:rPr lang="fr-FR" dirty="0" err="1"/>
              <a:t>aveau</a:t>
            </a:r>
            <a:r>
              <a:rPr lang="fr-FR" dirty="0"/>
              <a:t> ca </a:t>
            </a:r>
            <a:r>
              <a:rPr lang="fr-FR" dirty="0" err="1"/>
              <a:t>scop</a:t>
            </a:r>
            <a:r>
              <a:rPr lang="fr-FR" dirty="0"/>
              <a:t> </a:t>
            </a:r>
            <a:r>
              <a:rPr lang="fr-FR" dirty="0" err="1"/>
              <a:t>devastarea</a:t>
            </a:r>
            <a:r>
              <a:rPr lang="fr-FR" dirty="0"/>
              <a:t> </a:t>
            </a:r>
            <a:r>
              <a:rPr lang="fr-FR" dirty="0" err="1"/>
              <a:t>regiunilor</a:t>
            </a:r>
            <a:r>
              <a:rPr lang="fr-FR" dirty="0"/>
              <a:t> </a:t>
            </a:r>
            <a:r>
              <a:rPr lang="fr-FR" dirty="0" err="1"/>
              <a:t>interioare</a:t>
            </a:r>
            <a:r>
              <a:rPr lang="fr-FR" dirty="0"/>
              <a:t>, </a:t>
            </a:r>
            <a:r>
              <a:rPr lang="fr-FR" dirty="0" err="1"/>
              <a:t>exercitând</a:t>
            </a:r>
            <a:r>
              <a:rPr lang="fr-FR" dirty="0"/>
              <a:t> </a:t>
            </a:r>
            <a:r>
              <a:rPr lang="fr-FR" dirty="0" err="1"/>
              <a:t>presiuni</a:t>
            </a:r>
            <a:r>
              <a:rPr lang="fr-FR" dirty="0"/>
              <a:t> </a:t>
            </a:r>
            <a:r>
              <a:rPr lang="fr-FR" dirty="0" err="1"/>
              <a:t>și</a:t>
            </a:r>
            <a:r>
              <a:rPr lang="fr-FR" dirty="0"/>
              <a:t> </a:t>
            </a:r>
            <a:r>
              <a:rPr lang="fr-FR" dirty="0" err="1"/>
              <a:t>teroarea</a:t>
            </a:r>
            <a:r>
              <a:rPr lang="fr-FR" dirty="0"/>
              <a:t> </a:t>
            </a:r>
            <a:r>
              <a:rPr lang="fr-FR" dirty="0" err="1"/>
              <a:t>contrarevoluționară</a:t>
            </a:r>
            <a:r>
              <a:rPr lang="fr-FR" dirty="0"/>
              <a:t> </a:t>
            </a:r>
            <a:r>
              <a:rPr lang="fr-FR" dirty="0" err="1"/>
              <a:t>prin</a:t>
            </a:r>
            <a:r>
              <a:rPr lang="fr-FR" dirty="0"/>
              <a:t> </a:t>
            </a:r>
            <a:r>
              <a:rPr lang="fr-FR" dirty="0" err="1"/>
              <a:t>jefuirea</a:t>
            </a:r>
            <a:r>
              <a:rPr lang="fr-FR" dirty="0"/>
              <a:t> </a:t>
            </a:r>
            <a:r>
              <a:rPr lang="fr-FR" dirty="0" err="1"/>
              <a:t>și</a:t>
            </a:r>
            <a:r>
              <a:rPr lang="fr-FR" dirty="0"/>
              <a:t> </a:t>
            </a:r>
            <a:r>
              <a:rPr lang="fr-FR" dirty="0" err="1"/>
              <a:t>incendierea</a:t>
            </a:r>
            <a:r>
              <a:rPr lang="fr-FR" dirty="0"/>
              <a:t> </a:t>
            </a:r>
            <a:r>
              <a:rPr lang="fr-FR" dirty="0" err="1"/>
              <a:t>fermelor</a:t>
            </a:r>
            <a:r>
              <a:rPr lang="fr-FR" dirty="0"/>
              <a:t> </a:t>
            </a:r>
            <a:r>
              <a:rPr lang="fr-FR" dirty="0" err="1"/>
              <a:t>și</a:t>
            </a:r>
            <a:r>
              <a:rPr lang="fr-FR" dirty="0"/>
              <a:t> </a:t>
            </a:r>
            <a:r>
              <a:rPr lang="fr-FR" dirty="0" err="1"/>
              <a:t>locuințelor</a:t>
            </a:r>
            <a:r>
              <a:rPr lang="fr-FR" dirty="0"/>
              <a:t> </a:t>
            </a:r>
            <a:r>
              <a:rPr lang="fr-FR" dirty="0" err="1"/>
              <a:t>revoluționarilor</a:t>
            </a:r>
            <a:r>
              <a:rPr lang="fr-FR" dirty="0"/>
              <a:t> </a:t>
            </a:r>
            <a:r>
              <a:rPr lang="fr-FR" dirty="0" err="1"/>
              <a:t>și</a:t>
            </a:r>
            <a:r>
              <a:rPr lang="fr-FR" dirty="0"/>
              <a:t> </a:t>
            </a:r>
            <a:r>
              <a:rPr lang="fr-FR" dirty="0" err="1"/>
              <a:t>maltratarea</a:t>
            </a:r>
            <a:r>
              <a:rPr lang="fr-FR" dirty="0"/>
              <a:t> </a:t>
            </a:r>
            <a:r>
              <a:rPr lang="fr-FR" dirty="0" err="1"/>
              <a:t>familiilor</a:t>
            </a:r>
            <a:r>
              <a:rPr lang="fr-FR" dirty="0"/>
              <a:t>. </a:t>
            </a:r>
            <a:r>
              <a:rPr lang="fr-FR" dirty="0" err="1"/>
              <a:t>După</a:t>
            </a:r>
            <a:r>
              <a:rPr lang="fr-FR" dirty="0"/>
              <a:t> </a:t>
            </a:r>
            <a:r>
              <a:rPr lang="fr-FR" dirty="0" err="1"/>
              <a:t>ocuparea</a:t>
            </a:r>
            <a:r>
              <a:rPr lang="fr-FR" dirty="0"/>
              <a:t> New </a:t>
            </a:r>
            <a:r>
              <a:rPr lang="fr-FR" dirty="0" err="1"/>
              <a:t>Yorkului</a:t>
            </a:r>
            <a:r>
              <a:rPr lang="fr-FR" dirty="0"/>
              <a:t>, </a:t>
            </a:r>
            <a:r>
              <a:rPr lang="fr-FR" dirty="0" err="1"/>
              <a:t>loialiștii</a:t>
            </a:r>
            <a:r>
              <a:rPr lang="fr-FR" dirty="0"/>
              <a:t> au </a:t>
            </a:r>
            <a:r>
              <a:rPr lang="fr-FR" dirty="0" err="1"/>
              <a:t>organizat</a:t>
            </a:r>
            <a:r>
              <a:rPr lang="fr-FR" dirty="0"/>
              <a:t> un </a:t>
            </a:r>
            <a:r>
              <a:rPr lang="fr-FR" dirty="0" err="1"/>
              <a:t>război</a:t>
            </a:r>
            <a:r>
              <a:rPr lang="fr-FR" dirty="0"/>
              <a:t> de </a:t>
            </a:r>
            <a:r>
              <a:rPr lang="fr-FR" dirty="0" err="1"/>
              <a:t>corsair</a:t>
            </a:r>
            <a:r>
              <a:rPr lang="fr-FR" dirty="0"/>
              <a:t> </a:t>
            </a:r>
            <a:r>
              <a:rPr lang="fr-FR" dirty="0" err="1"/>
              <a:t>amenințând</a:t>
            </a:r>
            <a:r>
              <a:rPr lang="fr-FR" dirty="0"/>
              <a:t> permanent </a:t>
            </a:r>
            <a:r>
              <a:rPr lang="fr-FR" dirty="0" err="1"/>
              <a:t>coastele</a:t>
            </a:r>
            <a:r>
              <a:rPr lang="fr-FR" dirty="0"/>
              <a:t> </a:t>
            </a:r>
            <a:r>
              <a:rPr lang="fr-FR" dirty="0" err="1"/>
              <a:t>estice</a:t>
            </a:r>
            <a:r>
              <a:rPr lang="fr-FR" dirty="0"/>
              <a:t> ale </a:t>
            </a:r>
            <a:r>
              <a:rPr lang="fr-FR" dirty="0" err="1"/>
              <a:t>Noii</a:t>
            </a:r>
            <a:r>
              <a:rPr lang="fr-FR" dirty="0"/>
              <a:t> </a:t>
            </a:r>
            <a:r>
              <a:rPr lang="fr-FR" dirty="0" err="1"/>
              <a:t>Anglii</a:t>
            </a:r>
            <a:r>
              <a:rPr lang="fr-FR" dirty="0"/>
              <a:t>.</a:t>
            </a:r>
            <a:endParaRPr lang="en-US" dirty="0"/>
          </a:p>
          <a:p>
            <a:pPr algn="just"/>
            <a:r>
              <a:rPr lang="fr-FR" dirty="0"/>
              <a:t> </a:t>
            </a:r>
            <a:endParaRPr lang="en-US" dirty="0"/>
          </a:p>
          <a:p>
            <a:pPr algn="just"/>
            <a:r>
              <a:rPr lang="ro-RO" dirty="0" smtClean="0"/>
              <a:t>	</a:t>
            </a:r>
            <a:r>
              <a:rPr lang="fr-FR" dirty="0" err="1" smtClean="0"/>
              <a:t>În</a:t>
            </a:r>
            <a:r>
              <a:rPr lang="fr-FR" dirty="0" smtClean="0"/>
              <a:t> </a:t>
            </a:r>
            <a:r>
              <a:rPr lang="fr-FR" dirty="0" err="1"/>
              <a:t>octombrie</a:t>
            </a:r>
            <a:r>
              <a:rPr lang="fr-FR" dirty="0"/>
              <a:t> 1775, </a:t>
            </a:r>
            <a:r>
              <a:rPr lang="fr-FR" dirty="0" err="1"/>
              <a:t>Congresul</a:t>
            </a:r>
            <a:r>
              <a:rPr lang="fr-FR" dirty="0"/>
              <a:t> a </a:t>
            </a:r>
            <a:r>
              <a:rPr lang="fr-FR" dirty="0" err="1"/>
              <a:t>recomandat</a:t>
            </a:r>
            <a:r>
              <a:rPr lang="fr-FR" dirty="0"/>
              <a:t> </a:t>
            </a:r>
            <a:r>
              <a:rPr lang="fr-FR" dirty="0" err="1"/>
              <a:t>Comitetelor</a:t>
            </a:r>
            <a:r>
              <a:rPr lang="fr-FR" dirty="0"/>
              <a:t> de </a:t>
            </a:r>
            <a:r>
              <a:rPr lang="fr-FR" dirty="0" err="1"/>
              <a:t>securitate</a:t>
            </a:r>
            <a:r>
              <a:rPr lang="fr-FR" dirty="0"/>
              <a:t> </a:t>
            </a:r>
            <a:r>
              <a:rPr lang="fr-FR" dirty="0" err="1"/>
              <a:t>provincialǎ</a:t>
            </a:r>
            <a:r>
              <a:rPr lang="fr-FR" dirty="0"/>
              <a:t> </a:t>
            </a:r>
            <a:r>
              <a:rPr lang="fr-FR" dirty="0" err="1"/>
              <a:t>să</a:t>
            </a:r>
            <a:r>
              <a:rPr lang="fr-FR" dirty="0"/>
              <a:t> </a:t>
            </a:r>
            <a:r>
              <a:rPr lang="fr-FR" dirty="0" err="1"/>
              <a:t>păzească</a:t>
            </a:r>
            <a:r>
              <a:rPr lang="fr-FR" dirty="0"/>
              <a:t> </a:t>
            </a:r>
            <a:r>
              <a:rPr lang="fr-FR" dirty="0" err="1"/>
              <a:t>persoanele</a:t>
            </a:r>
            <a:r>
              <a:rPr lang="fr-FR" dirty="0"/>
              <a:t> ce </a:t>
            </a:r>
            <a:r>
              <a:rPr lang="fr-FR" dirty="0" err="1"/>
              <a:t>puteau</a:t>
            </a:r>
            <a:r>
              <a:rPr lang="fr-FR" dirty="0"/>
              <a:t> </a:t>
            </a:r>
            <a:r>
              <a:rPr lang="fr-FR" dirty="0" err="1"/>
              <a:t>amenința</a:t>
            </a:r>
            <a:r>
              <a:rPr lang="fr-FR" dirty="0"/>
              <a:t> </a:t>
            </a:r>
            <a:r>
              <a:rPr lang="fr-FR" dirty="0" err="1"/>
              <a:t>securitatea</a:t>
            </a:r>
            <a:r>
              <a:rPr lang="fr-FR" dirty="0"/>
              <a:t> </a:t>
            </a:r>
            <a:r>
              <a:rPr lang="fr-FR" dirty="0" err="1"/>
              <a:t>coloniilor</a:t>
            </a:r>
            <a:r>
              <a:rPr lang="fr-FR" dirty="0"/>
              <a:t> </a:t>
            </a:r>
            <a:r>
              <a:rPr lang="fr-FR" dirty="0" err="1"/>
              <a:t>și</a:t>
            </a:r>
            <a:r>
              <a:rPr lang="fr-FR" dirty="0"/>
              <a:t> </a:t>
            </a:r>
            <a:r>
              <a:rPr lang="fr-FR" dirty="0" err="1"/>
              <a:t>libertatea</a:t>
            </a:r>
            <a:r>
              <a:rPr lang="fr-FR" dirty="0"/>
              <a:t> </a:t>
            </a:r>
            <a:r>
              <a:rPr lang="fr-FR" dirty="0" err="1"/>
              <a:t>Americii</a:t>
            </a:r>
            <a:r>
              <a:rPr lang="fr-FR" dirty="0"/>
              <a:t>. Tory au </a:t>
            </a:r>
            <a:r>
              <a:rPr lang="fr-FR" dirty="0" err="1"/>
              <a:t>fost</a:t>
            </a:r>
            <a:r>
              <a:rPr lang="fr-FR" dirty="0"/>
              <a:t> </a:t>
            </a:r>
            <a:r>
              <a:rPr lang="fr-FR" dirty="0" err="1"/>
              <a:t>înlăturați</a:t>
            </a:r>
            <a:r>
              <a:rPr lang="fr-FR" dirty="0"/>
              <a:t> </a:t>
            </a:r>
            <a:r>
              <a:rPr lang="fr-FR" dirty="0" err="1"/>
              <a:t>din</a:t>
            </a:r>
            <a:r>
              <a:rPr lang="fr-FR" dirty="0"/>
              <a:t> </a:t>
            </a:r>
            <a:r>
              <a:rPr lang="fr-FR" dirty="0" err="1"/>
              <a:t>funcțiile</a:t>
            </a:r>
            <a:r>
              <a:rPr lang="fr-FR" dirty="0"/>
              <a:t> </a:t>
            </a:r>
            <a:r>
              <a:rPr lang="fr-FR" dirty="0" err="1"/>
              <a:t>publice</a:t>
            </a:r>
            <a:r>
              <a:rPr lang="fr-FR" dirty="0"/>
              <a:t> </a:t>
            </a:r>
            <a:r>
              <a:rPr lang="fr-FR" dirty="0" err="1"/>
              <a:t>și</a:t>
            </a:r>
            <a:r>
              <a:rPr lang="fr-FR" dirty="0"/>
              <a:t> </a:t>
            </a:r>
            <a:r>
              <a:rPr lang="fr-FR" dirty="0" err="1"/>
              <a:t>lipsiți</a:t>
            </a:r>
            <a:r>
              <a:rPr lang="fr-FR" dirty="0"/>
              <a:t> de </a:t>
            </a:r>
            <a:r>
              <a:rPr lang="fr-FR" dirty="0" err="1"/>
              <a:t>drepturile</a:t>
            </a:r>
            <a:r>
              <a:rPr lang="fr-FR" dirty="0"/>
              <a:t> </a:t>
            </a:r>
            <a:r>
              <a:rPr lang="fr-FR" dirty="0" err="1"/>
              <a:t>politice</a:t>
            </a:r>
            <a:r>
              <a:rPr lang="fr-FR" dirty="0"/>
              <a:t> </a:t>
            </a:r>
            <a:r>
              <a:rPr lang="fr-FR" dirty="0" err="1"/>
              <a:t>în</a:t>
            </a:r>
            <a:r>
              <a:rPr lang="fr-FR" dirty="0"/>
              <a:t> </a:t>
            </a:r>
            <a:r>
              <a:rPr lang="fr-FR" dirty="0" err="1"/>
              <a:t>toate</a:t>
            </a:r>
            <a:r>
              <a:rPr lang="fr-FR" dirty="0"/>
              <a:t> </a:t>
            </a:r>
            <a:r>
              <a:rPr lang="fr-FR" dirty="0" err="1"/>
              <a:t>statele</a:t>
            </a:r>
            <a:r>
              <a:rPr lang="fr-FR" dirty="0"/>
              <a:t>. </a:t>
            </a:r>
            <a:r>
              <a:rPr lang="fr-FR" dirty="0" err="1"/>
              <a:t>Preoții</a:t>
            </a:r>
            <a:r>
              <a:rPr lang="fr-FR" dirty="0"/>
              <a:t>, </a:t>
            </a:r>
            <a:r>
              <a:rPr lang="fr-FR" dirty="0" err="1"/>
              <a:t>avocații</a:t>
            </a:r>
            <a:r>
              <a:rPr lang="fr-FR" dirty="0"/>
              <a:t> </a:t>
            </a:r>
            <a:r>
              <a:rPr lang="fr-FR" dirty="0" err="1"/>
              <a:t>și</a:t>
            </a:r>
            <a:r>
              <a:rPr lang="fr-FR" dirty="0"/>
              <a:t> </a:t>
            </a:r>
            <a:r>
              <a:rPr lang="fr-FR" dirty="0" err="1"/>
              <a:t>profesorii</a:t>
            </a:r>
            <a:r>
              <a:rPr lang="fr-FR" dirty="0"/>
              <a:t> </a:t>
            </a:r>
            <a:r>
              <a:rPr lang="fr-FR" dirty="0" err="1"/>
              <a:t>declarați</a:t>
            </a:r>
            <a:r>
              <a:rPr lang="fr-FR" dirty="0"/>
              <a:t> “tory” nu mai </a:t>
            </a:r>
            <a:r>
              <a:rPr lang="fr-FR" dirty="0" err="1"/>
              <a:t>puteau</a:t>
            </a:r>
            <a:r>
              <a:rPr lang="fr-FR" dirty="0"/>
              <a:t> </a:t>
            </a:r>
            <a:r>
              <a:rPr lang="fr-FR" dirty="0" err="1"/>
              <a:t>să</a:t>
            </a:r>
            <a:r>
              <a:rPr lang="fr-FR" dirty="0"/>
              <a:t> </a:t>
            </a:r>
            <a:r>
              <a:rPr lang="fr-FR" dirty="0" err="1"/>
              <a:t>profeseze</a:t>
            </a:r>
            <a:r>
              <a:rPr lang="fr-FR" dirty="0"/>
              <a:t>. Au </a:t>
            </a:r>
            <a:r>
              <a:rPr lang="fr-FR" dirty="0" err="1"/>
              <a:t>fost</a:t>
            </a:r>
            <a:r>
              <a:rPr lang="fr-FR" dirty="0"/>
              <a:t> </a:t>
            </a:r>
            <a:r>
              <a:rPr lang="fr-FR" dirty="0" err="1"/>
              <a:t>adoptate</a:t>
            </a:r>
            <a:r>
              <a:rPr lang="fr-FR" dirty="0"/>
              <a:t> </a:t>
            </a:r>
            <a:r>
              <a:rPr lang="fr-FR" dirty="0" err="1"/>
              <a:t>legi</a:t>
            </a:r>
            <a:r>
              <a:rPr lang="fr-FR" dirty="0"/>
              <a:t> </a:t>
            </a:r>
            <a:r>
              <a:rPr lang="fr-FR" dirty="0" err="1"/>
              <a:t>pentru</a:t>
            </a:r>
            <a:r>
              <a:rPr lang="fr-FR" dirty="0"/>
              <a:t> </a:t>
            </a:r>
            <a:r>
              <a:rPr lang="fr-FR" dirty="0" err="1"/>
              <a:t>surghiunirea</a:t>
            </a:r>
            <a:r>
              <a:rPr lang="fr-FR" dirty="0"/>
              <a:t> </a:t>
            </a:r>
            <a:r>
              <a:rPr lang="fr-FR" dirty="0" err="1"/>
              <a:t>loialiștilor</a:t>
            </a:r>
            <a:r>
              <a:rPr lang="fr-FR" dirty="0"/>
              <a:t> </a:t>
            </a:r>
            <a:r>
              <a:rPr lang="fr-FR" dirty="0" err="1"/>
              <a:t>în</a:t>
            </a:r>
            <a:r>
              <a:rPr lang="fr-FR" dirty="0"/>
              <a:t> </a:t>
            </a:r>
            <a:r>
              <a:rPr lang="fr-FR" dirty="0" err="1"/>
              <a:t>nouă</a:t>
            </a:r>
            <a:r>
              <a:rPr lang="fr-FR" dirty="0"/>
              <a:t> state. </a:t>
            </a:r>
            <a:r>
              <a:rPr lang="fr-FR" dirty="0" err="1"/>
              <a:t>Chiar</a:t>
            </a:r>
            <a:r>
              <a:rPr lang="fr-FR" dirty="0"/>
              <a:t> </a:t>
            </a:r>
            <a:r>
              <a:rPr lang="fr-FR" dirty="0" err="1"/>
              <a:t>și</a:t>
            </a:r>
            <a:r>
              <a:rPr lang="fr-FR" dirty="0"/>
              <a:t> tory </a:t>
            </a:r>
            <a:r>
              <a:rPr lang="fr-FR" dirty="0" err="1"/>
              <a:t>moderați</a:t>
            </a:r>
            <a:r>
              <a:rPr lang="fr-FR" dirty="0"/>
              <a:t> </a:t>
            </a:r>
            <a:r>
              <a:rPr lang="fr-FR" dirty="0" err="1"/>
              <a:t>erau</a:t>
            </a:r>
            <a:r>
              <a:rPr lang="fr-FR" dirty="0"/>
              <a:t> </a:t>
            </a:r>
            <a:r>
              <a:rPr lang="fr-FR" dirty="0" err="1"/>
              <a:t>hărțuiți</a:t>
            </a:r>
            <a:r>
              <a:rPr lang="fr-FR" dirty="0"/>
              <a:t> </a:t>
            </a:r>
            <a:r>
              <a:rPr lang="fr-FR" dirty="0" err="1"/>
              <a:t>și</a:t>
            </a:r>
            <a:r>
              <a:rPr lang="fr-FR" dirty="0"/>
              <a:t> </a:t>
            </a:r>
            <a:r>
              <a:rPr lang="fr-FR" dirty="0" err="1"/>
              <a:t>boicotați</a:t>
            </a:r>
            <a:r>
              <a:rPr lang="fr-FR" dirty="0"/>
              <a:t> </a:t>
            </a:r>
            <a:r>
              <a:rPr lang="fr-FR" dirty="0" err="1"/>
              <a:t>și</a:t>
            </a:r>
            <a:r>
              <a:rPr lang="fr-FR" dirty="0"/>
              <a:t> </a:t>
            </a:r>
            <a:r>
              <a:rPr lang="fr-FR" dirty="0" err="1"/>
              <a:t>erau</a:t>
            </a:r>
            <a:r>
              <a:rPr lang="fr-FR" dirty="0"/>
              <a:t> </a:t>
            </a:r>
            <a:r>
              <a:rPr lang="fr-FR" dirty="0" err="1"/>
              <a:t>forțați</a:t>
            </a:r>
            <a:r>
              <a:rPr lang="fr-FR" dirty="0"/>
              <a:t> </a:t>
            </a:r>
            <a:r>
              <a:rPr lang="fr-FR" dirty="0" err="1"/>
              <a:t>să-și</a:t>
            </a:r>
            <a:r>
              <a:rPr lang="fr-FR" dirty="0"/>
              <a:t> </a:t>
            </a:r>
            <a:r>
              <a:rPr lang="fr-FR" dirty="0" err="1"/>
              <a:t>vândă</a:t>
            </a:r>
            <a:r>
              <a:rPr lang="fr-FR" dirty="0"/>
              <a:t> </a:t>
            </a:r>
            <a:r>
              <a:rPr lang="fr-FR" dirty="0" err="1"/>
              <a:t>produsele</a:t>
            </a:r>
            <a:r>
              <a:rPr lang="fr-FR" dirty="0"/>
              <a:t> </a:t>
            </a:r>
            <a:r>
              <a:rPr lang="fr-FR" dirty="0" err="1"/>
              <a:t>pentru</a:t>
            </a:r>
            <a:r>
              <a:rPr lang="fr-FR" dirty="0"/>
              <a:t> </a:t>
            </a:r>
            <a:r>
              <a:rPr lang="fr-FR" dirty="0" err="1"/>
              <a:t>bani</a:t>
            </a:r>
            <a:r>
              <a:rPr lang="fr-FR" dirty="0"/>
              <a:t> </a:t>
            </a:r>
            <a:r>
              <a:rPr lang="fr-FR" dirty="0" err="1"/>
              <a:t>depreciați</a:t>
            </a:r>
            <a:r>
              <a:rPr lang="fr-FR" dirty="0"/>
              <a:t> </a:t>
            </a:r>
            <a:r>
              <a:rPr lang="fr-FR" dirty="0" err="1"/>
              <a:t>și</a:t>
            </a:r>
            <a:r>
              <a:rPr lang="fr-FR" dirty="0"/>
              <a:t> </a:t>
            </a:r>
            <a:r>
              <a:rPr lang="fr-FR" dirty="0" err="1"/>
              <a:t>fiind</a:t>
            </a:r>
            <a:r>
              <a:rPr lang="fr-FR" dirty="0"/>
              <a:t> </a:t>
            </a:r>
            <a:r>
              <a:rPr lang="fr-FR" dirty="0" err="1"/>
              <a:t>supuși</a:t>
            </a:r>
            <a:r>
              <a:rPr lang="fr-FR" dirty="0"/>
              <a:t> </a:t>
            </a:r>
            <a:r>
              <a:rPr lang="fr-FR" dirty="0" err="1"/>
              <a:t>amenzilor</a:t>
            </a:r>
            <a:r>
              <a:rPr lang="fr-FR" dirty="0"/>
              <a:t> </a:t>
            </a:r>
            <a:r>
              <a:rPr lang="fr-FR" dirty="0" err="1"/>
              <a:t>și</a:t>
            </a:r>
            <a:r>
              <a:rPr lang="fr-FR" dirty="0"/>
              <a:t> </a:t>
            </a:r>
            <a:r>
              <a:rPr lang="fr-FR" dirty="0" err="1"/>
              <a:t>taxelor</a:t>
            </a:r>
            <a:r>
              <a:rPr lang="fr-FR" dirty="0"/>
              <a:t> </a:t>
            </a:r>
            <a:r>
              <a:rPr lang="fr-FR" dirty="0" err="1"/>
              <a:t>dublate</a:t>
            </a:r>
            <a:r>
              <a:rPr lang="fr-FR" dirty="0"/>
              <a:t> </a:t>
            </a:r>
            <a:r>
              <a:rPr lang="fr-FR" dirty="0" err="1"/>
              <a:t>sau</a:t>
            </a:r>
            <a:r>
              <a:rPr lang="fr-FR" dirty="0"/>
              <a:t> </a:t>
            </a:r>
            <a:r>
              <a:rPr lang="fr-FR" dirty="0" err="1"/>
              <a:t>triplate</a:t>
            </a:r>
            <a:r>
              <a:rPr lang="fr-FR" dirty="0"/>
              <a:t>, </a:t>
            </a:r>
            <a:r>
              <a:rPr lang="fr-FR" dirty="0" err="1"/>
              <a:t>rechizitilor</a:t>
            </a:r>
            <a:r>
              <a:rPr lang="fr-FR" dirty="0"/>
              <a:t> </a:t>
            </a:r>
            <a:r>
              <a:rPr lang="fr-FR" dirty="0" err="1"/>
              <a:t>și</a:t>
            </a:r>
            <a:r>
              <a:rPr lang="fr-FR" dirty="0"/>
              <a:t> </a:t>
            </a:r>
            <a:r>
              <a:rPr lang="fr-FR" dirty="0" err="1"/>
              <a:t>erau</a:t>
            </a:r>
            <a:r>
              <a:rPr lang="fr-FR" dirty="0"/>
              <a:t> </a:t>
            </a:r>
            <a:r>
              <a:rPr lang="fr-FR" dirty="0" err="1"/>
              <a:t>arestați</a:t>
            </a:r>
            <a:r>
              <a:rPr lang="fr-FR" dirty="0"/>
              <a:t> la </a:t>
            </a:r>
            <a:r>
              <a:rPr lang="fr-FR" dirty="0" err="1"/>
              <a:t>domiciliu</a:t>
            </a:r>
            <a:r>
              <a:rPr lang="fr-FR" dirty="0"/>
              <a:t>, </a:t>
            </a:r>
            <a:r>
              <a:rPr lang="fr-FR" dirty="0" err="1"/>
              <a:t>condamnați</a:t>
            </a:r>
            <a:r>
              <a:rPr lang="fr-FR" dirty="0"/>
              <a:t> la </a:t>
            </a:r>
            <a:r>
              <a:rPr lang="fr-FR" dirty="0" err="1"/>
              <a:t>munci</a:t>
            </a:r>
            <a:r>
              <a:rPr lang="fr-FR" dirty="0"/>
              <a:t> </a:t>
            </a:r>
            <a:r>
              <a:rPr lang="fr-FR" dirty="0" err="1"/>
              <a:t>grele</a:t>
            </a:r>
            <a:r>
              <a:rPr lang="fr-FR" dirty="0"/>
              <a:t> </a:t>
            </a:r>
            <a:r>
              <a:rPr lang="fr-FR" dirty="0" err="1"/>
              <a:t>sau</a:t>
            </a:r>
            <a:r>
              <a:rPr lang="fr-FR" dirty="0"/>
              <a:t> </a:t>
            </a:r>
            <a:r>
              <a:rPr lang="fr-FR" dirty="0" err="1"/>
              <a:t>torturați</a:t>
            </a:r>
            <a:r>
              <a:rPr lang="fr-FR" dirty="0"/>
              <a:t> </a:t>
            </a:r>
            <a:r>
              <a:rPr lang="fr-FR" dirty="0" err="1"/>
              <a:t>și</a:t>
            </a:r>
            <a:r>
              <a:rPr lang="fr-FR" dirty="0"/>
              <a:t> </a:t>
            </a:r>
            <a:r>
              <a:rPr lang="fr-FR" dirty="0" err="1"/>
              <a:t>uciși</a:t>
            </a:r>
            <a:r>
              <a:rPr lang="fr-FR" dirty="0"/>
              <a:t>. </a:t>
            </a:r>
            <a:r>
              <a:rPr lang="fr-FR" dirty="0" err="1"/>
              <a:t>Averile</a:t>
            </a:r>
            <a:r>
              <a:rPr lang="fr-FR" dirty="0"/>
              <a:t> </a:t>
            </a:r>
            <a:r>
              <a:rPr lang="fr-FR" dirty="0" err="1"/>
              <a:t>erau</a:t>
            </a:r>
            <a:r>
              <a:rPr lang="fr-FR" dirty="0"/>
              <a:t> </a:t>
            </a:r>
            <a:r>
              <a:rPr lang="fr-FR" dirty="0" err="1"/>
              <a:t>confiscate</a:t>
            </a:r>
            <a:r>
              <a:rPr lang="fr-FR" dirty="0"/>
              <a:t> . </a:t>
            </a:r>
            <a:r>
              <a:rPr lang="fr-FR" dirty="0" err="1"/>
              <a:t>Comitetele</a:t>
            </a:r>
            <a:r>
              <a:rPr lang="fr-FR" dirty="0"/>
              <a:t> </a:t>
            </a:r>
            <a:r>
              <a:rPr lang="fr-FR" dirty="0" err="1"/>
              <a:t>chiar</a:t>
            </a:r>
            <a:r>
              <a:rPr lang="fr-FR" dirty="0"/>
              <a:t> </a:t>
            </a:r>
            <a:r>
              <a:rPr lang="fr-FR" dirty="0" err="1"/>
              <a:t>alcătuiau</a:t>
            </a:r>
            <a:r>
              <a:rPr lang="fr-FR" dirty="0"/>
              <a:t> liste </a:t>
            </a:r>
            <a:r>
              <a:rPr lang="fr-FR" dirty="0" err="1"/>
              <a:t>negre</a:t>
            </a:r>
            <a:r>
              <a:rPr lang="fr-FR" dirty="0"/>
              <a:t> de </a:t>
            </a:r>
            <a:r>
              <a:rPr lang="fr-FR" dirty="0" err="1"/>
              <a:t>toți</a:t>
            </a:r>
            <a:r>
              <a:rPr lang="fr-FR" dirty="0"/>
              <a:t> </a:t>
            </a:r>
            <a:r>
              <a:rPr lang="fr-FR" dirty="0" err="1"/>
              <a:t>cei</a:t>
            </a:r>
            <a:r>
              <a:rPr lang="fr-FR" dirty="0"/>
              <a:t> </a:t>
            </a:r>
            <a:r>
              <a:rPr lang="fr-FR" dirty="0" err="1"/>
              <a:t>bănuiți</a:t>
            </a:r>
            <a:r>
              <a:rPr lang="fr-FR" dirty="0"/>
              <a:t> </a:t>
            </a:r>
            <a:r>
              <a:rPr lang="fr-FR" dirty="0" err="1"/>
              <a:t>sau</a:t>
            </a:r>
            <a:r>
              <a:rPr lang="fr-FR" dirty="0"/>
              <a:t> </a:t>
            </a:r>
            <a:r>
              <a:rPr lang="fr-FR" dirty="0" err="1"/>
              <a:t>învinuiți</a:t>
            </a:r>
            <a:r>
              <a:rPr lang="fr-FR" dirty="0"/>
              <a:t> de </a:t>
            </a:r>
            <a:r>
              <a:rPr lang="fr-FR" dirty="0" err="1"/>
              <a:t>colaborare</a:t>
            </a:r>
            <a:r>
              <a:rPr lang="fr-FR" dirty="0"/>
              <a:t> </a:t>
            </a:r>
            <a:r>
              <a:rPr lang="fr-FR" dirty="0" err="1"/>
              <a:t>cu</a:t>
            </a:r>
            <a:r>
              <a:rPr lang="fr-FR" dirty="0"/>
              <a:t> </a:t>
            </a:r>
            <a:r>
              <a:rPr lang="fr-FR" dirty="0" err="1"/>
              <a:t>britanicii</a:t>
            </a:r>
            <a:r>
              <a:rPr lang="fr-FR" dirty="0"/>
              <a:t>, de </a:t>
            </a:r>
            <a:r>
              <a:rPr lang="fr-FR" dirty="0" err="1"/>
              <a:t>adversari</a:t>
            </a:r>
            <a:r>
              <a:rPr lang="fr-FR" dirty="0"/>
              <a:t> </a:t>
            </a:r>
            <a:r>
              <a:rPr lang="fr-FR" dirty="0" err="1"/>
              <a:t>declarați</a:t>
            </a:r>
            <a:r>
              <a:rPr lang="fr-FR" dirty="0"/>
              <a:t> </a:t>
            </a:r>
            <a:r>
              <a:rPr lang="fr-FR" dirty="0" err="1"/>
              <a:t>sau</a:t>
            </a:r>
            <a:r>
              <a:rPr lang="fr-FR" dirty="0"/>
              <a:t> </a:t>
            </a:r>
            <a:r>
              <a:rPr lang="fr-FR" dirty="0" err="1"/>
              <a:t>nedeclarați</a:t>
            </a:r>
            <a:r>
              <a:rPr lang="fr-FR" dirty="0"/>
              <a:t> </a:t>
            </a:r>
            <a:r>
              <a:rPr lang="fr-FR" dirty="0" err="1"/>
              <a:t>din</a:t>
            </a:r>
            <a:r>
              <a:rPr lang="fr-FR" dirty="0"/>
              <a:t> </a:t>
            </a:r>
            <a:r>
              <a:rPr lang="fr-FR" dirty="0" err="1"/>
              <a:t>interior</a:t>
            </a:r>
            <a:r>
              <a:rPr lang="fr-FR" dirty="0"/>
              <a:t>, de </a:t>
            </a:r>
            <a:r>
              <a:rPr lang="fr-FR" dirty="0" err="1"/>
              <a:t>neutri</a:t>
            </a:r>
            <a:r>
              <a:rPr lang="fr-FR" dirty="0"/>
              <a:t>, </a:t>
            </a:r>
            <a:r>
              <a:rPr lang="fr-FR" dirty="0" err="1"/>
              <a:t>îndoielnici</a:t>
            </a:r>
            <a:r>
              <a:rPr lang="fr-FR" dirty="0"/>
              <a:t>, </a:t>
            </a:r>
            <a:r>
              <a:rPr lang="fr-FR" dirty="0" err="1"/>
              <a:t>aceștia</a:t>
            </a:r>
            <a:r>
              <a:rPr lang="fr-FR" dirty="0"/>
              <a:t> </a:t>
            </a:r>
            <a:r>
              <a:rPr lang="fr-FR" dirty="0" err="1"/>
              <a:t>fiind</a:t>
            </a:r>
            <a:r>
              <a:rPr lang="fr-FR" dirty="0"/>
              <a:t> </a:t>
            </a:r>
            <a:r>
              <a:rPr lang="fr-FR" dirty="0" err="1"/>
              <a:t>supuși</a:t>
            </a:r>
            <a:r>
              <a:rPr lang="fr-FR" dirty="0"/>
              <a:t> </a:t>
            </a:r>
            <a:r>
              <a:rPr lang="fr-FR" dirty="0" err="1"/>
              <a:t>amenzilor</a:t>
            </a:r>
            <a:r>
              <a:rPr lang="fr-FR" dirty="0"/>
              <a:t> </a:t>
            </a:r>
            <a:r>
              <a:rPr lang="fr-FR" dirty="0" err="1"/>
              <a:t>și</a:t>
            </a:r>
            <a:r>
              <a:rPr lang="fr-FR" dirty="0"/>
              <a:t> </a:t>
            </a:r>
            <a:r>
              <a:rPr lang="fr-FR" dirty="0" err="1"/>
              <a:t>dărilor</a:t>
            </a:r>
            <a:r>
              <a:rPr lang="fr-FR" dirty="0"/>
              <a:t>. </a:t>
            </a:r>
            <a:r>
              <a:rPr lang="fr-FR" dirty="0" err="1"/>
              <a:t>Comitetele</a:t>
            </a:r>
            <a:r>
              <a:rPr lang="fr-FR" dirty="0"/>
              <a:t> de </a:t>
            </a:r>
            <a:r>
              <a:rPr lang="fr-FR" dirty="0" err="1"/>
              <a:t>securitate</a:t>
            </a:r>
            <a:r>
              <a:rPr lang="fr-FR" dirty="0"/>
              <a:t> </a:t>
            </a:r>
            <a:r>
              <a:rPr lang="fr-FR" dirty="0" err="1"/>
              <a:t>strângeau</a:t>
            </a:r>
            <a:r>
              <a:rPr lang="fr-FR" dirty="0"/>
              <a:t> </a:t>
            </a:r>
            <a:r>
              <a:rPr lang="fr-FR" dirty="0" err="1"/>
              <a:t>contribuții</a:t>
            </a:r>
            <a:r>
              <a:rPr lang="fr-FR" dirty="0"/>
              <a:t> </a:t>
            </a:r>
            <a:r>
              <a:rPr lang="fr-FR" dirty="0" err="1"/>
              <a:t>necesare</a:t>
            </a:r>
            <a:r>
              <a:rPr lang="fr-FR" dirty="0"/>
              <a:t> </a:t>
            </a:r>
            <a:r>
              <a:rPr lang="fr-FR" dirty="0" err="1"/>
              <a:t>pentru</a:t>
            </a:r>
            <a:r>
              <a:rPr lang="fr-FR" dirty="0"/>
              <a:t> </a:t>
            </a:r>
            <a:r>
              <a:rPr lang="fr-FR" dirty="0" err="1"/>
              <a:t>război</a:t>
            </a:r>
            <a:r>
              <a:rPr lang="fr-FR" dirty="0"/>
              <a:t> </a:t>
            </a:r>
            <a:r>
              <a:rPr lang="fr-FR" dirty="0" err="1"/>
              <a:t>și</a:t>
            </a:r>
            <a:r>
              <a:rPr lang="fr-FR" dirty="0"/>
              <a:t> se </a:t>
            </a:r>
            <a:r>
              <a:rPr lang="fr-FR" dirty="0" err="1"/>
              <a:t>ocupau</a:t>
            </a:r>
            <a:r>
              <a:rPr lang="fr-FR" dirty="0"/>
              <a:t> de </a:t>
            </a:r>
            <a:r>
              <a:rPr lang="fr-FR" dirty="0" err="1"/>
              <a:t>aprovizionarea</a:t>
            </a:r>
            <a:r>
              <a:rPr lang="fr-FR" dirty="0"/>
              <a:t> </a:t>
            </a:r>
            <a:r>
              <a:rPr lang="fr-FR" dirty="0" err="1"/>
              <a:t>cu</a:t>
            </a:r>
            <a:r>
              <a:rPr lang="fr-FR" dirty="0"/>
              <a:t> arme </a:t>
            </a:r>
            <a:r>
              <a:rPr lang="fr-FR" dirty="0" err="1"/>
              <a:t>și</a:t>
            </a:r>
            <a:r>
              <a:rPr lang="fr-FR" dirty="0"/>
              <a:t> </a:t>
            </a:r>
            <a:r>
              <a:rPr lang="fr-FR" dirty="0" err="1"/>
              <a:t>echipament</a:t>
            </a:r>
            <a:r>
              <a:rPr lang="fr-FR" dirty="0"/>
              <a:t> </a:t>
            </a:r>
            <a:r>
              <a:rPr lang="fr-FR" dirty="0" err="1"/>
              <a:t>militar</a:t>
            </a:r>
            <a:r>
              <a:rPr lang="fr-FR" dirty="0"/>
              <a:t> a </a:t>
            </a:r>
            <a:r>
              <a:rPr lang="fr-FR" dirty="0" err="1"/>
              <a:t>unităților</a:t>
            </a:r>
            <a:r>
              <a:rPr lang="fr-FR" dirty="0"/>
              <a:t> </a:t>
            </a:r>
            <a:r>
              <a:rPr lang="fr-FR" dirty="0" err="1"/>
              <a:t>militare</a:t>
            </a:r>
            <a:r>
              <a:rPr lang="fr-FR" dirty="0"/>
              <a:t>, </a:t>
            </a:r>
            <a:r>
              <a:rPr lang="fr-FR" dirty="0" err="1"/>
              <a:t>sprijinind</a:t>
            </a:r>
            <a:r>
              <a:rPr lang="fr-FR" dirty="0"/>
              <a:t> </a:t>
            </a:r>
            <a:r>
              <a:rPr lang="fr-FR" dirty="0" err="1"/>
              <a:t>și</a:t>
            </a:r>
            <a:r>
              <a:rPr lang="fr-FR" dirty="0"/>
              <a:t> </a:t>
            </a:r>
            <a:r>
              <a:rPr lang="fr-FR" dirty="0" err="1"/>
              <a:t>industria</a:t>
            </a:r>
            <a:r>
              <a:rPr lang="fr-FR" dirty="0"/>
              <a:t> </a:t>
            </a:r>
            <a:r>
              <a:rPr lang="fr-FR" dirty="0" err="1"/>
              <a:t>locală</a:t>
            </a:r>
            <a:r>
              <a:rPr lang="fr-FR" dirty="0"/>
              <a:t> ce </a:t>
            </a:r>
            <a:r>
              <a:rPr lang="fr-FR" dirty="0" err="1"/>
              <a:t>lucra</a:t>
            </a:r>
            <a:r>
              <a:rPr lang="fr-FR" dirty="0"/>
              <a:t> </a:t>
            </a:r>
            <a:r>
              <a:rPr lang="fr-FR" dirty="0" err="1"/>
              <a:t>pentru</a:t>
            </a:r>
            <a:r>
              <a:rPr lang="fr-FR" dirty="0"/>
              <a:t> </a:t>
            </a:r>
            <a:r>
              <a:rPr lang="fr-FR" dirty="0" err="1"/>
              <a:t>armatǎ</a:t>
            </a:r>
            <a:r>
              <a:rPr lang="fr-FR" dirty="0"/>
              <a:t>, </a:t>
            </a:r>
            <a:r>
              <a:rPr lang="fr-FR" dirty="0" err="1"/>
              <a:t>stimulând</a:t>
            </a:r>
            <a:r>
              <a:rPr lang="fr-FR" dirty="0"/>
              <a:t> </a:t>
            </a:r>
            <a:r>
              <a:rPr lang="fr-FR" dirty="0" err="1"/>
              <a:t>expedițiile</a:t>
            </a:r>
            <a:r>
              <a:rPr lang="fr-FR" dirty="0"/>
              <a:t> </a:t>
            </a:r>
            <a:r>
              <a:rPr lang="fr-FR" dirty="0" err="1"/>
              <a:t>corsarilor</a:t>
            </a:r>
            <a:r>
              <a:rPr lang="fr-FR" dirty="0"/>
              <a:t> </a:t>
            </a:r>
            <a:r>
              <a:rPr lang="fr-FR" dirty="0" err="1"/>
              <a:t>și</a:t>
            </a:r>
            <a:r>
              <a:rPr lang="fr-FR" dirty="0"/>
              <a:t> </a:t>
            </a:r>
            <a:r>
              <a:rPr lang="fr-FR" dirty="0" err="1"/>
              <a:t>capturarea</a:t>
            </a:r>
            <a:r>
              <a:rPr lang="fr-FR" dirty="0"/>
              <a:t> </a:t>
            </a:r>
            <a:r>
              <a:rPr lang="fr-FR" dirty="0" err="1"/>
              <a:t>vaselor</a:t>
            </a:r>
            <a:r>
              <a:rPr lang="fr-FR" dirty="0"/>
              <a:t> </a:t>
            </a:r>
            <a:r>
              <a:rPr lang="fr-FR" dirty="0" err="1"/>
              <a:t>britanice</a:t>
            </a:r>
            <a:r>
              <a:rPr lang="fr-FR" dirty="0"/>
              <a:t>.</a:t>
            </a:r>
            <a:endParaRPr lang="en-US" dirty="0"/>
          </a:p>
          <a:p>
            <a:pPr algn="just"/>
            <a:r>
              <a:rPr lang="fr-FR" dirty="0"/>
              <a:t> </a:t>
            </a:r>
            <a:endParaRPr lang="en-US" dirty="0"/>
          </a:p>
          <a:p>
            <a:pPr algn="just"/>
            <a:r>
              <a:rPr lang="ro-RO" dirty="0" smtClean="0"/>
              <a:t>	</a:t>
            </a:r>
            <a:r>
              <a:rPr lang="fr-FR" dirty="0" err="1" smtClean="0"/>
              <a:t>În</a:t>
            </a:r>
            <a:r>
              <a:rPr lang="fr-FR" dirty="0" smtClean="0"/>
              <a:t> </a:t>
            </a:r>
            <a:r>
              <a:rPr lang="fr-FR" dirty="0" err="1"/>
              <a:t>noiembrie</a:t>
            </a:r>
            <a:r>
              <a:rPr lang="fr-FR" dirty="0"/>
              <a:t> 1777, </a:t>
            </a:r>
            <a:r>
              <a:rPr lang="fr-FR" dirty="0" err="1"/>
              <a:t>congresul</a:t>
            </a:r>
            <a:r>
              <a:rPr lang="fr-FR" dirty="0"/>
              <a:t> a </a:t>
            </a:r>
            <a:r>
              <a:rPr lang="fr-FR" dirty="0" err="1"/>
              <a:t>recomandat</a:t>
            </a:r>
            <a:r>
              <a:rPr lang="fr-FR" dirty="0"/>
              <a:t> </a:t>
            </a:r>
            <a:r>
              <a:rPr lang="fr-FR" dirty="0" err="1"/>
              <a:t>confiscarea</a:t>
            </a:r>
            <a:r>
              <a:rPr lang="fr-FR" dirty="0"/>
              <a:t> </a:t>
            </a:r>
            <a:r>
              <a:rPr lang="fr-FR" dirty="0" err="1"/>
              <a:t>și</a:t>
            </a:r>
            <a:r>
              <a:rPr lang="fr-FR" dirty="0"/>
              <a:t> </a:t>
            </a:r>
            <a:r>
              <a:rPr lang="fr-FR" dirty="0" err="1"/>
              <a:t>vânzarea</a:t>
            </a:r>
            <a:r>
              <a:rPr lang="fr-FR" dirty="0"/>
              <a:t> </a:t>
            </a:r>
            <a:r>
              <a:rPr lang="fr-FR" dirty="0" err="1"/>
              <a:t>proprietăților</a:t>
            </a:r>
            <a:r>
              <a:rPr lang="fr-FR" dirty="0"/>
              <a:t> </a:t>
            </a:r>
            <a:r>
              <a:rPr lang="fr-FR" dirty="0" err="1"/>
              <a:t>coroanei</a:t>
            </a:r>
            <a:r>
              <a:rPr lang="fr-FR" dirty="0"/>
              <a:t> </a:t>
            </a:r>
            <a:r>
              <a:rPr lang="fr-FR" dirty="0" err="1"/>
              <a:t>britanice</a:t>
            </a:r>
            <a:r>
              <a:rPr lang="fr-FR" dirty="0"/>
              <a:t>, </a:t>
            </a:r>
            <a:r>
              <a:rPr lang="fr-FR" dirty="0" err="1"/>
              <a:t>iar</a:t>
            </a:r>
            <a:r>
              <a:rPr lang="fr-FR" dirty="0"/>
              <a:t> </a:t>
            </a:r>
            <a:r>
              <a:rPr lang="fr-FR" dirty="0" err="1"/>
              <a:t>sumele</a:t>
            </a:r>
            <a:r>
              <a:rPr lang="fr-FR" dirty="0"/>
              <a:t> </a:t>
            </a:r>
            <a:r>
              <a:rPr lang="fr-FR" dirty="0" err="1"/>
              <a:t>obținute</a:t>
            </a:r>
            <a:r>
              <a:rPr lang="fr-FR" dirty="0"/>
              <a:t> </a:t>
            </a:r>
            <a:r>
              <a:rPr lang="fr-FR" dirty="0" err="1"/>
              <a:t>erau</a:t>
            </a:r>
            <a:r>
              <a:rPr lang="fr-FR" dirty="0"/>
              <a:t> </a:t>
            </a:r>
            <a:r>
              <a:rPr lang="fr-FR" dirty="0" err="1"/>
              <a:t>investite</a:t>
            </a:r>
            <a:r>
              <a:rPr lang="fr-FR" dirty="0"/>
              <a:t> </a:t>
            </a:r>
            <a:r>
              <a:rPr lang="fr-FR" dirty="0" err="1"/>
              <a:t>în</a:t>
            </a:r>
            <a:r>
              <a:rPr lang="fr-FR" dirty="0"/>
              <a:t> </a:t>
            </a:r>
            <a:r>
              <a:rPr lang="fr-FR" dirty="0" err="1"/>
              <a:t>bonuri</a:t>
            </a:r>
            <a:r>
              <a:rPr lang="fr-FR" dirty="0"/>
              <a:t> de </a:t>
            </a:r>
            <a:r>
              <a:rPr lang="fr-FR" dirty="0" err="1"/>
              <a:t>tezaur</a:t>
            </a:r>
            <a:r>
              <a:rPr lang="fr-FR" dirty="0"/>
              <a:t> </a:t>
            </a:r>
            <a:r>
              <a:rPr lang="fr-FR" dirty="0" err="1"/>
              <a:t>emise</a:t>
            </a:r>
            <a:r>
              <a:rPr lang="fr-FR" dirty="0"/>
              <a:t> de congres. New Hampshire, New York, Virginia, Carolina de Sud </a:t>
            </a:r>
            <a:r>
              <a:rPr lang="fr-FR" dirty="0" err="1"/>
              <a:t>și</a:t>
            </a:r>
            <a:r>
              <a:rPr lang="fr-FR" dirty="0"/>
              <a:t> </a:t>
            </a:r>
            <a:r>
              <a:rPr lang="fr-FR" dirty="0" err="1"/>
              <a:t>cea</a:t>
            </a:r>
            <a:r>
              <a:rPr lang="fr-FR" dirty="0"/>
              <a:t> de Nord, </a:t>
            </a:r>
            <a:r>
              <a:rPr lang="fr-FR" dirty="0" err="1"/>
              <a:t>precum</a:t>
            </a:r>
            <a:r>
              <a:rPr lang="fr-FR" dirty="0"/>
              <a:t> </a:t>
            </a:r>
            <a:r>
              <a:rPr lang="fr-FR" dirty="0" err="1"/>
              <a:t>și</a:t>
            </a:r>
            <a:r>
              <a:rPr lang="fr-FR" dirty="0"/>
              <a:t> Georgia, au </a:t>
            </a:r>
            <a:r>
              <a:rPr lang="fr-FR" dirty="0" err="1"/>
              <a:t>preluat</a:t>
            </a:r>
            <a:r>
              <a:rPr lang="fr-FR" dirty="0"/>
              <a:t> </a:t>
            </a:r>
            <a:r>
              <a:rPr lang="fr-FR" dirty="0" err="1"/>
              <a:t>terenurile</a:t>
            </a:r>
            <a:r>
              <a:rPr lang="fr-FR" dirty="0"/>
              <a:t> </a:t>
            </a:r>
            <a:r>
              <a:rPr lang="fr-FR" dirty="0" err="1"/>
              <a:t>nerepartizate</a:t>
            </a:r>
            <a:r>
              <a:rPr lang="fr-FR" dirty="0"/>
              <a:t> ce au </a:t>
            </a:r>
            <a:r>
              <a:rPr lang="fr-FR" dirty="0" err="1"/>
              <a:t>fost</a:t>
            </a:r>
            <a:r>
              <a:rPr lang="fr-FR" dirty="0"/>
              <a:t> </a:t>
            </a:r>
            <a:r>
              <a:rPr lang="fr-FR" dirty="0" err="1"/>
              <a:t>în</a:t>
            </a:r>
            <a:r>
              <a:rPr lang="fr-FR" dirty="0"/>
              <a:t> </a:t>
            </a:r>
            <a:r>
              <a:rPr lang="fr-FR" dirty="0" err="1"/>
              <a:t>stăpânirea</a:t>
            </a:r>
            <a:r>
              <a:rPr lang="fr-FR" dirty="0"/>
              <a:t> </a:t>
            </a:r>
            <a:r>
              <a:rPr lang="fr-FR" dirty="0" err="1"/>
              <a:t>regelui</a:t>
            </a:r>
            <a:r>
              <a:rPr lang="fr-FR" dirty="0"/>
              <a:t>. </a:t>
            </a:r>
            <a:r>
              <a:rPr lang="fr-FR" dirty="0" err="1"/>
              <a:t>Obstacolele</a:t>
            </a:r>
            <a:r>
              <a:rPr lang="fr-FR" dirty="0"/>
              <a:t> </a:t>
            </a:r>
            <a:r>
              <a:rPr lang="fr-FR" dirty="0" err="1"/>
              <a:t>impuse</a:t>
            </a:r>
            <a:r>
              <a:rPr lang="fr-FR" dirty="0"/>
              <a:t> </a:t>
            </a:r>
            <a:r>
              <a:rPr lang="fr-FR" dirty="0" err="1"/>
              <a:t>colonizării</a:t>
            </a:r>
            <a:r>
              <a:rPr lang="fr-FR" dirty="0"/>
              <a:t> </a:t>
            </a:r>
            <a:r>
              <a:rPr lang="fr-FR" dirty="0" err="1"/>
              <a:t>înspre</a:t>
            </a:r>
            <a:r>
              <a:rPr lang="fr-FR" dirty="0"/>
              <a:t> </a:t>
            </a:r>
            <a:r>
              <a:rPr lang="fr-FR" dirty="0" err="1"/>
              <a:t>vest</a:t>
            </a:r>
            <a:r>
              <a:rPr lang="fr-FR" dirty="0"/>
              <a:t> de </a:t>
            </a:r>
            <a:r>
              <a:rPr lang="fr-FR" dirty="0" err="1"/>
              <a:t>către</a:t>
            </a:r>
            <a:r>
              <a:rPr lang="fr-FR" dirty="0"/>
              <a:t> </a:t>
            </a:r>
            <a:r>
              <a:rPr lang="fr-FR" dirty="0" err="1"/>
              <a:t>Quebec</a:t>
            </a:r>
            <a:r>
              <a:rPr lang="fr-FR" dirty="0"/>
              <a:t> </a:t>
            </a:r>
            <a:r>
              <a:rPr lang="fr-FR" dirty="0" err="1"/>
              <a:t>Act</a:t>
            </a:r>
            <a:r>
              <a:rPr lang="fr-FR" dirty="0"/>
              <a:t> </a:t>
            </a:r>
            <a:r>
              <a:rPr lang="fr-FR" dirty="0" err="1"/>
              <a:t>și</a:t>
            </a:r>
            <a:r>
              <a:rPr lang="fr-FR" dirty="0"/>
              <a:t> de </a:t>
            </a:r>
            <a:r>
              <a:rPr lang="fr-FR" dirty="0" err="1"/>
              <a:t>linia</a:t>
            </a:r>
            <a:r>
              <a:rPr lang="fr-FR" dirty="0"/>
              <a:t> de </a:t>
            </a:r>
            <a:r>
              <a:rPr lang="fr-FR" dirty="0" err="1"/>
              <a:t>granița</a:t>
            </a:r>
            <a:r>
              <a:rPr lang="fr-FR" dirty="0"/>
              <a:t> </a:t>
            </a:r>
            <a:r>
              <a:rPr lang="fr-FR" dirty="0" err="1"/>
              <a:t>indianǎ</a:t>
            </a:r>
            <a:r>
              <a:rPr lang="fr-FR" dirty="0"/>
              <a:t> </a:t>
            </a:r>
            <a:r>
              <a:rPr lang="fr-FR" dirty="0" err="1"/>
              <a:t>din</a:t>
            </a:r>
            <a:r>
              <a:rPr lang="fr-FR" dirty="0"/>
              <a:t> aria Kentucky-</a:t>
            </a:r>
            <a:r>
              <a:rPr lang="fr-FR" dirty="0" err="1"/>
              <a:t>Tennesse</a:t>
            </a:r>
            <a:r>
              <a:rPr lang="fr-FR" dirty="0"/>
              <a:t> </a:t>
            </a:r>
            <a:r>
              <a:rPr lang="fr-FR" dirty="0" err="1"/>
              <a:t>și</a:t>
            </a:r>
            <a:r>
              <a:rPr lang="fr-FR" dirty="0"/>
              <a:t> </a:t>
            </a:r>
            <a:r>
              <a:rPr lang="fr-FR" dirty="0" err="1"/>
              <a:t>din</a:t>
            </a:r>
            <a:r>
              <a:rPr lang="fr-FR" dirty="0"/>
              <a:t> </a:t>
            </a:r>
            <a:r>
              <a:rPr lang="fr-FR" dirty="0" err="1"/>
              <a:t>regiunea</a:t>
            </a:r>
            <a:r>
              <a:rPr lang="fr-FR" dirty="0"/>
              <a:t> de la nord de Ohio </a:t>
            </a:r>
            <a:r>
              <a:rPr lang="fr-FR" dirty="0" err="1"/>
              <a:t>și</a:t>
            </a:r>
            <a:r>
              <a:rPr lang="fr-FR" dirty="0"/>
              <a:t> </a:t>
            </a:r>
            <a:r>
              <a:rPr lang="fr-FR" dirty="0" err="1"/>
              <a:t>cea</a:t>
            </a:r>
            <a:r>
              <a:rPr lang="fr-FR" dirty="0"/>
              <a:t> </a:t>
            </a:r>
            <a:r>
              <a:rPr lang="fr-FR" dirty="0" err="1"/>
              <a:t>vestică</a:t>
            </a:r>
            <a:r>
              <a:rPr lang="fr-FR" dirty="0"/>
              <a:t> </a:t>
            </a:r>
            <a:r>
              <a:rPr lang="fr-FR" dirty="0" err="1"/>
              <a:t>din</a:t>
            </a:r>
            <a:r>
              <a:rPr lang="fr-FR" dirty="0"/>
              <a:t> sud au </a:t>
            </a:r>
            <a:r>
              <a:rPr lang="fr-FR" dirty="0" err="1"/>
              <a:t>fost</a:t>
            </a:r>
            <a:r>
              <a:rPr lang="fr-FR" dirty="0"/>
              <a:t> </a:t>
            </a:r>
            <a:r>
              <a:rPr lang="fr-FR" dirty="0" err="1"/>
              <a:t>înlăturate</a:t>
            </a:r>
            <a:r>
              <a:rPr lang="fr-FR" dirty="0"/>
              <a:t>. </a:t>
            </a:r>
            <a:r>
              <a:rPr lang="fr-FR" dirty="0" err="1"/>
              <a:t>Pennsylvania</a:t>
            </a:r>
            <a:r>
              <a:rPr lang="fr-FR" dirty="0"/>
              <a:t> a </a:t>
            </a:r>
            <a:r>
              <a:rPr lang="fr-FR" dirty="0" err="1"/>
              <a:t>preluat</a:t>
            </a:r>
            <a:r>
              <a:rPr lang="fr-FR" dirty="0"/>
              <a:t> </a:t>
            </a:r>
            <a:r>
              <a:rPr lang="fr-FR" dirty="0" err="1"/>
              <a:t>domeniile</a:t>
            </a:r>
            <a:r>
              <a:rPr lang="fr-FR" dirty="0"/>
              <a:t> </a:t>
            </a:r>
            <a:r>
              <a:rPr lang="fr-FR" dirty="0" err="1"/>
              <a:t>familiei</a:t>
            </a:r>
            <a:r>
              <a:rPr lang="fr-FR" dirty="0"/>
              <a:t> Penn, Maryland a </a:t>
            </a:r>
            <a:r>
              <a:rPr lang="fr-FR" dirty="0" err="1"/>
              <a:t>confiscate</a:t>
            </a:r>
            <a:r>
              <a:rPr lang="fr-FR" dirty="0"/>
              <a:t> </a:t>
            </a:r>
            <a:r>
              <a:rPr lang="fr-FR" dirty="0" err="1"/>
              <a:t>pământurile</a:t>
            </a:r>
            <a:r>
              <a:rPr lang="fr-FR" dirty="0"/>
              <a:t> </a:t>
            </a:r>
            <a:r>
              <a:rPr lang="fr-FR" dirty="0" err="1"/>
              <a:t>lordului</a:t>
            </a:r>
            <a:r>
              <a:rPr lang="fr-FR" dirty="0"/>
              <a:t> Baltimore, </a:t>
            </a:r>
            <a:r>
              <a:rPr lang="fr-FR" dirty="0" err="1"/>
              <a:t>iar</a:t>
            </a:r>
            <a:r>
              <a:rPr lang="fr-FR" dirty="0"/>
              <a:t> </a:t>
            </a:r>
            <a:r>
              <a:rPr lang="fr-FR" dirty="0" err="1"/>
              <a:t>în</a:t>
            </a:r>
            <a:r>
              <a:rPr lang="fr-FR" dirty="0"/>
              <a:t> Caroline, au </a:t>
            </a:r>
            <a:r>
              <a:rPr lang="fr-FR" dirty="0" err="1"/>
              <a:t>fost</a:t>
            </a:r>
            <a:r>
              <a:rPr lang="fr-FR" dirty="0"/>
              <a:t> </a:t>
            </a:r>
            <a:r>
              <a:rPr lang="fr-FR" dirty="0" err="1"/>
              <a:t>confiscate</a:t>
            </a:r>
            <a:r>
              <a:rPr lang="fr-FR" dirty="0"/>
              <a:t> </a:t>
            </a:r>
            <a:r>
              <a:rPr lang="fr-FR" dirty="0" err="1"/>
              <a:t>terenurile</a:t>
            </a:r>
            <a:r>
              <a:rPr lang="fr-FR" dirty="0"/>
              <a:t> </a:t>
            </a:r>
            <a:r>
              <a:rPr lang="fr-FR" dirty="0" err="1"/>
              <a:t>lordului</a:t>
            </a:r>
            <a:r>
              <a:rPr lang="fr-FR" dirty="0"/>
              <a:t> Grenville, </a:t>
            </a:r>
            <a:r>
              <a:rPr lang="fr-FR" dirty="0" err="1"/>
              <a:t>pe</a:t>
            </a:r>
            <a:r>
              <a:rPr lang="fr-FR" dirty="0"/>
              <a:t> </a:t>
            </a:r>
            <a:r>
              <a:rPr lang="fr-FR" dirty="0" err="1"/>
              <a:t>când</a:t>
            </a:r>
            <a:r>
              <a:rPr lang="fr-FR" dirty="0"/>
              <a:t> </a:t>
            </a:r>
            <a:r>
              <a:rPr lang="fr-FR" dirty="0" err="1"/>
              <a:t>în</a:t>
            </a:r>
            <a:r>
              <a:rPr lang="fr-FR" dirty="0"/>
              <a:t> Virginia, a </a:t>
            </a:r>
            <a:r>
              <a:rPr lang="fr-FR" dirty="0" err="1"/>
              <a:t>fost</a:t>
            </a:r>
            <a:r>
              <a:rPr lang="fr-FR" dirty="0"/>
              <a:t> </a:t>
            </a:r>
            <a:r>
              <a:rPr lang="fr-FR" dirty="0" err="1"/>
              <a:t>confiscat</a:t>
            </a:r>
            <a:r>
              <a:rPr lang="fr-FR" dirty="0"/>
              <a:t> </a:t>
            </a:r>
            <a:r>
              <a:rPr lang="fr-FR" dirty="0" err="1"/>
              <a:t>domeniul</a:t>
            </a:r>
            <a:r>
              <a:rPr lang="fr-FR" dirty="0"/>
              <a:t> </a:t>
            </a:r>
            <a:r>
              <a:rPr lang="fr-FR" dirty="0" err="1"/>
              <a:t>lordului</a:t>
            </a:r>
            <a:r>
              <a:rPr lang="fr-FR" dirty="0"/>
              <a:t> Fairfax, </a:t>
            </a:r>
            <a:r>
              <a:rPr lang="fr-FR" dirty="0" err="1"/>
              <a:t>în</a:t>
            </a:r>
            <a:r>
              <a:rPr lang="fr-FR" dirty="0"/>
              <a:t> Maine-</a:t>
            </a:r>
            <a:r>
              <a:rPr lang="fr-FR" dirty="0" err="1"/>
              <a:t>domeniile</a:t>
            </a:r>
            <a:r>
              <a:rPr lang="fr-FR" dirty="0"/>
              <a:t> lui </a:t>
            </a:r>
            <a:r>
              <a:rPr lang="fr-FR" dirty="0" err="1"/>
              <a:t>Șir</a:t>
            </a:r>
            <a:r>
              <a:rPr lang="fr-FR" dirty="0"/>
              <a:t> William </a:t>
            </a:r>
            <a:r>
              <a:rPr lang="fr-FR" dirty="0" err="1"/>
              <a:t>Pepperrell</a:t>
            </a:r>
            <a:r>
              <a:rPr lang="fr-FR" dirty="0"/>
              <a:t>, </a:t>
            </a:r>
            <a:r>
              <a:rPr lang="fr-FR" dirty="0" err="1"/>
              <a:t>fiind</a:t>
            </a:r>
            <a:r>
              <a:rPr lang="fr-FR" dirty="0"/>
              <a:t> de </a:t>
            </a:r>
            <a:r>
              <a:rPr lang="fr-FR" dirty="0" err="1"/>
              <a:t>asemenea</a:t>
            </a:r>
            <a:r>
              <a:rPr lang="fr-FR" dirty="0"/>
              <a:t> </a:t>
            </a:r>
            <a:r>
              <a:rPr lang="fr-FR" dirty="0" err="1"/>
              <a:t>confiscate</a:t>
            </a:r>
            <a:r>
              <a:rPr lang="fr-FR" dirty="0"/>
              <a:t> </a:t>
            </a:r>
            <a:r>
              <a:rPr lang="fr-FR" dirty="0" err="1"/>
              <a:t>sute</a:t>
            </a:r>
            <a:r>
              <a:rPr lang="fr-FR" dirty="0"/>
              <a:t> de </a:t>
            </a:r>
            <a:r>
              <a:rPr lang="fr-FR" dirty="0" err="1"/>
              <a:t>moșii</a:t>
            </a:r>
            <a:r>
              <a:rPr lang="fr-FR" dirty="0"/>
              <a:t> </a:t>
            </a:r>
            <a:r>
              <a:rPr lang="fr-FR" dirty="0" err="1"/>
              <a:t>și</a:t>
            </a:r>
            <a:r>
              <a:rPr lang="fr-FR" dirty="0"/>
              <a:t> </a:t>
            </a:r>
            <a:r>
              <a:rPr lang="fr-FR" dirty="0" err="1"/>
              <a:t>averile</a:t>
            </a:r>
            <a:r>
              <a:rPr lang="fr-FR" dirty="0"/>
              <a:t> a </a:t>
            </a:r>
            <a:r>
              <a:rPr lang="fr-FR" dirty="0" err="1"/>
              <a:t>multor</a:t>
            </a:r>
            <a:r>
              <a:rPr lang="fr-FR" dirty="0"/>
              <a:t> </a:t>
            </a:r>
            <a:r>
              <a:rPr lang="fr-FR" dirty="0" err="1"/>
              <a:t>familii</a:t>
            </a:r>
            <a:r>
              <a:rPr lang="fr-FR" dirty="0"/>
              <a:t> ce </a:t>
            </a:r>
            <a:r>
              <a:rPr lang="fr-FR" dirty="0" err="1"/>
              <a:t>numărau</a:t>
            </a:r>
            <a:r>
              <a:rPr lang="fr-FR" dirty="0"/>
              <a:t> </a:t>
            </a:r>
            <a:r>
              <a:rPr lang="fr-FR" dirty="0" err="1"/>
              <a:t>în</a:t>
            </a:r>
            <a:r>
              <a:rPr lang="fr-FR" dirty="0"/>
              <a:t> </a:t>
            </a:r>
            <a:r>
              <a:rPr lang="fr-FR" dirty="0" err="1"/>
              <a:t>totalitate</a:t>
            </a:r>
            <a:r>
              <a:rPr lang="fr-FR" dirty="0"/>
              <a:t> 40 de </a:t>
            </a:r>
            <a:r>
              <a:rPr lang="fr-FR" dirty="0" err="1"/>
              <a:t>milioane</a:t>
            </a:r>
            <a:r>
              <a:rPr lang="fr-FR" dirty="0"/>
              <a:t> $, </a:t>
            </a:r>
            <a:r>
              <a:rPr lang="fr-FR" dirty="0" err="1"/>
              <a:t>încât</a:t>
            </a:r>
            <a:r>
              <a:rPr lang="fr-FR" dirty="0"/>
              <a:t> </a:t>
            </a:r>
            <a:r>
              <a:rPr lang="fr-FR" dirty="0" err="1"/>
              <a:t>loialiștii</a:t>
            </a:r>
            <a:r>
              <a:rPr lang="fr-FR" dirty="0"/>
              <a:t> </a:t>
            </a:r>
            <a:r>
              <a:rPr lang="fr-FR" dirty="0" err="1"/>
              <a:t>ajungeau</a:t>
            </a:r>
            <a:r>
              <a:rPr lang="fr-FR" dirty="0"/>
              <a:t> ca la </a:t>
            </a:r>
            <a:r>
              <a:rPr lang="fr-FR" dirty="0" err="1"/>
              <a:t>sfârșitul</a:t>
            </a:r>
            <a:r>
              <a:rPr lang="fr-FR" dirty="0"/>
              <a:t> </a:t>
            </a:r>
            <a:r>
              <a:rPr lang="fr-FR" dirty="0" err="1"/>
              <a:t>războiului</a:t>
            </a:r>
            <a:r>
              <a:rPr lang="fr-FR" dirty="0"/>
              <a:t> </a:t>
            </a:r>
            <a:r>
              <a:rPr lang="fr-FR" dirty="0" err="1"/>
              <a:t>să</a:t>
            </a:r>
            <a:r>
              <a:rPr lang="fr-FR" dirty="0"/>
              <a:t> </a:t>
            </a:r>
            <a:r>
              <a:rPr lang="fr-FR" dirty="0" err="1"/>
              <a:t>ceară</a:t>
            </a:r>
            <a:r>
              <a:rPr lang="fr-FR" dirty="0"/>
              <a:t> </a:t>
            </a:r>
            <a:r>
              <a:rPr lang="fr-FR" dirty="0" err="1"/>
              <a:t>compensații</a:t>
            </a:r>
            <a:r>
              <a:rPr lang="fr-FR" dirty="0"/>
              <a:t> </a:t>
            </a:r>
            <a:r>
              <a:rPr lang="fr-FR" dirty="0" err="1"/>
              <a:t>pentru</a:t>
            </a:r>
            <a:r>
              <a:rPr lang="fr-FR" dirty="0"/>
              <a:t> </a:t>
            </a:r>
            <a:r>
              <a:rPr lang="fr-FR" dirty="0" err="1"/>
              <a:t>averile</a:t>
            </a:r>
            <a:r>
              <a:rPr lang="fr-FR" dirty="0"/>
              <a:t> </a:t>
            </a:r>
            <a:r>
              <a:rPr lang="fr-FR" dirty="0" err="1"/>
              <a:t>pierdute</a:t>
            </a:r>
            <a:r>
              <a:rPr lang="fr-FR" dirty="0"/>
              <a:t> de la </a:t>
            </a:r>
            <a:r>
              <a:rPr lang="fr-FR" dirty="0" err="1"/>
              <a:t>guvernul</a:t>
            </a:r>
            <a:r>
              <a:rPr lang="fr-FR" dirty="0"/>
              <a:t> </a:t>
            </a:r>
            <a:r>
              <a:rPr lang="fr-FR" dirty="0" err="1"/>
              <a:t>britanic</a:t>
            </a:r>
            <a:r>
              <a:rPr lang="fr-FR" dirty="0"/>
              <a:t>.</a:t>
            </a:r>
            <a:endParaRPr lang="en-US" dirty="0"/>
          </a:p>
          <a:p>
            <a:pPr algn="just"/>
            <a:endParaRPr lang="en-US" dirty="0"/>
          </a:p>
        </p:txBody>
      </p:sp>
      <p:sp>
        <p:nvSpPr>
          <p:cNvPr id="6" name="TextBox 5"/>
          <p:cNvSpPr txBox="1"/>
          <p:nvPr/>
        </p:nvSpPr>
        <p:spPr>
          <a:xfrm>
            <a:off x="4419600" y="5193268"/>
            <a:ext cx="4800600" cy="369332"/>
          </a:xfrm>
          <a:prstGeom prst="rect">
            <a:avLst/>
          </a:prstGeom>
          <a:noFill/>
        </p:spPr>
        <p:txBody>
          <a:bodyPr wrap="square" rtlCol="0">
            <a:spAutoFit/>
          </a:bodyPr>
          <a:lstStyle/>
          <a:p>
            <a:pPr algn="ctr"/>
            <a:r>
              <a:rPr lang="ro-RO" dirty="0" smtClean="0"/>
              <a:t>Soldați britanici</a:t>
            </a:r>
            <a:endParaRPr lang="en-US" dirty="0"/>
          </a:p>
        </p:txBody>
      </p:sp>
    </p:spTree>
    <p:extLst>
      <p:ext uri="{BB962C8B-B14F-4D97-AF65-F5344CB8AC3E}">
        <p14:creationId xmlns:p14="http://schemas.microsoft.com/office/powerpoint/2010/main" val="2958090448"/>
      </p:ext>
    </p:extLst>
  </p:cSld>
  <p:clrMapOvr>
    <a:masterClrMapping/>
  </p:clrMapOvr>
  <p:transition spd="slow" advTm="10000">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Title 1"/>
          <p:cNvSpPr>
            <a:spLocks noGrp="1"/>
          </p:cNvSpPr>
          <p:nvPr>
            <p:ph type="ctrTitle"/>
          </p:nvPr>
        </p:nvSpPr>
        <p:spPr>
          <a:xfrm>
            <a:off x="0" y="2438401"/>
            <a:ext cx="9144000" cy="1219199"/>
          </a:xfrm>
        </p:spPr>
        <p:txBody>
          <a:bodyPr/>
          <a:lstStyle/>
          <a:p>
            <a:r>
              <a:rPr lang="ro-RO" b="1" dirty="0" smtClean="0">
                <a:ln>
                  <a:solidFill>
                    <a:schemeClr val="bg1"/>
                  </a:solidFill>
                </a:ln>
                <a:solidFill>
                  <a:srgbClr val="FFC000"/>
                </a:solidFill>
                <a:effectLst>
                  <a:outerShdw blurRad="38100" dist="38100" dir="2700000" algn="tl">
                    <a:srgbClr val="000000">
                      <a:alpha val="43137"/>
                    </a:srgbClr>
                  </a:outerShdw>
                </a:effectLst>
                <a:latin typeface="Bahnschrift" pitchFamily="34" charset="0"/>
              </a:rPr>
              <a:t>VI. RĂZBOIUL DE INDEPENDENȚĂ</a:t>
            </a:r>
            <a:endParaRPr lang="en-US" b="1" dirty="0">
              <a:ln>
                <a:solidFill>
                  <a:schemeClr val="bg1"/>
                </a:solidFill>
              </a:ln>
              <a:solidFill>
                <a:srgbClr val="FFC000"/>
              </a:solidFill>
              <a:effectLst>
                <a:outerShdw blurRad="38100" dist="38100" dir="2700000" algn="tl">
                  <a:srgbClr val="000000">
                    <a:alpha val="43137"/>
                  </a:srgbClr>
                </a:outerShdw>
              </a:effectLst>
              <a:latin typeface="Bahnschrift" pitchFamily="34" charset="0"/>
            </a:endParaRPr>
          </a:p>
        </p:txBody>
      </p:sp>
      <p:sp>
        <p:nvSpPr>
          <p:cNvPr id="3" name="Subtitle 2"/>
          <p:cNvSpPr>
            <a:spLocks noGrp="1"/>
          </p:cNvSpPr>
          <p:nvPr>
            <p:ph type="subTitle" idx="1"/>
          </p:nvPr>
        </p:nvSpPr>
        <p:spPr>
          <a:xfrm>
            <a:off x="1371600" y="3581400"/>
            <a:ext cx="6400800" cy="2057400"/>
          </a:xfrm>
        </p:spPr>
        <p:txBody>
          <a:bodyPr>
            <a:normAutofit/>
          </a:bodyPr>
          <a:lstStyle/>
          <a:p>
            <a:r>
              <a:rPr lang="ro-RO" sz="4400" b="1" dirty="0" smtClean="0">
                <a:solidFill>
                  <a:srgbClr val="FFC000"/>
                </a:solidFill>
                <a:effectLst>
                  <a:outerShdw blurRad="38100" dist="38100" dir="2700000" algn="tl">
                    <a:srgbClr val="000000">
                      <a:alpha val="43137"/>
                    </a:srgbClr>
                  </a:outerShdw>
                </a:effectLst>
                <a:latin typeface="Bahnschrift" pitchFamily="34" charset="0"/>
              </a:rPr>
              <a:t>1775 – 1783</a:t>
            </a:r>
            <a:endParaRPr lang="en-US" sz="4400" b="1" dirty="0">
              <a:solidFill>
                <a:srgbClr val="FFC000"/>
              </a:solidFill>
              <a:effectLst>
                <a:outerShdw blurRad="38100" dist="38100" dir="2700000" algn="tl">
                  <a:srgbClr val="000000">
                    <a:alpha val="43137"/>
                  </a:srgbClr>
                </a:outerShdw>
              </a:effectLst>
              <a:latin typeface="Bahnschrift" pitchFamily="34" charset="0"/>
            </a:endParaRPr>
          </a:p>
        </p:txBody>
      </p:sp>
    </p:spTree>
    <p:extLst>
      <p:ext uri="{BB962C8B-B14F-4D97-AF65-F5344CB8AC3E}">
        <p14:creationId xmlns:p14="http://schemas.microsoft.com/office/powerpoint/2010/main" val="839486638"/>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73049"/>
            <a:ext cx="4420058" cy="5486400"/>
          </a:xfrm>
        </p:spPr>
      </p:pic>
      <p:sp>
        <p:nvSpPr>
          <p:cNvPr id="4" name="Text Placeholder 3"/>
          <p:cNvSpPr>
            <a:spLocks noGrp="1"/>
          </p:cNvSpPr>
          <p:nvPr>
            <p:ph type="body" sz="half" idx="2"/>
          </p:nvPr>
        </p:nvSpPr>
        <p:spPr>
          <a:xfrm>
            <a:off x="0" y="457200"/>
            <a:ext cx="4572000" cy="6553200"/>
          </a:xfrm>
        </p:spPr>
        <p:txBody>
          <a:bodyPr>
            <a:normAutofit fontScale="92500" lnSpcReduction="10000"/>
          </a:bodyPr>
          <a:lstStyle/>
          <a:p>
            <a:pPr algn="just"/>
            <a:r>
              <a:rPr lang="ro-RO" dirty="0" smtClean="0"/>
              <a:t>	</a:t>
            </a:r>
            <a:r>
              <a:rPr lang="en-US" dirty="0" err="1" smtClean="0"/>
              <a:t>Condițiile</a:t>
            </a:r>
            <a:r>
              <a:rPr lang="en-US" dirty="0" smtClean="0"/>
              <a:t> </a:t>
            </a:r>
            <a:r>
              <a:rPr lang="en-US" dirty="0" err="1"/>
              <a:t>soldaților</a:t>
            </a:r>
            <a:r>
              <a:rPr lang="en-US" dirty="0"/>
              <a:t> </a:t>
            </a:r>
            <a:r>
              <a:rPr lang="en-US" dirty="0" err="1"/>
              <a:t>în</a:t>
            </a:r>
            <a:r>
              <a:rPr lang="en-US" dirty="0"/>
              <a:t> </a:t>
            </a:r>
            <a:r>
              <a:rPr lang="en-US" dirty="0" err="1"/>
              <a:t>război</a:t>
            </a:r>
            <a:r>
              <a:rPr lang="en-US" dirty="0"/>
              <a:t> </a:t>
            </a:r>
            <a:r>
              <a:rPr lang="en-US" dirty="0" err="1"/>
              <a:t>erau</a:t>
            </a:r>
            <a:r>
              <a:rPr lang="en-US" dirty="0"/>
              <a:t> </a:t>
            </a:r>
            <a:r>
              <a:rPr lang="en-US" dirty="0" err="1"/>
              <a:t>groaznice</a:t>
            </a:r>
            <a:r>
              <a:rPr lang="en-US" dirty="0"/>
              <a:t>. </a:t>
            </a:r>
            <a:r>
              <a:rPr lang="fr-FR" dirty="0"/>
              <a:t>Se </a:t>
            </a:r>
            <a:r>
              <a:rPr lang="fr-FR" dirty="0" err="1"/>
              <a:t>produceau</a:t>
            </a:r>
            <a:r>
              <a:rPr lang="fr-FR" dirty="0"/>
              <a:t> uniforme de </a:t>
            </a:r>
            <a:r>
              <a:rPr lang="fr-FR" dirty="0" err="1"/>
              <a:t>slabă</a:t>
            </a:r>
            <a:r>
              <a:rPr lang="fr-FR" dirty="0"/>
              <a:t> </a:t>
            </a:r>
            <a:r>
              <a:rPr lang="fr-FR" dirty="0" err="1"/>
              <a:t>calitate</a:t>
            </a:r>
            <a:r>
              <a:rPr lang="fr-FR" dirty="0"/>
              <a:t>, </a:t>
            </a:r>
            <a:r>
              <a:rPr lang="fr-FR" dirty="0" err="1"/>
              <a:t>mâncarea</a:t>
            </a:r>
            <a:r>
              <a:rPr lang="fr-FR" dirty="0"/>
              <a:t> </a:t>
            </a:r>
            <a:r>
              <a:rPr lang="fr-FR" dirty="0" err="1"/>
              <a:t>era</a:t>
            </a:r>
            <a:r>
              <a:rPr lang="fr-FR" dirty="0"/>
              <a:t> </a:t>
            </a:r>
            <a:r>
              <a:rPr lang="fr-FR" dirty="0" err="1"/>
              <a:t>proastă</a:t>
            </a:r>
            <a:r>
              <a:rPr lang="fr-FR" dirty="0"/>
              <a:t>, </a:t>
            </a:r>
            <a:r>
              <a:rPr lang="fr-FR" dirty="0" err="1"/>
              <a:t>pe</a:t>
            </a:r>
            <a:r>
              <a:rPr lang="fr-FR" dirty="0"/>
              <a:t> </a:t>
            </a:r>
            <a:r>
              <a:rPr lang="fr-FR" dirty="0" err="1"/>
              <a:t>când</a:t>
            </a:r>
            <a:r>
              <a:rPr lang="fr-FR" dirty="0"/>
              <a:t> </a:t>
            </a:r>
            <a:r>
              <a:rPr lang="fr-FR" dirty="0" err="1"/>
              <a:t>corupția</a:t>
            </a:r>
            <a:r>
              <a:rPr lang="fr-FR" dirty="0"/>
              <a:t> </a:t>
            </a:r>
            <a:r>
              <a:rPr lang="fr-FR" dirty="0" err="1"/>
              <a:t>luase</a:t>
            </a:r>
            <a:r>
              <a:rPr lang="fr-FR" dirty="0"/>
              <a:t> </a:t>
            </a:r>
            <a:r>
              <a:rPr lang="fr-FR" dirty="0" err="1"/>
              <a:t>proporții</a:t>
            </a:r>
            <a:r>
              <a:rPr lang="fr-FR" dirty="0"/>
              <a:t>. Se </a:t>
            </a:r>
            <a:r>
              <a:rPr lang="fr-FR" dirty="0" err="1"/>
              <a:t>practică</a:t>
            </a:r>
            <a:r>
              <a:rPr lang="fr-FR" dirty="0"/>
              <a:t> </a:t>
            </a:r>
            <a:r>
              <a:rPr lang="fr-FR" dirty="0" err="1"/>
              <a:t>comerț</a:t>
            </a:r>
            <a:r>
              <a:rPr lang="fr-FR" dirty="0"/>
              <a:t> </a:t>
            </a:r>
            <a:r>
              <a:rPr lang="fr-FR" dirty="0" err="1"/>
              <a:t>cu</a:t>
            </a:r>
            <a:r>
              <a:rPr lang="fr-FR" dirty="0"/>
              <a:t> </a:t>
            </a:r>
            <a:r>
              <a:rPr lang="fr-FR" dirty="0" err="1"/>
              <a:t>inamicul</a:t>
            </a:r>
            <a:r>
              <a:rPr lang="fr-FR" dirty="0"/>
              <a:t> la </a:t>
            </a:r>
            <a:r>
              <a:rPr lang="fr-FR" dirty="0" err="1"/>
              <a:t>scară</a:t>
            </a:r>
            <a:r>
              <a:rPr lang="fr-FR" dirty="0"/>
              <a:t> </a:t>
            </a:r>
            <a:r>
              <a:rPr lang="fr-FR" dirty="0" err="1"/>
              <a:t>largă</a:t>
            </a:r>
            <a:r>
              <a:rPr lang="fr-FR" dirty="0"/>
              <a:t>, </a:t>
            </a:r>
            <a:r>
              <a:rPr lang="fr-FR" dirty="0" err="1"/>
              <a:t>iar</a:t>
            </a:r>
            <a:r>
              <a:rPr lang="fr-FR" dirty="0"/>
              <a:t> </a:t>
            </a:r>
            <a:r>
              <a:rPr lang="fr-FR" dirty="0" err="1"/>
              <a:t>în</a:t>
            </a:r>
            <a:r>
              <a:rPr lang="fr-FR" dirty="0"/>
              <a:t> </a:t>
            </a:r>
            <a:r>
              <a:rPr lang="fr-FR" dirty="0" err="1"/>
              <a:t>iarnă</a:t>
            </a:r>
            <a:r>
              <a:rPr lang="fr-FR" dirty="0"/>
              <a:t> </a:t>
            </a:r>
            <a:r>
              <a:rPr lang="fr-FR" dirty="0" err="1"/>
              <a:t>anulu</a:t>
            </a:r>
            <a:r>
              <a:rPr lang="fr-FR" dirty="0"/>
              <a:t> 1777, </a:t>
            </a:r>
            <a:r>
              <a:rPr lang="fr-FR" dirty="0" err="1"/>
              <a:t>soldații</a:t>
            </a:r>
            <a:r>
              <a:rPr lang="fr-FR" dirty="0"/>
              <a:t> lui Washington se </a:t>
            </a:r>
            <a:r>
              <a:rPr lang="fr-FR" dirty="0" err="1"/>
              <a:t>prăpădeau</a:t>
            </a:r>
            <a:r>
              <a:rPr lang="fr-FR" dirty="0"/>
              <a:t> de </a:t>
            </a:r>
            <a:r>
              <a:rPr lang="fr-FR" dirty="0" err="1"/>
              <a:t>foame</a:t>
            </a:r>
            <a:r>
              <a:rPr lang="fr-FR" dirty="0"/>
              <a:t> </a:t>
            </a:r>
            <a:r>
              <a:rPr lang="fr-FR" dirty="0" err="1"/>
              <a:t>și</a:t>
            </a:r>
            <a:r>
              <a:rPr lang="fr-FR" dirty="0"/>
              <a:t> de </a:t>
            </a:r>
            <a:r>
              <a:rPr lang="fr-FR" dirty="0" err="1"/>
              <a:t>frig</a:t>
            </a:r>
            <a:r>
              <a:rPr lang="fr-FR" dirty="0"/>
              <a:t> la </a:t>
            </a:r>
            <a:r>
              <a:rPr lang="fr-FR" dirty="0" err="1"/>
              <a:t>Valley</a:t>
            </a:r>
            <a:r>
              <a:rPr lang="fr-FR" dirty="0"/>
              <a:t> Forge </a:t>
            </a:r>
            <a:r>
              <a:rPr lang="fr-FR" dirty="0" err="1"/>
              <a:t>în</a:t>
            </a:r>
            <a:r>
              <a:rPr lang="fr-FR" dirty="0"/>
              <a:t> </a:t>
            </a:r>
            <a:r>
              <a:rPr lang="fr-FR" dirty="0" err="1"/>
              <a:t>timp</a:t>
            </a:r>
            <a:r>
              <a:rPr lang="fr-FR" dirty="0"/>
              <a:t> ce </a:t>
            </a:r>
            <a:r>
              <a:rPr lang="fr-FR" dirty="0" err="1"/>
              <a:t>speculanții</a:t>
            </a:r>
            <a:r>
              <a:rPr lang="fr-FR" dirty="0"/>
              <a:t> </a:t>
            </a:r>
            <a:r>
              <a:rPr lang="fr-FR" dirty="0" err="1"/>
              <a:t>refuzau</a:t>
            </a:r>
            <a:r>
              <a:rPr lang="fr-FR" dirty="0"/>
              <a:t> </a:t>
            </a:r>
            <a:r>
              <a:rPr lang="fr-FR" dirty="0" err="1"/>
              <a:t>să</a:t>
            </a:r>
            <a:r>
              <a:rPr lang="fr-FR" dirty="0"/>
              <a:t> </a:t>
            </a:r>
            <a:r>
              <a:rPr lang="fr-FR" dirty="0" err="1"/>
              <a:t>primească</a:t>
            </a:r>
            <a:r>
              <a:rPr lang="fr-FR" dirty="0"/>
              <a:t> </a:t>
            </a:r>
            <a:r>
              <a:rPr lang="fr-FR" dirty="0" err="1"/>
              <a:t>moneda</a:t>
            </a:r>
            <a:r>
              <a:rPr lang="fr-FR" dirty="0"/>
              <a:t> </a:t>
            </a:r>
            <a:r>
              <a:rPr lang="fr-FR" dirty="0" err="1"/>
              <a:t>Congresului</a:t>
            </a:r>
            <a:r>
              <a:rPr lang="fr-FR" dirty="0"/>
              <a:t> </a:t>
            </a:r>
            <a:r>
              <a:rPr lang="fr-FR" dirty="0" err="1"/>
              <a:t>și</a:t>
            </a:r>
            <a:r>
              <a:rPr lang="fr-FR" dirty="0"/>
              <a:t> </a:t>
            </a:r>
            <a:r>
              <a:rPr lang="fr-FR" dirty="0" err="1"/>
              <a:t>vindeau</a:t>
            </a:r>
            <a:r>
              <a:rPr lang="fr-FR" dirty="0"/>
              <a:t> alimente </a:t>
            </a:r>
            <a:r>
              <a:rPr lang="fr-FR" dirty="0" err="1"/>
              <a:t>armatelor</a:t>
            </a:r>
            <a:r>
              <a:rPr lang="fr-FR" dirty="0"/>
              <a:t> </a:t>
            </a:r>
            <a:r>
              <a:rPr lang="fr-FR" dirty="0" err="1"/>
              <a:t>britanice</a:t>
            </a:r>
            <a:r>
              <a:rPr lang="fr-FR" dirty="0"/>
              <a:t>.</a:t>
            </a:r>
            <a:endParaRPr lang="en-US" dirty="0"/>
          </a:p>
          <a:p>
            <a:pPr algn="just"/>
            <a:r>
              <a:rPr lang="ro-RO" dirty="0" smtClean="0"/>
              <a:t>	</a:t>
            </a:r>
            <a:r>
              <a:rPr lang="fr-FR" dirty="0" err="1" smtClean="0"/>
              <a:t>În</a:t>
            </a:r>
            <a:r>
              <a:rPr lang="fr-FR" dirty="0" smtClean="0"/>
              <a:t> </a:t>
            </a:r>
            <a:r>
              <a:rPr lang="fr-FR" dirty="0" err="1"/>
              <a:t>noiembrie</a:t>
            </a:r>
            <a:r>
              <a:rPr lang="fr-FR" dirty="0"/>
              <a:t> 1776, </a:t>
            </a:r>
            <a:r>
              <a:rPr lang="fr-FR" dirty="0" err="1"/>
              <a:t>Congresul</a:t>
            </a:r>
            <a:r>
              <a:rPr lang="fr-FR" dirty="0"/>
              <a:t> a </a:t>
            </a:r>
            <a:r>
              <a:rPr lang="fr-FR" dirty="0" err="1"/>
              <a:t>adoptat</a:t>
            </a:r>
            <a:r>
              <a:rPr lang="fr-FR" dirty="0"/>
              <a:t> o lege </a:t>
            </a:r>
            <a:r>
              <a:rPr lang="fr-FR" dirty="0" err="1"/>
              <a:t>pentru</a:t>
            </a:r>
            <a:r>
              <a:rPr lang="fr-FR" dirty="0"/>
              <a:t> </a:t>
            </a:r>
            <a:r>
              <a:rPr lang="fr-FR" dirty="0" err="1"/>
              <a:t>introducerea</a:t>
            </a:r>
            <a:r>
              <a:rPr lang="fr-FR" dirty="0"/>
              <a:t> </a:t>
            </a:r>
            <a:r>
              <a:rPr lang="fr-FR" dirty="0" err="1"/>
              <a:t>prețurilor</a:t>
            </a:r>
            <a:r>
              <a:rPr lang="fr-FR" dirty="0"/>
              <a:t> maximale la alimente </a:t>
            </a:r>
            <a:r>
              <a:rPr lang="fr-FR" dirty="0" err="1"/>
              <a:t>și</a:t>
            </a:r>
            <a:r>
              <a:rPr lang="fr-FR" dirty="0"/>
              <a:t> </a:t>
            </a:r>
            <a:r>
              <a:rPr lang="fr-FR" dirty="0" err="1"/>
              <a:t>anumite</a:t>
            </a:r>
            <a:r>
              <a:rPr lang="fr-FR" dirty="0"/>
              <a:t> </a:t>
            </a:r>
            <a:r>
              <a:rPr lang="fr-FR" dirty="0" err="1"/>
              <a:t>produse</a:t>
            </a:r>
            <a:r>
              <a:rPr lang="fr-FR" dirty="0"/>
              <a:t>, dar ce nu au </a:t>
            </a:r>
            <a:r>
              <a:rPr lang="fr-FR" dirty="0" err="1"/>
              <a:t>fost</a:t>
            </a:r>
            <a:r>
              <a:rPr lang="fr-FR" dirty="0"/>
              <a:t> </a:t>
            </a:r>
            <a:r>
              <a:rPr lang="fr-FR" dirty="0" err="1"/>
              <a:t>aplicate</a:t>
            </a:r>
            <a:r>
              <a:rPr lang="fr-FR" dirty="0"/>
              <a:t>. </a:t>
            </a:r>
            <a:r>
              <a:rPr lang="fr-FR" dirty="0" err="1"/>
              <a:t>Bușelul</a:t>
            </a:r>
            <a:r>
              <a:rPr lang="fr-FR" dirty="0"/>
              <a:t> de </a:t>
            </a:r>
            <a:r>
              <a:rPr lang="fr-FR" dirty="0" err="1"/>
              <a:t>grâu</a:t>
            </a:r>
            <a:r>
              <a:rPr lang="fr-FR" dirty="0"/>
              <a:t> se </a:t>
            </a:r>
            <a:r>
              <a:rPr lang="fr-FR" dirty="0" err="1"/>
              <a:t>vindea</a:t>
            </a:r>
            <a:r>
              <a:rPr lang="fr-FR" dirty="0"/>
              <a:t> </a:t>
            </a:r>
            <a:r>
              <a:rPr lang="fr-FR" dirty="0" err="1"/>
              <a:t>în</a:t>
            </a:r>
            <a:r>
              <a:rPr lang="fr-FR" dirty="0"/>
              <a:t> 1777 </a:t>
            </a:r>
            <a:r>
              <a:rPr lang="fr-FR" dirty="0" err="1"/>
              <a:t>cu</a:t>
            </a:r>
            <a:r>
              <a:rPr lang="fr-FR" dirty="0"/>
              <a:t> 7 </a:t>
            </a:r>
            <a:r>
              <a:rPr lang="fr-FR" dirty="0" err="1"/>
              <a:t>șilingi</a:t>
            </a:r>
            <a:r>
              <a:rPr lang="fr-FR" dirty="0"/>
              <a:t>, </a:t>
            </a:r>
            <a:r>
              <a:rPr lang="fr-FR" dirty="0" err="1"/>
              <a:t>ajungând</a:t>
            </a:r>
            <a:r>
              <a:rPr lang="fr-FR" dirty="0"/>
              <a:t> </a:t>
            </a:r>
            <a:r>
              <a:rPr lang="fr-FR" dirty="0" err="1"/>
              <a:t>în</a:t>
            </a:r>
            <a:r>
              <a:rPr lang="fr-FR" dirty="0"/>
              <a:t> 1779 la </a:t>
            </a:r>
            <a:r>
              <a:rPr lang="fr-FR" dirty="0" err="1"/>
              <a:t>prețul</a:t>
            </a:r>
            <a:r>
              <a:rPr lang="fr-FR" dirty="0"/>
              <a:t> de 80 $, </a:t>
            </a:r>
            <a:r>
              <a:rPr lang="fr-FR" dirty="0" err="1"/>
              <a:t>Între</a:t>
            </a:r>
            <a:r>
              <a:rPr lang="fr-FR" dirty="0"/>
              <a:t> 1775-1779, </a:t>
            </a:r>
            <a:r>
              <a:rPr lang="fr-FR" dirty="0" err="1"/>
              <a:t>Congresul</a:t>
            </a:r>
            <a:r>
              <a:rPr lang="fr-FR" dirty="0"/>
              <a:t> a </a:t>
            </a:r>
            <a:r>
              <a:rPr lang="fr-FR" dirty="0" err="1"/>
              <a:t>emis</a:t>
            </a:r>
            <a:r>
              <a:rPr lang="fr-FR" dirty="0"/>
              <a:t> </a:t>
            </a:r>
            <a:r>
              <a:rPr lang="fr-FR" dirty="0" err="1"/>
              <a:t>hârtie</a:t>
            </a:r>
            <a:r>
              <a:rPr lang="fr-FR" dirty="0"/>
              <a:t> </a:t>
            </a:r>
            <a:r>
              <a:rPr lang="fr-FR" dirty="0" err="1"/>
              <a:t>moneda</a:t>
            </a:r>
            <a:r>
              <a:rPr lang="fr-FR" dirty="0"/>
              <a:t> </a:t>
            </a:r>
            <a:r>
              <a:rPr lang="fr-FR" dirty="0" err="1"/>
              <a:t>în</a:t>
            </a:r>
            <a:r>
              <a:rPr lang="fr-FR" dirty="0"/>
              <a:t> </a:t>
            </a:r>
            <a:r>
              <a:rPr lang="fr-FR" dirty="0" err="1"/>
              <a:t>valoare</a:t>
            </a:r>
            <a:r>
              <a:rPr lang="fr-FR" dirty="0"/>
              <a:t> de 191 </a:t>
            </a:r>
            <a:r>
              <a:rPr lang="fr-FR" dirty="0" err="1"/>
              <a:t>milioane</a:t>
            </a:r>
            <a:r>
              <a:rPr lang="fr-FR" dirty="0"/>
              <a:t> $. </a:t>
            </a:r>
            <a:r>
              <a:rPr lang="fr-FR" dirty="0" err="1"/>
              <a:t>Statele</a:t>
            </a:r>
            <a:r>
              <a:rPr lang="fr-FR" dirty="0"/>
              <a:t> nu </a:t>
            </a:r>
            <a:r>
              <a:rPr lang="fr-FR" dirty="0" err="1"/>
              <a:t>percepeau</a:t>
            </a:r>
            <a:r>
              <a:rPr lang="fr-FR" dirty="0"/>
              <a:t> </a:t>
            </a:r>
            <a:r>
              <a:rPr lang="fr-FR" dirty="0" err="1"/>
              <a:t>taxele</a:t>
            </a:r>
            <a:r>
              <a:rPr lang="fr-FR" dirty="0"/>
              <a:t> </a:t>
            </a:r>
            <a:r>
              <a:rPr lang="fr-FR" dirty="0" err="1"/>
              <a:t>și</a:t>
            </a:r>
            <a:r>
              <a:rPr lang="fr-FR" dirty="0"/>
              <a:t> </a:t>
            </a:r>
            <a:r>
              <a:rPr lang="fr-FR" dirty="0" err="1"/>
              <a:t>impozitele</a:t>
            </a:r>
            <a:r>
              <a:rPr lang="fr-FR" dirty="0"/>
              <a:t> </a:t>
            </a:r>
            <a:r>
              <a:rPr lang="fr-FR" dirty="0" err="1"/>
              <a:t>pe</a:t>
            </a:r>
            <a:r>
              <a:rPr lang="fr-FR" dirty="0"/>
              <a:t> care </a:t>
            </a:r>
            <a:r>
              <a:rPr lang="fr-FR" dirty="0" err="1"/>
              <a:t>își</a:t>
            </a:r>
            <a:r>
              <a:rPr lang="fr-FR" dirty="0"/>
              <a:t> </a:t>
            </a:r>
            <a:r>
              <a:rPr lang="fr-FR" dirty="0" err="1"/>
              <a:t>luaseră</a:t>
            </a:r>
            <a:r>
              <a:rPr lang="fr-FR" dirty="0"/>
              <a:t> </a:t>
            </a:r>
            <a:r>
              <a:rPr lang="fr-FR" dirty="0" err="1"/>
              <a:t>obligația</a:t>
            </a:r>
            <a:r>
              <a:rPr lang="fr-FR" dirty="0"/>
              <a:t> </a:t>
            </a:r>
            <a:r>
              <a:rPr lang="fr-FR" dirty="0" err="1"/>
              <a:t>să</a:t>
            </a:r>
            <a:r>
              <a:rPr lang="fr-FR" dirty="0"/>
              <a:t> le verse </a:t>
            </a:r>
            <a:r>
              <a:rPr lang="fr-FR" dirty="0" err="1"/>
              <a:t>Congresului</a:t>
            </a:r>
            <a:r>
              <a:rPr lang="fr-FR" dirty="0"/>
              <a:t> </a:t>
            </a:r>
            <a:r>
              <a:rPr lang="fr-FR" dirty="0" err="1"/>
              <a:t>și</a:t>
            </a:r>
            <a:r>
              <a:rPr lang="fr-FR" dirty="0"/>
              <a:t> </a:t>
            </a:r>
            <a:r>
              <a:rPr lang="fr-FR" dirty="0" err="1"/>
              <a:t>astfel</a:t>
            </a:r>
            <a:r>
              <a:rPr lang="fr-FR" dirty="0"/>
              <a:t> </a:t>
            </a:r>
            <a:r>
              <a:rPr lang="fr-FR" dirty="0" err="1"/>
              <a:t>hârtia</a:t>
            </a:r>
            <a:r>
              <a:rPr lang="fr-FR" dirty="0"/>
              <a:t> </a:t>
            </a:r>
            <a:r>
              <a:rPr lang="fr-FR" dirty="0" err="1"/>
              <a:t>monedǎ</a:t>
            </a:r>
            <a:r>
              <a:rPr lang="fr-FR" dirty="0"/>
              <a:t> nu a mai </a:t>
            </a:r>
            <a:r>
              <a:rPr lang="fr-FR" dirty="0" err="1"/>
              <a:t>putut</a:t>
            </a:r>
            <a:r>
              <a:rPr lang="fr-FR" dirty="0"/>
              <a:t> fi </a:t>
            </a:r>
            <a:r>
              <a:rPr lang="fr-FR" dirty="0" err="1"/>
              <a:t>răscumpărată</a:t>
            </a:r>
            <a:r>
              <a:rPr lang="fr-FR" dirty="0"/>
              <a:t> </a:t>
            </a:r>
            <a:r>
              <a:rPr lang="fr-FR" dirty="0" err="1"/>
              <a:t>și</a:t>
            </a:r>
            <a:r>
              <a:rPr lang="fr-FR" dirty="0"/>
              <a:t> </a:t>
            </a:r>
            <a:r>
              <a:rPr lang="fr-FR" dirty="0" err="1"/>
              <a:t>retrasă</a:t>
            </a:r>
            <a:r>
              <a:rPr lang="fr-FR" dirty="0"/>
              <a:t> </a:t>
            </a:r>
            <a:r>
              <a:rPr lang="fr-FR" dirty="0" err="1"/>
              <a:t>din</a:t>
            </a:r>
            <a:r>
              <a:rPr lang="fr-FR" dirty="0"/>
              <a:t> </a:t>
            </a:r>
            <a:r>
              <a:rPr lang="fr-FR" dirty="0" err="1"/>
              <a:t>circulație</a:t>
            </a:r>
            <a:r>
              <a:rPr lang="fr-FR" dirty="0"/>
              <a:t>. </a:t>
            </a:r>
            <a:r>
              <a:rPr lang="fr-FR" dirty="0" err="1"/>
              <a:t>Până</a:t>
            </a:r>
            <a:r>
              <a:rPr lang="fr-FR" dirty="0"/>
              <a:t> </a:t>
            </a:r>
            <a:r>
              <a:rPr lang="fr-FR" dirty="0" err="1"/>
              <a:t>în</a:t>
            </a:r>
            <a:r>
              <a:rPr lang="fr-FR" dirty="0"/>
              <a:t> 1779, </a:t>
            </a:r>
            <a:r>
              <a:rPr lang="fr-FR" dirty="0" err="1"/>
              <a:t>statele</a:t>
            </a:r>
            <a:r>
              <a:rPr lang="fr-FR" dirty="0"/>
              <a:t> au </a:t>
            </a:r>
            <a:r>
              <a:rPr lang="fr-FR" dirty="0" err="1"/>
              <a:t>achitat</a:t>
            </a:r>
            <a:r>
              <a:rPr lang="fr-FR" dirty="0"/>
              <a:t> </a:t>
            </a:r>
            <a:r>
              <a:rPr lang="fr-FR" dirty="0" err="1"/>
              <a:t>Congresului</a:t>
            </a:r>
            <a:r>
              <a:rPr lang="fr-FR" dirty="0"/>
              <a:t> </a:t>
            </a:r>
            <a:r>
              <a:rPr lang="fr-FR" dirty="0" err="1"/>
              <a:t>numai</a:t>
            </a:r>
            <a:r>
              <a:rPr lang="fr-FR" dirty="0"/>
              <a:t> 3 </a:t>
            </a:r>
            <a:r>
              <a:rPr lang="fr-FR" dirty="0" err="1"/>
              <a:t>milioane</a:t>
            </a:r>
            <a:r>
              <a:rPr lang="fr-FR" dirty="0"/>
              <a:t> $. </a:t>
            </a:r>
            <a:r>
              <a:rPr lang="fr-FR" dirty="0" err="1"/>
              <a:t>În</a:t>
            </a:r>
            <a:r>
              <a:rPr lang="fr-FR" dirty="0"/>
              <a:t> </a:t>
            </a:r>
            <a:r>
              <a:rPr lang="fr-FR" dirty="0" err="1"/>
              <a:t>paralel</a:t>
            </a:r>
            <a:r>
              <a:rPr lang="fr-FR" dirty="0"/>
              <a:t> </a:t>
            </a:r>
            <a:r>
              <a:rPr lang="fr-FR" dirty="0" err="1"/>
              <a:t>cu</a:t>
            </a:r>
            <a:r>
              <a:rPr lang="fr-FR" dirty="0"/>
              <a:t> </a:t>
            </a:r>
            <a:r>
              <a:rPr lang="fr-FR" dirty="0" err="1"/>
              <a:t>hârtia</a:t>
            </a:r>
            <a:r>
              <a:rPr lang="fr-FR" dirty="0"/>
              <a:t> </a:t>
            </a:r>
            <a:r>
              <a:rPr lang="fr-FR" dirty="0" err="1"/>
              <a:t>monedǎ</a:t>
            </a:r>
            <a:r>
              <a:rPr lang="fr-FR" dirty="0"/>
              <a:t> </a:t>
            </a:r>
            <a:r>
              <a:rPr lang="fr-FR" dirty="0" err="1"/>
              <a:t>emisă</a:t>
            </a:r>
            <a:r>
              <a:rPr lang="fr-FR" dirty="0"/>
              <a:t> de Congres mai circula </a:t>
            </a:r>
            <a:r>
              <a:rPr lang="fr-FR" dirty="0" err="1"/>
              <a:t>și</a:t>
            </a:r>
            <a:r>
              <a:rPr lang="fr-FR" dirty="0"/>
              <a:t> </a:t>
            </a:r>
            <a:r>
              <a:rPr lang="fr-FR" dirty="0" err="1"/>
              <a:t>hârtia</a:t>
            </a:r>
            <a:r>
              <a:rPr lang="fr-FR" dirty="0"/>
              <a:t> </a:t>
            </a:r>
            <a:r>
              <a:rPr lang="fr-FR" dirty="0" err="1"/>
              <a:t>monedǎ</a:t>
            </a:r>
            <a:r>
              <a:rPr lang="fr-FR" dirty="0"/>
              <a:t> </a:t>
            </a:r>
            <a:r>
              <a:rPr lang="fr-FR" dirty="0" err="1"/>
              <a:t>emisă</a:t>
            </a:r>
            <a:r>
              <a:rPr lang="fr-FR" dirty="0"/>
              <a:t> de </a:t>
            </a:r>
            <a:r>
              <a:rPr lang="fr-FR" dirty="0" err="1"/>
              <a:t>fiecare</a:t>
            </a:r>
            <a:r>
              <a:rPr lang="fr-FR" dirty="0"/>
              <a:t> stat. </a:t>
            </a:r>
            <a:r>
              <a:rPr lang="fr-FR" dirty="0" err="1"/>
              <a:t>În</a:t>
            </a:r>
            <a:r>
              <a:rPr lang="fr-FR" dirty="0"/>
              <a:t> </a:t>
            </a:r>
            <a:r>
              <a:rPr lang="fr-FR" dirty="0" err="1"/>
              <a:t>ianuarie</a:t>
            </a:r>
            <a:r>
              <a:rPr lang="fr-FR" dirty="0"/>
              <a:t> 1779, cota de </a:t>
            </a:r>
            <a:r>
              <a:rPr lang="fr-FR" dirty="0" err="1"/>
              <a:t>schimb</a:t>
            </a:r>
            <a:r>
              <a:rPr lang="fr-FR" dirty="0"/>
              <a:t> </a:t>
            </a:r>
            <a:r>
              <a:rPr lang="fr-FR" dirty="0" err="1"/>
              <a:t>era</a:t>
            </a:r>
            <a:r>
              <a:rPr lang="fr-FR" dirty="0"/>
              <a:t> 1 $ </a:t>
            </a:r>
            <a:r>
              <a:rPr lang="fr-FR" dirty="0" err="1"/>
              <a:t>argint</a:t>
            </a:r>
            <a:r>
              <a:rPr lang="fr-FR" dirty="0"/>
              <a:t> </a:t>
            </a:r>
            <a:r>
              <a:rPr lang="fr-FR" dirty="0" err="1"/>
              <a:t>pentru</a:t>
            </a:r>
            <a:r>
              <a:rPr lang="fr-FR" dirty="0"/>
              <a:t> 8 $, </a:t>
            </a:r>
            <a:r>
              <a:rPr lang="fr-FR" dirty="0" err="1"/>
              <a:t>hârtie</a:t>
            </a:r>
            <a:r>
              <a:rPr lang="fr-FR" dirty="0"/>
              <a:t>, </a:t>
            </a:r>
            <a:r>
              <a:rPr lang="fr-FR" dirty="0" err="1"/>
              <a:t>în</a:t>
            </a:r>
            <a:r>
              <a:rPr lang="fr-FR" dirty="0"/>
              <a:t> mai-de 1:24, </a:t>
            </a:r>
            <a:r>
              <a:rPr lang="fr-FR" dirty="0" err="1"/>
              <a:t>iar</a:t>
            </a:r>
            <a:r>
              <a:rPr lang="fr-FR" dirty="0"/>
              <a:t> </a:t>
            </a:r>
            <a:r>
              <a:rPr lang="fr-FR" dirty="0" err="1"/>
              <a:t>în</a:t>
            </a:r>
            <a:r>
              <a:rPr lang="fr-FR" dirty="0"/>
              <a:t> noiembrie-1:38. </a:t>
            </a:r>
            <a:r>
              <a:rPr lang="fr-FR" dirty="0" err="1"/>
              <a:t>În</a:t>
            </a:r>
            <a:r>
              <a:rPr lang="fr-FR" dirty="0"/>
              <a:t> </a:t>
            </a:r>
            <a:r>
              <a:rPr lang="fr-FR" dirty="0" err="1"/>
              <a:t>primăvara</a:t>
            </a:r>
            <a:r>
              <a:rPr lang="fr-FR" dirty="0"/>
              <a:t> 1780, </a:t>
            </a:r>
            <a:r>
              <a:rPr lang="fr-FR" dirty="0" err="1"/>
              <a:t>Congresul</a:t>
            </a:r>
            <a:r>
              <a:rPr lang="fr-FR" dirty="0"/>
              <a:t> Continental a </a:t>
            </a:r>
            <a:r>
              <a:rPr lang="fr-FR" dirty="0" err="1"/>
              <a:t>suspendat</a:t>
            </a:r>
            <a:r>
              <a:rPr lang="fr-FR" dirty="0"/>
              <a:t> </a:t>
            </a:r>
            <a:r>
              <a:rPr lang="fr-FR" dirty="0" err="1"/>
              <a:t>plățile</a:t>
            </a:r>
            <a:r>
              <a:rPr lang="fr-FR" dirty="0"/>
              <a:t> </a:t>
            </a:r>
            <a:r>
              <a:rPr lang="fr-FR" dirty="0" err="1"/>
              <a:t>și</a:t>
            </a:r>
            <a:r>
              <a:rPr lang="fr-FR" dirty="0"/>
              <a:t> </a:t>
            </a:r>
            <a:r>
              <a:rPr lang="fr-FR" dirty="0" err="1"/>
              <a:t>în</a:t>
            </a:r>
            <a:r>
              <a:rPr lang="fr-FR" dirty="0"/>
              <a:t> </a:t>
            </a:r>
            <a:r>
              <a:rPr lang="fr-FR" dirty="0" err="1"/>
              <a:t>martie</a:t>
            </a:r>
            <a:r>
              <a:rPr lang="fr-FR" dirty="0"/>
              <a:t>, s-a </a:t>
            </a:r>
            <a:r>
              <a:rPr lang="fr-FR" dirty="0" err="1"/>
              <a:t>decis</a:t>
            </a:r>
            <a:r>
              <a:rPr lang="fr-FR" dirty="0"/>
              <a:t> </a:t>
            </a:r>
            <a:r>
              <a:rPr lang="fr-FR" dirty="0" err="1"/>
              <a:t>că</a:t>
            </a:r>
            <a:r>
              <a:rPr lang="fr-FR" dirty="0"/>
              <a:t> </a:t>
            </a:r>
            <a:r>
              <a:rPr lang="fr-FR" dirty="0" err="1"/>
              <a:t>statele</a:t>
            </a:r>
            <a:r>
              <a:rPr lang="fr-FR" dirty="0"/>
              <a:t> </a:t>
            </a:r>
            <a:r>
              <a:rPr lang="fr-FR" dirty="0" err="1"/>
              <a:t>să</a:t>
            </a:r>
            <a:r>
              <a:rPr lang="fr-FR" dirty="0"/>
              <a:t> </a:t>
            </a:r>
            <a:r>
              <a:rPr lang="fr-FR" dirty="0" err="1"/>
              <a:t>perceapă</a:t>
            </a:r>
            <a:r>
              <a:rPr lang="fr-FR" dirty="0"/>
              <a:t> </a:t>
            </a:r>
            <a:r>
              <a:rPr lang="fr-FR" dirty="0" err="1"/>
              <a:t>impozitele</a:t>
            </a:r>
            <a:r>
              <a:rPr lang="fr-FR" dirty="0"/>
              <a:t> </a:t>
            </a:r>
            <a:r>
              <a:rPr lang="fr-FR" dirty="0" err="1"/>
              <a:t>pentru</a:t>
            </a:r>
            <a:r>
              <a:rPr lang="fr-FR" dirty="0"/>
              <a:t> </a:t>
            </a:r>
            <a:r>
              <a:rPr lang="fr-FR" dirty="0" err="1"/>
              <a:t>răscumpărarea</a:t>
            </a:r>
            <a:r>
              <a:rPr lang="fr-FR" dirty="0"/>
              <a:t> </a:t>
            </a:r>
            <a:r>
              <a:rPr lang="fr-FR" dirty="0" err="1"/>
              <a:t>hârtiei-monedǎ</a:t>
            </a:r>
            <a:r>
              <a:rPr lang="fr-FR" dirty="0"/>
              <a:t> </a:t>
            </a:r>
            <a:r>
              <a:rPr lang="fr-FR" dirty="0" err="1"/>
              <a:t>aflată</a:t>
            </a:r>
            <a:r>
              <a:rPr lang="fr-FR" dirty="0"/>
              <a:t> </a:t>
            </a:r>
            <a:r>
              <a:rPr lang="fr-FR" dirty="0" err="1"/>
              <a:t>în</a:t>
            </a:r>
            <a:r>
              <a:rPr lang="fr-FR" dirty="0"/>
              <a:t> </a:t>
            </a:r>
            <a:r>
              <a:rPr lang="fr-FR" dirty="0" err="1"/>
              <a:t>circulație</a:t>
            </a:r>
            <a:r>
              <a:rPr lang="fr-FR" dirty="0"/>
              <a:t> la </a:t>
            </a:r>
            <a:r>
              <a:rPr lang="fr-FR" dirty="0" err="1"/>
              <a:t>cursul</a:t>
            </a:r>
            <a:r>
              <a:rPr lang="fr-FR" dirty="0"/>
              <a:t> de 1$ </a:t>
            </a:r>
            <a:r>
              <a:rPr lang="fr-FR" dirty="0" err="1"/>
              <a:t>argint</a:t>
            </a:r>
            <a:r>
              <a:rPr lang="fr-FR" dirty="0"/>
              <a:t> </a:t>
            </a:r>
            <a:r>
              <a:rPr lang="fr-FR" dirty="0" err="1"/>
              <a:t>pentru</a:t>
            </a:r>
            <a:r>
              <a:rPr lang="fr-FR" dirty="0"/>
              <a:t> 40 $ </a:t>
            </a:r>
            <a:r>
              <a:rPr lang="fr-FR" dirty="0" err="1"/>
              <a:t>hârtie</a:t>
            </a:r>
            <a:r>
              <a:rPr lang="fr-FR" dirty="0"/>
              <a:t>.</a:t>
            </a:r>
            <a:endParaRPr lang="en-US" dirty="0"/>
          </a:p>
          <a:p>
            <a:pPr algn="just"/>
            <a:r>
              <a:rPr lang="ro-RO" dirty="0" smtClean="0"/>
              <a:t>	</a:t>
            </a:r>
            <a:r>
              <a:rPr lang="fr-FR" dirty="0" err="1" smtClean="0"/>
              <a:t>Circa</a:t>
            </a:r>
            <a:r>
              <a:rPr lang="fr-FR" dirty="0" smtClean="0"/>
              <a:t> </a:t>
            </a:r>
            <a:r>
              <a:rPr lang="fr-FR" dirty="0"/>
              <a:t>120 </a:t>
            </a:r>
            <a:r>
              <a:rPr lang="fr-FR" dirty="0" err="1"/>
              <a:t>milioane</a:t>
            </a:r>
            <a:r>
              <a:rPr lang="fr-FR" dirty="0"/>
              <a:t> $ au </a:t>
            </a:r>
            <a:r>
              <a:rPr lang="fr-FR" dirty="0" err="1"/>
              <a:t>fost</a:t>
            </a:r>
            <a:r>
              <a:rPr lang="fr-FR" dirty="0"/>
              <a:t> </a:t>
            </a:r>
            <a:r>
              <a:rPr lang="fr-FR" dirty="0" err="1"/>
              <a:t>retrași</a:t>
            </a:r>
            <a:r>
              <a:rPr lang="fr-FR" dirty="0"/>
              <a:t>, </a:t>
            </a:r>
            <a:r>
              <a:rPr lang="fr-FR" dirty="0" err="1"/>
              <a:t>alte</a:t>
            </a:r>
            <a:r>
              <a:rPr lang="fr-FR" dirty="0"/>
              <a:t> 71 </a:t>
            </a:r>
            <a:r>
              <a:rPr lang="fr-FR" dirty="0" err="1"/>
              <a:t>milioane</a:t>
            </a:r>
            <a:r>
              <a:rPr lang="fr-FR" dirty="0"/>
              <a:t> $ </a:t>
            </a:r>
            <a:r>
              <a:rPr lang="fr-FR" dirty="0" err="1"/>
              <a:t>rămânând</a:t>
            </a:r>
            <a:r>
              <a:rPr lang="fr-FR" dirty="0"/>
              <a:t> </a:t>
            </a:r>
            <a:r>
              <a:rPr lang="fr-FR" dirty="0" err="1"/>
              <a:t>în</a:t>
            </a:r>
            <a:r>
              <a:rPr lang="fr-FR" dirty="0"/>
              <a:t> </a:t>
            </a:r>
            <a:r>
              <a:rPr lang="fr-FR" dirty="0" err="1"/>
              <a:t>circulație</a:t>
            </a:r>
            <a:r>
              <a:rPr lang="fr-FR" dirty="0"/>
              <a:t>, </a:t>
            </a:r>
            <a:r>
              <a:rPr lang="fr-FR" dirty="0" err="1"/>
              <a:t>fiind</a:t>
            </a:r>
            <a:r>
              <a:rPr lang="fr-FR" dirty="0"/>
              <a:t> </a:t>
            </a:r>
            <a:r>
              <a:rPr lang="fr-FR" dirty="0" err="1"/>
              <a:t>cumpărate</a:t>
            </a:r>
            <a:r>
              <a:rPr lang="fr-FR" dirty="0"/>
              <a:t> de </a:t>
            </a:r>
            <a:r>
              <a:rPr lang="fr-FR" dirty="0" err="1"/>
              <a:t>speculanți</a:t>
            </a:r>
            <a:r>
              <a:rPr lang="fr-FR" dirty="0"/>
              <a:t> la cota 1:1000, </a:t>
            </a:r>
            <a:r>
              <a:rPr lang="fr-FR" dirty="0" err="1"/>
              <a:t>în</a:t>
            </a:r>
            <a:r>
              <a:rPr lang="fr-FR" dirty="0"/>
              <a:t> </a:t>
            </a:r>
            <a:r>
              <a:rPr lang="fr-FR" dirty="0" err="1"/>
              <a:t>speranța</a:t>
            </a:r>
            <a:r>
              <a:rPr lang="fr-FR" dirty="0"/>
              <a:t> </a:t>
            </a:r>
            <a:r>
              <a:rPr lang="fr-FR" dirty="0" err="1"/>
              <a:t>că</a:t>
            </a:r>
            <a:r>
              <a:rPr lang="fr-FR" dirty="0"/>
              <a:t> </a:t>
            </a:r>
            <a:r>
              <a:rPr lang="fr-FR" dirty="0" err="1"/>
              <a:t>Congrsul</a:t>
            </a:r>
            <a:r>
              <a:rPr lang="fr-FR" dirty="0"/>
              <a:t> le va </a:t>
            </a:r>
            <a:r>
              <a:rPr lang="fr-FR" dirty="0" err="1"/>
              <a:t>răscumpăra</a:t>
            </a:r>
            <a:r>
              <a:rPr lang="fr-FR" dirty="0"/>
              <a:t>, </a:t>
            </a:r>
            <a:r>
              <a:rPr lang="fr-FR" dirty="0" err="1"/>
              <a:t>Statele</a:t>
            </a:r>
            <a:r>
              <a:rPr lang="fr-FR" dirty="0"/>
              <a:t> </a:t>
            </a:r>
            <a:r>
              <a:rPr lang="fr-FR" dirty="0" err="1"/>
              <a:t>retrăgând</a:t>
            </a:r>
            <a:r>
              <a:rPr lang="fr-FR" dirty="0"/>
              <a:t> de </a:t>
            </a:r>
            <a:r>
              <a:rPr lang="fr-FR" dirty="0" err="1"/>
              <a:t>pe</a:t>
            </a:r>
            <a:r>
              <a:rPr lang="fr-FR" dirty="0"/>
              <a:t> </a:t>
            </a:r>
            <a:r>
              <a:rPr lang="fr-FR" dirty="0" err="1"/>
              <a:t>piață</a:t>
            </a:r>
            <a:r>
              <a:rPr lang="fr-FR" dirty="0"/>
              <a:t> </a:t>
            </a:r>
            <a:r>
              <a:rPr lang="fr-FR" dirty="0" err="1"/>
              <a:t>moneda</a:t>
            </a:r>
            <a:r>
              <a:rPr lang="fr-FR" dirty="0"/>
              <a:t> </a:t>
            </a:r>
            <a:r>
              <a:rPr lang="fr-FR" dirty="0" err="1"/>
              <a:t>hârtie</a:t>
            </a:r>
            <a:r>
              <a:rPr lang="fr-FR" dirty="0"/>
              <a:t> </a:t>
            </a:r>
            <a:r>
              <a:rPr lang="fr-FR" dirty="0" err="1"/>
              <a:t>proprie</a:t>
            </a:r>
            <a:r>
              <a:rPr lang="fr-FR" dirty="0"/>
              <a:t> </a:t>
            </a:r>
            <a:r>
              <a:rPr lang="fr-FR" dirty="0" err="1"/>
              <a:t>după</a:t>
            </a:r>
            <a:r>
              <a:rPr lang="fr-FR" dirty="0"/>
              <a:t> 1789. </a:t>
            </a:r>
            <a:r>
              <a:rPr lang="fr-FR" dirty="0" err="1"/>
              <a:t>Cursul</a:t>
            </a:r>
            <a:r>
              <a:rPr lang="fr-FR" dirty="0"/>
              <a:t> </a:t>
            </a:r>
            <a:r>
              <a:rPr lang="fr-FR" dirty="0" err="1"/>
              <a:t>inflației</a:t>
            </a:r>
            <a:r>
              <a:rPr lang="fr-FR" dirty="0"/>
              <a:t> a </a:t>
            </a:r>
            <a:r>
              <a:rPr lang="fr-FR" dirty="0" err="1"/>
              <a:t>înlesnit</a:t>
            </a:r>
            <a:r>
              <a:rPr lang="fr-FR" dirty="0"/>
              <a:t> </a:t>
            </a:r>
            <a:r>
              <a:rPr lang="fr-FR" dirty="0" err="1"/>
              <a:t>speculațiile</a:t>
            </a:r>
            <a:r>
              <a:rPr lang="fr-FR" dirty="0"/>
              <a:t> </a:t>
            </a:r>
            <a:r>
              <a:rPr lang="fr-FR" dirty="0" err="1"/>
              <a:t>și</a:t>
            </a:r>
            <a:r>
              <a:rPr lang="fr-FR" dirty="0"/>
              <a:t> </a:t>
            </a:r>
            <a:r>
              <a:rPr lang="fr-FR" dirty="0" err="1"/>
              <a:t>marile</a:t>
            </a:r>
            <a:r>
              <a:rPr lang="fr-FR" dirty="0"/>
              <a:t> </a:t>
            </a:r>
            <a:r>
              <a:rPr lang="fr-FR" dirty="0" err="1"/>
              <a:t>afaceri</a:t>
            </a:r>
            <a:r>
              <a:rPr lang="fr-FR" dirty="0"/>
              <a:t>, </a:t>
            </a:r>
            <a:r>
              <a:rPr lang="fr-FR" dirty="0" err="1"/>
              <a:t>lovind</a:t>
            </a:r>
            <a:r>
              <a:rPr lang="fr-FR" dirty="0"/>
              <a:t> </a:t>
            </a:r>
            <a:r>
              <a:rPr lang="fr-FR" dirty="0" err="1"/>
              <a:t>în</a:t>
            </a:r>
            <a:r>
              <a:rPr lang="fr-FR" dirty="0"/>
              <a:t> </a:t>
            </a:r>
            <a:r>
              <a:rPr lang="fr-FR" dirty="0" err="1"/>
              <a:t>masă</a:t>
            </a:r>
            <a:r>
              <a:rPr lang="fr-FR" dirty="0"/>
              <a:t> de </a:t>
            </a:r>
            <a:r>
              <a:rPr lang="fr-FR" dirty="0" err="1"/>
              <a:t>fermieri</a:t>
            </a:r>
            <a:r>
              <a:rPr lang="fr-FR" dirty="0"/>
              <a:t>, </a:t>
            </a:r>
            <a:r>
              <a:rPr lang="fr-FR" dirty="0" err="1"/>
              <a:t>lucrători</a:t>
            </a:r>
            <a:r>
              <a:rPr lang="fr-FR" dirty="0"/>
              <a:t>, </a:t>
            </a:r>
            <a:r>
              <a:rPr lang="fr-FR" dirty="0" err="1"/>
              <a:t>mici</a:t>
            </a:r>
            <a:r>
              <a:rPr lang="fr-FR" dirty="0"/>
              <a:t> </a:t>
            </a:r>
            <a:r>
              <a:rPr lang="fr-FR" dirty="0" err="1"/>
              <a:t>comercianți</a:t>
            </a:r>
            <a:r>
              <a:rPr lang="fr-FR" dirty="0"/>
              <a:t> </a:t>
            </a:r>
            <a:r>
              <a:rPr lang="fr-FR" dirty="0" err="1"/>
              <a:t>și</a:t>
            </a:r>
            <a:r>
              <a:rPr lang="fr-FR" dirty="0"/>
              <a:t> </a:t>
            </a:r>
            <a:r>
              <a:rPr lang="fr-FR" dirty="0" err="1"/>
              <a:t>meșteșugari</a:t>
            </a:r>
            <a:r>
              <a:rPr lang="fr-FR" dirty="0"/>
              <a:t>. S-a </a:t>
            </a:r>
            <a:r>
              <a:rPr lang="fr-FR" dirty="0" err="1"/>
              <a:t>fixat</a:t>
            </a:r>
            <a:r>
              <a:rPr lang="fr-FR" dirty="0"/>
              <a:t> </a:t>
            </a:r>
            <a:r>
              <a:rPr lang="fr-FR" dirty="0" err="1"/>
              <a:t>prețul</a:t>
            </a:r>
            <a:r>
              <a:rPr lang="fr-FR" dirty="0"/>
              <a:t> </a:t>
            </a:r>
            <a:r>
              <a:rPr lang="fr-FR" dirty="0" err="1"/>
              <a:t>muncii</a:t>
            </a:r>
            <a:r>
              <a:rPr lang="fr-FR" dirty="0"/>
              <a:t>, </a:t>
            </a:r>
            <a:r>
              <a:rPr lang="fr-FR" dirty="0" err="1"/>
              <a:t>produsele</a:t>
            </a:r>
            <a:r>
              <a:rPr lang="fr-FR" dirty="0"/>
              <a:t> </a:t>
            </a:r>
            <a:r>
              <a:rPr lang="fr-FR" dirty="0" err="1"/>
              <a:t>scumpindu</a:t>
            </a:r>
            <a:r>
              <a:rPr lang="fr-FR" dirty="0"/>
              <a:t>-se de la o </a:t>
            </a:r>
            <a:r>
              <a:rPr lang="fr-FR" dirty="0" err="1"/>
              <a:t>zi</a:t>
            </a:r>
            <a:r>
              <a:rPr lang="fr-FR" dirty="0"/>
              <a:t> la </a:t>
            </a:r>
            <a:r>
              <a:rPr lang="fr-FR" dirty="0" err="1"/>
              <a:t>altă</a:t>
            </a:r>
            <a:r>
              <a:rPr lang="fr-FR" dirty="0"/>
              <a:t> </a:t>
            </a:r>
            <a:r>
              <a:rPr lang="fr-FR" dirty="0" err="1"/>
              <a:t>și</a:t>
            </a:r>
            <a:r>
              <a:rPr lang="fr-FR" dirty="0"/>
              <a:t> </a:t>
            </a:r>
            <a:r>
              <a:rPr lang="fr-FR" dirty="0" err="1"/>
              <a:t>salariile</a:t>
            </a:r>
            <a:r>
              <a:rPr lang="fr-FR" dirty="0"/>
              <a:t> </a:t>
            </a:r>
            <a:r>
              <a:rPr lang="fr-FR" dirty="0" err="1"/>
              <a:t>fiind</a:t>
            </a:r>
            <a:r>
              <a:rPr lang="fr-FR" dirty="0"/>
              <a:t> </a:t>
            </a:r>
            <a:r>
              <a:rPr lang="fr-FR" dirty="0" err="1"/>
              <a:t>însă</a:t>
            </a:r>
            <a:r>
              <a:rPr lang="fr-FR" dirty="0"/>
              <a:t> </a:t>
            </a:r>
            <a:r>
              <a:rPr lang="fr-FR" dirty="0" err="1"/>
              <a:t>înghețate</a:t>
            </a:r>
            <a:r>
              <a:rPr lang="fr-FR" dirty="0"/>
              <a:t>. </a:t>
            </a:r>
            <a:r>
              <a:rPr lang="fr-FR" dirty="0" err="1"/>
              <a:t>Marii</a:t>
            </a:r>
            <a:r>
              <a:rPr lang="fr-FR" dirty="0"/>
              <a:t> </a:t>
            </a:r>
            <a:r>
              <a:rPr lang="fr-FR" dirty="0" err="1"/>
              <a:t>comercianți</a:t>
            </a:r>
            <a:r>
              <a:rPr lang="fr-FR" dirty="0"/>
              <a:t> </a:t>
            </a:r>
            <a:r>
              <a:rPr lang="fr-FR" dirty="0" err="1"/>
              <a:t>sporeau</a:t>
            </a:r>
            <a:r>
              <a:rPr lang="fr-FR" dirty="0"/>
              <a:t> </a:t>
            </a:r>
            <a:r>
              <a:rPr lang="fr-FR" dirty="0" err="1"/>
              <a:t>prețurile</a:t>
            </a:r>
            <a:r>
              <a:rPr lang="fr-FR" dirty="0"/>
              <a:t> la </a:t>
            </a:r>
            <a:r>
              <a:rPr lang="fr-FR" dirty="0" err="1"/>
              <a:t>produsele</a:t>
            </a:r>
            <a:r>
              <a:rPr lang="fr-FR" dirty="0"/>
              <a:t> </a:t>
            </a:r>
            <a:r>
              <a:rPr lang="fr-FR" dirty="0" err="1"/>
              <a:t>puse</a:t>
            </a:r>
            <a:r>
              <a:rPr lang="fr-FR" dirty="0"/>
              <a:t> </a:t>
            </a:r>
            <a:r>
              <a:rPr lang="fr-FR" dirty="0" err="1"/>
              <a:t>în</a:t>
            </a:r>
            <a:r>
              <a:rPr lang="fr-FR" dirty="0"/>
              <a:t> </a:t>
            </a:r>
            <a:r>
              <a:rPr lang="fr-FR" dirty="0" err="1"/>
              <a:t>vânzare</a:t>
            </a:r>
            <a:r>
              <a:rPr lang="fr-FR" dirty="0"/>
              <a:t> </a:t>
            </a:r>
            <a:r>
              <a:rPr lang="fr-FR" dirty="0" err="1"/>
              <a:t>în</a:t>
            </a:r>
            <a:r>
              <a:rPr lang="fr-FR" dirty="0"/>
              <a:t> </a:t>
            </a:r>
            <a:r>
              <a:rPr lang="fr-FR" dirty="0" err="1"/>
              <a:t>tranzacii</a:t>
            </a:r>
            <a:r>
              <a:rPr lang="fr-FR" dirty="0"/>
              <a:t> </a:t>
            </a:r>
            <a:r>
              <a:rPr lang="fr-FR" dirty="0" err="1"/>
              <a:t>monetare</a:t>
            </a:r>
            <a:r>
              <a:rPr lang="fr-FR" dirty="0"/>
              <a:t>, </a:t>
            </a:r>
            <a:r>
              <a:rPr lang="fr-FR" dirty="0" err="1"/>
              <a:t>anticipând</a:t>
            </a:r>
            <a:r>
              <a:rPr lang="fr-FR" dirty="0"/>
              <a:t> </a:t>
            </a:r>
            <a:r>
              <a:rPr lang="fr-FR" dirty="0" err="1"/>
              <a:t>deprecierea</a:t>
            </a:r>
            <a:r>
              <a:rPr lang="fr-FR" dirty="0"/>
              <a:t> </a:t>
            </a:r>
            <a:r>
              <a:rPr lang="fr-FR" dirty="0" err="1"/>
              <a:t>lor</a:t>
            </a:r>
            <a:r>
              <a:rPr lang="fr-FR" dirty="0"/>
              <a:t>. </a:t>
            </a:r>
            <a:r>
              <a:rPr lang="fr-FR" dirty="0" err="1"/>
              <a:t>Micii</a:t>
            </a:r>
            <a:r>
              <a:rPr lang="fr-FR" dirty="0"/>
              <a:t> </a:t>
            </a:r>
            <a:r>
              <a:rPr lang="fr-FR" dirty="0" err="1"/>
              <a:t>fermieri</a:t>
            </a:r>
            <a:r>
              <a:rPr lang="fr-FR" dirty="0"/>
              <a:t>, </a:t>
            </a:r>
            <a:r>
              <a:rPr lang="fr-FR" dirty="0" err="1"/>
              <a:t>meșteșugari</a:t>
            </a:r>
            <a:r>
              <a:rPr lang="fr-FR" dirty="0"/>
              <a:t>, </a:t>
            </a:r>
            <a:r>
              <a:rPr lang="fr-FR" dirty="0" err="1"/>
              <a:t>comercianți</a:t>
            </a:r>
            <a:r>
              <a:rPr lang="fr-FR" dirty="0"/>
              <a:t> </a:t>
            </a:r>
            <a:r>
              <a:rPr lang="fr-FR" dirty="0" err="1"/>
              <a:t>erau</a:t>
            </a:r>
            <a:r>
              <a:rPr lang="fr-FR" dirty="0"/>
              <a:t> </a:t>
            </a:r>
            <a:r>
              <a:rPr lang="fr-FR" dirty="0" err="1"/>
              <a:t>siliți</a:t>
            </a:r>
            <a:r>
              <a:rPr lang="fr-FR" dirty="0"/>
              <a:t> </a:t>
            </a:r>
            <a:r>
              <a:rPr lang="fr-FR" dirty="0" err="1"/>
              <a:t>datorită</a:t>
            </a:r>
            <a:r>
              <a:rPr lang="fr-FR" dirty="0"/>
              <a:t> </a:t>
            </a:r>
            <a:r>
              <a:rPr lang="fr-FR" dirty="0" err="1"/>
              <a:t>creșterii</a:t>
            </a:r>
            <a:r>
              <a:rPr lang="fr-FR" dirty="0"/>
              <a:t> </a:t>
            </a:r>
            <a:r>
              <a:rPr lang="fr-FR" dirty="0" err="1"/>
              <a:t>prețurilor</a:t>
            </a:r>
            <a:r>
              <a:rPr lang="fr-FR" dirty="0"/>
              <a:t> </a:t>
            </a:r>
            <a:r>
              <a:rPr lang="fr-FR" dirty="0" err="1"/>
              <a:t>să</a:t>
            </a:r>
            <a:r>
              <a:rPr lang="fr-FR" dirty="0"/>
              <a:t> se </a:t>
            </a:r>
            <a:r>
              <a:rPr lang="fr-FR" dirty="0" err="1"/>
              <a:t>împrumute</a:t>
            </a:r>
            <a:r>
              <a:rPr lang="fr-FR" dirty="0" smtClean="0"/>
              <a:t>.</a:t>
            </a:r>
            <a:endParaRPr lang="en-US" dirty="0"/>
          </a:p>
        </p:txBody>
      </p:sp>
      <p:sp>
        <p:nvSpPr>
          <p:cNvPr id="6" name="TextBox 5"/>
          <p:cNvSpPr txBox="1"/>
          <p:nvPr/>
        </p:nvSpPr>
        <p:spPr>
          <a:xfrm>
            <a:off x="4572000" y="6019800"/>
            <a:ext cx="4419600" cy="369332"/>
          </a:xfrm>
          <a:prstGeom prst="rect">
            <a:avLst/>
          </a:prstGeom>
          <a:noFill/>
        </p:spPr>
        <p:txBody>
          <a:bodyPr wrap="square" rtlCol="0">
            <a:spAutoFit/>
          </a:bodyPr>
          <a:lstStyle/>
          <a:p>
            <a:pPr algn="ctr"/>
            <a:r>
              <a:rPr lang="ro-RO" dirty="0" smtClean="0"/>
              <a:t> George Washington în 1772</a:t>
            </a:r>
            <a:endParaRPr lang="en-US" dirty="0"/>
          </a:p>
        </p:txBody>
      </p:sp>
    </p:spTree>
    <p:extLst>
      <p:ext uri="{BB962C8B-B14F-4D97-AF65-F5344CB8AC3E}">
        <p14:creationId xmlns:p14="http://schemas.microsoft.com/office/powerpoint/2010/main" val="93392882"/>
      </p:ext>
    </p:extLst>
  </p:cSld>
  <p:clrMapOvr>
    <a:masterClrMapping/>
  </p:clrMapOvr>
  <p:transition spd="slow" advTm="10000">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6050" y="1336993"/>
            <a:ext cx="5111750" cy="3692207"/>
          </a:xfrm>
        </p:spPr>
      </p:pic>
      <p:sp>
        <p:nvSpPr>
          <p:cNvPr id="4" name="Text Placeholder 3"/>
          <p:cNvSpPr>
            <a:spLocks noGrp="1"/>
          </p:cNvSpPr>
          <p:nvPr>
            <p:ph type="body" sz="half" idx="2"/>
          </p:nvPr>
        </p:nvSpPr>
        <p:spPr>
          <a:xfrm>
            <a:off x="0" y="0"/>
            <a:ext cx="3962400" cy="6858000"/>
          </a:xfrm>
        </p:spPr>
        <p:txBody>
          <a:bodyPr>
            <a:normAutofit fontScale="70000" lnSpcReduction="20000"/>
          </a:bodyPr>
          <a:lstStyle/>
          <a:p>
            <a:pPr algn="just"/>
            <a:r>
              <a:rPr lang="ro-RO" dirty="0" smtClean="0"/>
              <a:t>	</a:t>
            </a:r>
            <a:r>
              <a:rPr lang="fr-FR" dirty="0" err="1" smtClean="0"/>
              <a:t>Când</a:t>
            </a:r>
            <a:r>
              <a:rPr lang="fr-FR" dirty="0" smtClean="0"/>
              <a:t> </a:t>
            </a:r>
            <a:r>
              <a:rPr lang="fr-FR" dirty="0" err="1"/>
              <a:t>inflația</a:t>
            </a:r>
            <a:r>
              <a:rPr lang="fr-FR" dirty="0"/>
              <a:t> s-a </a:t>
            </a:r>
            <a:r>
              <a:rPr lang="fr-FR" dirty="0" err="1"/>
              <a:t>acutizat</a:t>
            </a:r>
            <a:r>
              <a:rPr lang="fr-FR" dirty="0"/>
              <a:t>, </a:t>
            </a:r>
            <a:r>
              <a:rPr lang="fr-FR" dirty="0" err="1"/>
              <a:t>creditorii</a:t>
            </a:r>
            <a:r>
              <a:rPr lang="fr-FR" dirty="0"/>
              <a:t> </a:t>
            </a:r>
            <a:r>
              <a:rPr lang="fr-FR" dirty="0" err="1"/>
              <a:t>s-au</a:t>
            </a:r>
            <a:r>
              <a:rPr lang="fr-FR" dirty="0"/>
              <a:t> </a:t>
            </a:r>
            <a:r>
              <a:rPr lang="fr-FR" dirty="0" err="1"/>
              <a:t>asigurat</a:t>
            </a:r>
            <a:r>
              <a:rPr lang="fr-FR" dirty="0"/>
              <a:t> </a:t>
            </a:r>
            <a:r>
              <a:rPr lang="fr-FR" dirty="0" err="1"/>
              <a:t>prin</a:t>
            </a:r>
            <a:r>
              <a:rPr lang="fr-FR" dirty="0"/>
              <a:t> lege </a:t>
            </a:r>
            <a:r>
              <a:rPr lang="fr-FR" dirty="0" err="1"/>
              <a:t>că</a:t>
            </a:r>
            <a:r>
              <a:rPr lang="fr-FR" dirty="0"/>
              <a:t> </a:t>
            </a:r>
            <a:r>
              <a:rPr lang="fr-FR" dirty="0" err="1"/>
              <a:t>datoriile</a:t>
            </a:r>
            <a:r>
              <a:rPr lang="fr-FR" dirty="0"/>
              <a:t> vor fi </a:t>
            </a:r>
            <a:r>
              <a:rPr lang="fr-FR" dirty="0" err="1"/>
              <a:t>plătite</a:t>
            </a:r>
            <a:r>
              <a:rPr lang="fr-FR" dirty="0"/>
              <a:t> la </a:t>
            </a:r>
            <a:r>
              <a:rPr lang="fr-FR" dirty="0" err="1"/>
              <a:t>echivalentul</a:t>
            </a:r>
            <a:r>
              <a:rPr lang="fr-FR" dirty="0"/>
              <a:t> </a:t>
            </a:r>
            <a:r>
              <a:rPr lang="fr-FR" dirty="0" err="1"/>
              <a:t>în</a:t>
            </a:r>
            <a:r>
              <a:rPr lang="fr-FR" dirty="0"/>
              <a:t> </a:t>
            </a:r>
            <a:r>
              <a:rPr lang="fr-FR" dirty="0" err="1"/>
              <a:t>argint</a:t>
            </a:r>
            <a:r>
              <a:rPr lang="fr-FR" dirty="0"/>
              <a:t> existent. </a:t>
            </a:r>
            <a:r>
              <a:rPr lang="fr-FR" dirty="0" err="1"/>
              <a:t>Speculanții</a:t>
            </a:r>
            <a:r>
              <a:rPr lang="fr-FR" dirty="0"/>
              <a:t>, </a:t>
            </a:r>
            <a:r>
              <a:rPr lang="fr-FR" dirty="0" err="1"/>
              <a:t>marii</a:t>
            </a:r>
            <a:r>
              <a:rPr lang="fr-FR" dirty="0"/>
              <a:t> </a:t>
            </a:r>
            <a:r>
              <a:rPr lang="fr-FR" dirty="0" err="1"/>
              <a:t>comercianți</a:t>
            </a:r>
            <a:r>
              <a:rPr lang="fr-FR" dirty="0"/>
              <a:t>, </a:t>
            </a:r>
            <a:r>
              <a:rPr lang="fr-FR" dirty="0" err="1"/>
              <a:t>afaceriștii</a:t>
            </a:r>
            <a:r>
              <a:rPr lang="fr-FR" dirty="0"/>
              <a:t> </a:t>
            </a:r>
            <a:r>
              <a:rPr lang="fr-FR" dirty="0" err="1"/>
              <a:t>își</a:t>
            </a:r>
            <a:r>
              <a:rPr lang="fr-FR" dirty="0"/>
              <a:t> </a:t>
            </a:r>
            <a:r>
              <a:rPr lang="fr-FR" dirty="0" err="1"/>
              <a:t>investeau</a:t>
            </a:r>
            <a:r>
              <a:rPr lang="fr-FR" dirty="0"/>
              <a:t> </a:t>
            </a:r>
            <a:r>
              <a:rPr lang="fr-FR" dirty="0" err="1"/>
              <a:t>profiturile</a:t>
            </a:r>
            <a:r>
              <a:rPr lang="fr-FR" dirty="0"/>
              <a:t> de </a:t>
            </a:r>
            <a:r>
              <a:rPr lang="fr-FR" dirty="0" err="1"/>
              <a:t>hârtie</a:t>
            </a:r>
            <a:r>
              <a:rPr lang="fr-FR" dirty="0"/>
              <a:t> </a:t>
            </a:r>
            <a:r>
              <a:rPr lang="fr-FR" dirty="0" err="1"/>
              <a:t>monedǎ</a:t>
            </a:r>
            <a:r>
              <a:rPr lang="fr-FR" dirty="0"/>
              <a:t> </a:t>
            </a:r>
            <a:r>
              <a:rPr lang="fr-FR" dirty="0" err="1"/>
              <a:t>în</a:t>
            </a:r>
            <a:r>
              <a:rPr lang="fr-FR" dirty="0"/>
              <a:t> </a:t>
            </a:r>
            <a:r>
              <a:rPr lang="fr-FR" dirty="0" err="1"/>
              <a:t>pământ</a:t>
            </a:r>
            <a:r>
              <a:rPr lang="fr-FR" dirty="0"/>
              <a:t>, case, industrie </a:t>
            </a:r>
            <a:r>
              <a:rPr lang="fr-FR" dirty="0" err="1"/>
              <a:t>și</a:t>
            </a:r>
            <a:r>
              <a:rPr lang="fr-FR" dirty="0"/>
              <a:t> </a:t>
            </a:r>
            <a:r>
              <a:rPr lang="fr-FR" dirty="0" err="1"/>
              <a:t>mărfuri</a:t>
            </a:r>
            <a:r>
              <a:rPr lang="fr-FR" dirty="0"/>
              <a:t> </a:t>
            </a:r>
            <a:r>
              <a:rPr lang="fr-FR" dirty="0" err="1"/>
              <a:t>neperisabile</a:t>
            </a:r>
            <a:r>
              <a:rPr lang="fr-FR" dirty="0"/>
              <a:t>, </a:t>
            </a:r>
            <a:r>
              <a:rPr lang="fr-FR" dirty="0" err="1"/>
              <a:t>ipoteci</a:t>
            </a:r>
            <a:r>
              <a:rPr lang="fr-FR" dirty="0"/>
              <a:t>, </a:t>
            </a:r>
            <a:r>
              <a:rPr lang="fr-FR" dirty="0" err="1"/>
              <a:t>bonuri</a:t>
            </a:r>
            <a:r>
              <a:rPr lang="fr-FR" dirty="0"/>
              <a:t> de </a:t>
            </a:r>
            <a:r>
              <a:rPr lang="fr-FR" dirty="0" err="1"/>
              <a:t>tezaur</a:t>
            </a:r>
            <a:r>
              <a:rPr lang="fr-FR" dirty="0"/>
              <a:t>. </a:t>
            </a:r>
            <a:r>
              <a:rPr lang="fr-FR" dirty="0" err="1"/>
              <a:t>Msele</a:t>
            </a:r>
            <a:r>
              <a:rPr lang="fr-FR" dirty="0"/>
              <a:t> </a:t>
            </a:r>
            <a:r>
              <a:rPr lang="fr-FR" dirty="0" err="1"/>
              <a:t>s-au</a:t>
            </a:r>
            <a:r>
              <a:rPr lang="fr-FR" dirty="0"/>
              <a:t> </a:t>
            </a:r>
            <a:r>
              <a:rPr lang="fr-FR" dirty="0" err="1"/>
              <a:t>ridicat</a:t>
            </a:r>
            <a:r>
              <a:rPr lang="fr-FR" dirty="0"/>
              <a:t> </a:t>
            </a:r>
            <a:r>
              <a:rPr lang="fr-FR" dirty="0" err="1"/>
              <a:t>împotriva</a:t>
            </a:r>
            <a:r>
              <a:rPr lang="fr-FR" dirty="0"/>
              <a:t> </a:t>
            </a:r>
            <a:r>
              <a:rPr lang="fr-FR" dirty="0" err="1"/>
              <a:t>speculanților</a:t>
            </a:r>
            <a:r>
              <a:rPr lang="fr-FR" dirty="0"/>
              <a:t> </a:t>
            </a:r>
            <a:r>
              <a:rPr lang="fr-FR" dirty="0" err="1"/>
              <a:t>în</a:t>
            </a:r>
            <a:r>
              <a:rPr lang="fr-FR" dirty="0"/>
              <a:t> </a:t>
            </a:r>
            <a:r>
              <a:rPr lang="fr-FR" dirty="0" err="1"/>
              <a:t>acțiuni</a:t>
            </a:r>
            <a:r>
              <a:rPr lang="fr-FR" dirty="0"/>
              <a:t>, </a:t>
            </a:r>
            <a:r>
              <a:rPr lang="fr-FR" dirty="0" err="1"/>
              <a:t>în</a:t>
            </a:r>
            <a:r>
              <a:rPr lang="fr-FR" dirty="0"/>
              <a:t> 1777, </a:t>
            </a:r>
            <a:r>
              <a:rPr lang="fr-FR" dirty="0" err="1"/>
              <a:t>în</a:t>
            </a:r>
            <a:r>
              <a:rPr lang="fr-FR" dirty="0"/>
              <a:t> </a:t>
            </a:r>
            <a:r>
              <a:rPr lang="fr-FR" dirty="0" err="1"/>
              <a:t>orașele</a:t>
            </a:r>
            <a:r>
              <a:rPr lang="fr-FR" dirty="0"/>
              <a:t> Boston </a:t>
            </a:r>
            <a:r>
              <a:rPr lang="fr-FR" dirty="0" err="1"/>
              <a:t>și</a:t>
            </a:r>
            <a:r>
              <a:rPr lang="fr-FR" dirty="0"/>
              <a:t> Beverly, Est </a:t>
            </a:r>
            <a:r>
              <a:rPr lang="fr-FR" dirty="0" err="1"/>
              <a:t>Haven</a:t>
            </a:r>
            <a:r>
              <a:rPr lang="fr-FR" dirty="0"/>
              <a:t> </a:t>
            </a:r>
            <a:r>
              <a:rPr lang="fr-FR" dirty="0" err="1"/>
              <a:t>și</a:t>
            </a:r>
            <a:r>
              <a:rPr lang="fr-FR" dirty="0"/>
              <a:t> </a:t>
            </a:r>
            <a:r>
              <a:rPr lang="fr-FR" dirty="0" err="1"/>
              <a:t>altele</a:t>
            </a:r>
            <a:r>
              <a:rPr lang="fr-FR" dirty="0"/>
              <a:t> , </a:t>
            </a:r>
            <a:r>
              <a:rPr lang="fr-FR" dirty="0" err="1"/>
              <a:t>grupuri</a:t>
            </a:r>
            <a:r>
              <a:rPr lang="fr-FR" dirty="0"/>
              <a:t> de </a:t>
            </a:r>
            <a:r>
              <a:rPr lang="fr-FR" dirty="0" err="1"/>
              <a:t>femei</a:t>
            </a:r>
            <a:r>
              <a:rPr lang="fr-FR" dirty="0"/>
              <a:t> </a:t>
            </a:r>
            <a:r>
              <a:rPr lang="fr-FR" dirty="0" err="1"/>
              <a:t>asaltând</a:t>
            </a:r>
            <a:r>
              <a:rPr lang="fr-FR" dirty="0"/>
              <a:t> </a:t>
            </a:r>
            <a:r>
              <a:rPr lang="fr-FR" dirty="0" err="1"/>
              <a:t>depozitele</a:t>
            </a:r>
            <a:r>
              <a:rPr lang="fr-FR" dirty="0"/>
              <a:t> </a:t>
            </a:r>
            <a:r>
              <a:rPr lang="fr-FR" dirty="0" err="1"/>
              <a:t>unor</a:t>
            </a:r>
            <a:r>
              <a:rPr lang="fr-FR" dirty="0"/>
              <a:t> </a:t>
            </a:r>
            <a:r>
              <a:rPr lang="fr-FR" dirty="0" err="1"/>
              <a:t>negustori</a:t>
            </a:r>
            <a:r>
              <a:rPr lang="fr-FR" dirty="0"/>
              <a:t> </a:t>
            </a:r>
            <a:r>
              <a:rPr lang="fr-FR" dirty="0" err="1"/>
              <a:t>speculanți</a:t>
            </a:r>
            <a:r>
              <a:rPr lang="fr-FR" dirty="0"/>
              <a:t> </a:t>
            </a:r>
            <a:r>
              <a:rPr lang="fr-FR" dirty="0" err="1"/>
              <a:t>și</a:t>
            </a:r>
            <a:r>
              <a:rPr lang="fr-FR" dirty="0"/>
              <a:t> </a:t>
            </a:r>
            <a:r>
              <a:rPr lang="fr-FR" dirty="0" err="1"/>
              <a:t>împărțind</a:t>
            </a:r>
            <a:r>
              <a:rPr lang="fr-FR" dirty="0"/>
              <a:t> </a:t>
            </a:r>
            <a:r>
              <a:rPr lang="fr-FR" dirty="0" err="1"/>
              <a:t>produsele</a:t>
            </a:r>
            <a:r>
              <a:rPr lang="fr-FR" dirty="0"/>
              <a:t> </a:t>
            </a:r>
            <a:r>
              <a:rPr lang="fr-FR" dirty="0" err="1"/>
              <a:t>și</a:t>
            </a:r>
            <a:r>
              <a:rPr lang="fr-FR" dirty="0"/>
              <a:t> </a:t>
            </a:r>
            <a:r>
              <a:rPr lang="fr-FR" dirty="0" err="1"/>
              <a:t>mărfurile</a:t>
            </a:r>
            <a:r>
              <a:rPr lang="fr-FR" dirty="0"/>
              <a:t>. Au </a:t>
            </a:r>
            <a:r>
              <a:rPr lang="fr-FR" dirty="0" err="1"/>
              <a:t>izbucnit</a:t>
            </a:r>
            <a:r>
              <a:rPr lang="fr-FR" dirty="0"/>
              <a:t> </a:t>
            </a:r>
            <a:r>
              <a:rPr lang="fr-FR" dirty="0" err="1"/>
              <a:t>greve</a:t>
            </a:r>
            <a:r>
              <a:rPr lang="fr-FR" dirty="0"/>
              <a:t> </a:t>
            </a:r>
            <a:r>
              <a:rPr lang="fr-FR" dirty="0" err="1"/>
              <a:t>datorită</a:t>
            </a:r>
            <a:r>
              <a:rPr lang="fr-FR" dirty="0"/>
              <a:t> </a:t>
            </a:r>
            <a:r>
              <a:rPr lang="fr-FR" dirty="0" err="1"/>
              <a:t>prețurilor</a:t>
            </a:r>
            <a:r>
              <a:rPr lang="fr-FR" dirty="0"/>
              <a:t> </a:t>
            </a:r>
            <a:r>
              <a:rPr lang="fr-FR" dirty="0" err="1"/>
              <a:t>sporite</a:t>
            </a:r>
            <a:r>
              <a:rPr lang="fr-FR" dirty="0"/>
              <a:t>, </a:t>
            </a:r>
            <a:r>
              <a:rPr lang="fr-FR" dirty="0" err="1"/>
              <a:t>numeroase</a:t>
            </a:r>
            <a:r>
              <a:rPr lang="fr-FR" dirty="0"/>
              <a:t> </a:t>
            </a:r>
            <a:r>
              <a:rPr lang="fr-FR" dirty="0" err="1"/>
              <a:t>demonstrații</a:t>
            </a:r>
            <a:r>
              <a:rPr lang="fr-FR" dirty="0"/>
              <a:t> </a:t>
            </a:r>
            <a:r>
              <a:rPr lang="fr-FR" dirty="0" err="1"/>
              <a:t>și</a:t>
            </a:r>
            <a:r>
              <a:rPr lang="fr-FR" dirty="0"/>
              <a:t> </a:t>
            </a:r>
            <a:r>
              <a:rPr lang="fr-FR" dirty="0" err="1"/>
              <a:t>adunări</a:t>
            </a:r>
            <a:r>
              <a:rPr lang="fr-FR" dirty="0"/>
              <a:t>.</a:t>
            </a:r>
            <a:endParaRPr lang="en-US" dirty="0"/>
          </a:p>
          <a:p>
            <a:pPr algn="just"/>
            <a:r>
              <a:rPr lang="fr-FR" dirty="0" err="1"/>
              <a:t>Lordul</a:t>
            </a:r>
            <a:r>
              <a:rPr lang="fr-FR" dirty="0"/>
              <a:t> Sandwich, </a:t>
            </a:r>
            <a:r>
              <a:rPr lang="fr-FR" dirty="0" err="1"/>
              <a:t>primul</a:t>
            </a:r>
            <a:r>
              <a:rPr lang="fr-FR" dirty="0"/>
              <a:t> lord al </a:t>
            </a:r>
            <a:r>
              <a:rPr lang="fr-FR" dirty="0" err="1"/>
              <a:t>Amiralității</a:t>
            </a:r>
            <a:r>
              <a:rPr lang="fr-FR" dirty="0"/>
              <a:t>, a </a:t>
            </a:r>
            <a:r>
              <a:rPr lang="fr-FR" dirty="0" err="1"/>
              <a:t>luat</a:t>
            </a:r>
            <a:r>
              <a:rPr lang="fr-FR" dirty="0"/>
              <a:t> </a:t>
            </a:r>
            <a:r>
              <a:rPr lang="fr-FR" dirty="0" err="1"/>
              <a:t>cuvântul</a:t>
            </a:r>
            <a:r>
              <a:rPr lang="fr-FR" dirty="0"/>
              <a:t> </a:t>
            </a:r>
            <a:r>
              <a:rPr lang="fr-FR" dirty="0" err="1"/>
              <a:t>în</a:t>
            </a:r>
            <a:r>
              <a:rPr lang="fr-FR" dirty="0"/>
              <a:t> Camera </a:t>
            </a:r>
            <a:r>
              <a:rPr lang="fr-FR" dirty="0" err="1"/>
              <a:t>Lorzilor</a:t>
            </a:r>
            <a:r>
              <a:rPr lang="fr-FR" dirty="0"/>
              <a:t>, </a:t>
            </a:r>
            <a:r>
              <a:rPr lang="fr-FR" dirty="0" err="1"/>
              <a:t>apărând</a:t>
            </a:r>
            <a:r>
              <a:rPr lang="fr-FR" dirty="0"/>
              <a:t> </a:t>
            </a:r>
            <a:r>
              <a:rPr lang="fr-FR" dirty="0" err="1"/>
              <a:t>politică</a:t>
            </a:r>
            <a:r>
              <a:rPr lang="fr-FR" dirty="0"/>
              <a:t> </a:t>
            </a:r>
            <a:r>
              <a:rPr lang="fr-FR" dirty="0" err="1"/>
              <a:t>represivă</a:t>
            </a:r>
            <a:r>
              <a:rPr lang="fr-FR" dirty="0"/>
              <a:t>, </a:t>
            </a:r>
            <a:r>
              <a:rPr lang="fr-FR" dirty="0" err="1"/>
              <a:t>declarând</a:t>
            </a:r>
            <a:r>
              <a:rPr lang="fr-FR" dirty="0"/>
              <a:t> </a:t>
            </a:r>
            <a:r>
              <a:rPr lang="fr-FR" dirty="0" err="1"/>
              <a:t>chiar</a:t>
            </a:r>
            <a:r>
              <a:rPr lang="fr-FR" dirty="0"/>
              <a:t> </a:t>
            </a:r>
            <a:r>
              <a:rPr lang="fr-FR" dirty="0" err="1"/>
              <a:t>înainte</a:t>
            </a:r>
            <a:r>
              <a:rPr lang="fr-FR" dirty="0"/>
              <a:t> de Lexington </a:t>
            </a:r>
            <a:r>
              <a:rPr lang="fr-FR" dirty="0" err="1"/>
              <a:t>și</a:t>
            </a:r>
            <a:r>
              <a:rPr lang="fr-FR" dirty="0"/>
              <a:t> Bunker Hill, </a:t>
            </a:r>
            <a:r>
              <a:rPr lang="fr-FR" dirty="0" err="1"/>
              <a:t>că</a:t>
            </a:r>
            <a:r>
              <a:rPr lang="fr-FR" dirty="0"/>
              <a:t> </a:t>
            </a:r>
            <a:r>
              <a:rPr lang="fr-FR" dirty="0" err="1"/>
              <a:t>americanii</a:t>
            </a:r>
            <a:r>
              <a:rPr lang="fr-FR" dirty="0"/>
              <a:t> </a:t>
            </a:r>
            <a:r>
              <a:rPr lang="fr-FR" dirty="0" err="1"/>
              <a:t>erau</a:t>
            </a:r>
            <a:r>
              <a:rPr lang="fr-FR" dirty="0"/>
              <a:t> </a:t>
            </a:r>
            <a:r>
              <a:rPr lang="fr-FR" dirty="0" err="1"/>
              <a:t>nepricepuți</a:t>
            </a:r>
            <a:r>
              <a:rPr lang="fr-FR" dirty="0"/>
              <a:t>, </a:t>
            </a:r>
            <a:r>
              <a:rPr lang="fr-FR" dirty="0" err="1"/>
              <a:t>nedisciplinați</a:t>
            </a:r>
            <a:r>
              <a:rPr lang="fr-FR" dirty="0"/>
              <a:t> </a:t>
            </a:r>
            <a:r>
              <a:rPr lang="fr-FR" dirty="0" err="1"/>
              <a:t>și</a:t>
            </a:r>
            <a:r>
              <a:rPr lang="fr-FR" dirty="0"/>
              <a:t> </a:t>
            </a:r>
            <a:r>
              <a:rPr lang="fr-FR" dirty="0" err="1"/>
              <a:t>lași</a:t>
            </a:r>
            <a:r>
              <a:rPr lang="fr-FR" dirty="0"/>
              <a:t>, </a:t>
            </a:r>
            <a:r>
              <a:rPr lang="fr-FR" dirty="0" err="1"/>
              <a:t>subestimandu</a:t>
            </a:r>
            <a:r>
              <a:rPr lang="fr-FR" dirty="0"/>
              <a:t>-i. </a:t>
            </a:r>
            <a:r>
              <a:rPr lang="fr-FR" dirty="0" err="1"/>
              <a:t>Lordul</a:t>
            </a:r>
            <a:r>
              <a:rPr lang="fr-FR" dirty="0"/>
              <a:t> George </a:t>
            </a:r>
            <a:r>
              <a:rPr lang="fr-FR" dirty="0" err="1"/>
              <a:t>Germanin</a:t>
            </a:r>
            <a:r>
              <a:rPr lang="fr-FR" dirty="0"/>
              <a:t>, </a:t>
            </a:r>
            <a:r>
              <a:rPr lang="fr-FR" dirty="0" err="1"/>
              <a:t>ministrul</a:t>
            </a:r>
            <a:r>
              <a:rPr lang="fr-FR" dirty="0"/>
              <a:t> </a:t>
            </a:r>
            <a:r>
              <a:rPr lang="fr-FR" dirty="0" err="1"/>
              <a:t>Coloniilor</a:t>
            </a:r>
            <a:r>
              <a:rPr lang="fr-FR" dirty="0"/>
              <a:t> ce </a:t>
            </a:r>
            <a:r>
              <a:rPr lang="fr-FR" dirty="0" err="1"/>
              <a:t>răspundea</a:t>
            </a:r>
            <a:r>
              <a:rPr lang="fr-FR" dirty="0"/>
              <a:t> de </a:t>
            </a:r>
            <a:r>
              <a:rPr lang="fr-FR" dirty="0" err="1"/>
              <a:t>operațiile</a:t>
            </a:r>
            <a:r>
              <a:rPr lang="fr-FR" dirty="0"/>
              <a:t> </a:t>
            </a:r>
            <a:r>
              <a:rPr lang="fr-FR" dirty="0" err="1"/>
              <a:t>militare</a:t>
            </a:r>
            <a:r>
              <a:rPr lang="fr-FR" dirty="0"/>
              <a:t> </a:t>
            </a:r>
            <a:r>
              <a:rPr lang="fr-FR" dirty="0" err="1"/>
              <a:t>în</a:t>
            </a:r>
            <a:r>
              <a:rPr lang="fr-FR" dirty="0"/>
              <a:t> </a:t>
            </a:r>
            <a:r>
              <a:rPr lang="fr-FR" dirty="0" err="1"/>
              <a:t>America</a:t>
            </a:r>
            <a:r>
              <a:rPr lang="fr-FR" dirty="0"/>
              <a:t>, a </a:t>
            </a:r>
            <a:r>
              <a:rPr lang="fr-FR" dirty="0" err="1"/>
              <a:t>tras</a:t>
            </a:r>
            <a:r>
              <a:rPr lang="fr-FR" dirty="0"/>
              <a:t> </a:t>
            </a:r>
            <a:r>
              <a:rPr lang="fr-FR" dirty="0" err="1"/>
              <a:t>învățăminte</a:t>
            </a:r>
            <a:r>
              <a:rPr lang="fr-FR" dirty="0"/>
              <a:t> de </a:t>
            </a:r>
            <a:r>
              <a:rPr lang="fr-FR" dirty="0" err="1"/>
              <a:t>pe</a:t>
            </a:r>
            <a:r>
              <a:rPr lang="fr-FR" dirty="0"/>
              <a:t> </a:t>
            </a:r>
            <a:r>
              <a:rPr lang="fr-FR" dirty="0" err="1"/>
              <a:t>urma</a:t>
            </a:r>
            <a:r>
              <a:rPr lang="fr-FR" dirty="0"/>
              <a:t> </a:t>
            </a:r>
            <a:r>
              <a:rPr lang="fr-FR" dirty="0" err="1"/>
              <a:t>primelor</a:t>
            </a:r>
            <a:r>
              <a:rPr lang="fr-FR" dirty="0"/>
              <a:t> </a:t>
            </a:r>
            <a:r>
              <a:rPr lang="fr-FR" dirty="0" err="1"/>
              <a:t>ciocniri</a:t>
            </a:r>
            <a:r>
              <a:rPr lang="fr-FR" dirty="0"/>
              <a:t> </a:t>
            </a:r>
            <a:r>
              <a:rPr lang="fr-FR" dirty="0" err="1"/>
              <a:t>dintre</a:t>
            </a:r>
            <a:r>
              <a:rPr lang="fr-FR" dirty="0"/>
              <a:t> </a:t>
            </a:r>
            <a:r>
              <a:rPr lang="fr-FR" dirty="0" err="1"/>
              <a:t>americani</a:t>
            </a:r>
            <a:r>
              <a:rPr lang="fr-FR" dirty="0"/>
              <a:t> </a:t>
            </a:r>
            <a:r>
              <a:rPr lang="fr-FR" dirty="0" err="1"/>
              <a:t>și</a:t>
            </a:r>
            <a:r>
              <a:rPr lang="fr-FR" dirty="0"/>
              <a:t> </a:t>
            </a:r>
            <a:r>
              <a:rPr lang="fr-FR" dirty="0" err="1"/>
              <a:t>britanici.A</a:t>
            </a:r>
            <a:r>
              <a:rPr lang="fr-FR" dirty="0"/>
              <a:t> </a:t>
            </a:r>
            <a:r>
              <a:rPr lang="fr-FR" dirty="0" err="1"/>
              <a:t>trimis</a:t>
            </a:r>
            <a:r>
              <a:rPr lang="fr-FR" dirty="0"/>
              <a:t> </a:t>
            </a:r>
            <a:r>
              <a:rPr lang="fr-FR" dirty="0" err="1"/>
              <a:t>regimente</a:t>
            </a:r>
            <a:r>
              <a:rPr lang="fr-FR" dirty="0"/>
              <a:t> peste </a:t>
            </a:r>
            <a:r>
              <a:rPr lang="fr-FR" dirty="0" err="1"/>
              <a:t>ocean</a:t>
            </a:r>
            <a:r>
              <a:rPr lang="fr-FR" dirty="0"/>
              <a:t> bine </a:t>
            </a:r>
            <a:r>
              <a:rPr lang="fr-FR" dirty="0" err="1"/>
              <a:t>echipate</a:t>
            </a:r>
            <a:r>
              <a:rPr lang="fr-FR" dirty="0"/>
              <a:t> </a:t>
            </a:r>
            <a:r>
              <a:rPr lang="fr-FR" dirty="0" err="1"/>
              <a:t>și</a:t>
            </a:r>
            <a:r>
              <a:rPr lang="fr-FR" dirty="0"/>
              <a:t> instruite, </a:t>
            </a:r>
            <a:r>
              <a:rPr lang="fr-FR" dirty="0" err="1"/>
              <a:t>supraestimând</a:t>
            </a:r>
            <a:r>
              <a:rPr lang="fr-FR" dirty="0"/>
              <a:t> </a:t>
            </a:r>
            <a:r>
              <a:rPr lang="fr-FR" dirty="0" err="1"/>
              <a:t>numărul</a:t>
            </a:r>
            <a:r>
              <a:rPr lang="fr-FR" dirty="0"/>
              <a:t> </a:t>
            </a:r>
            <a:r>
              <a:rPr lang="fr-FR" dirty="0" err="1"/>
              <a:t>loialiștilor</a:t>
            </a:r>
            <a:r>
              <a:rPr lang="fr-FR" dirty="0"/>
              <a:t> </a:t>
            </a:r>
            <a:r>
              <a:rPr lang="fr-FR" dirty="0" err="1"/>
              <a:t>și</a:t>
            </a:r>
            <a:r>
              <a:rPr lang="fr-FR" dirty="0"/>
              <a:t> </a:t>
            </a:r>
            <a:r>
              <a:rPr lang="fr-FR" dirty="0" err="1"/>
              <a:t>minimalizând</a:t>
            </a:r>
            <a:r>
              <a:rPr lang="fr-FR" dirty="0"/>
              <a:t> </a:t>
            </a:r>
            <a:r>
              <a:rPr lang="fr-FR" dirty="0" err="1"/>
              <a:t>posibilitățile</a:t>
            </a:r>
            <a:r>
              <a:rPr lang="fr-FR" dirty="0"/>
              <a:t> </a:t>
            </a:r>
            <a:r>
              <a:rPr lang="fr-FR" dirty="0" err="1"/>
              <a:t>revoluționarilor</a:t>
            </a:r>
            <a:r>
              <a:rPr lang="fr-FR" dirty="0"/>
              <a:t>.</a:t>
            </a:r>
            <a:endParaRPr lang="en-US" dirty="0"/>
          </a:p>
          <a:p>
            <a:pPr algn="just"/>
            <a:r>
              <a:rPr lang="ro-RO" dirty="0" smtClean="0"/>
              <a:t>	</a:t>
            </a:r>
            <a:r>
              <a:rPr lang="fr-FR" dirty="0" err="1" smtClean="0"/>
              <a:t>Conform</a:t>
            </a:r>
            <a:r>
              <a:rPr lang="fr-FR" dirty="0" smtClean="0"/>
              <a:t> </a:t>
            </a:r>
            <a:r>
              <a:rPr lang="fr-FR" dirty="0" err="1"/>
              <a:t>planului</a:t>
            </a:r>
            <a:r>
              <a:rPr lang="fr-FR" dirty="0"/>
              <a:t>, se </a:t>
            </a:r>
            <a:r>
              <a:rPr lang="fr-FR" dirty="0" err="1"/>
              <a:t>pornea</a:t>
            </a:r>
            <a:r>
              <a:rPr lang="fr-FR" dirty="0"/>
              <a:t> de la </a:t>
            </a:r>
            <a:r>
              <a:rPr lang="fr-FR" dirty="0" err="1"/>
              <a:t>ideea</a:t>
            </a:r>
            <a:r>
              <a:rPr lang="fr-FR" dirty="0"/>
              <a:t> </a:t>
            </a:r>
            <a:r>
              <a:rPr lang="fr-FR" dirty="0" err="1"/>
              <a:t>că</a:t>
            </a:r>
            <a:r>
              <a:rPr lang="fr-FR" dirty="0"/>
              <a:t> </a:t>
            </a:r>
            <a:r>
              <a:rPr lang="fr-FR" dirty="0" err="1"/>
              <a:t>în</a:t>
            </a:r>
            <a:r>
              <a:rPr lang="fr-FR" dirty="0"/>
              <a:t> sud, </a:t>
            </a:r>
            <a:r>
              <a:rPr lang="fr-FR" dirty="0" err="1"/>
              <a:t>loialiștii</a:t>
            </a:r>
            <a:r>
              <a:rPr lang="fr-FR" dirty="0"/>
              <a:t> </a:t>
            </a:r>
            <a:r>
              <a:rPr lang="fr-FR" dirty="0" err="1"/>
              <a:t>aveau</a:t>
            </a:r>
            <a:r>
              <a:rPr lang="fr-FR" dirty="0"/>
              <a:t> </a:t>
            </a:r>
            <a:r>
              <a:rPr lang="fr-FR" dirty="0" err="1"/>
              <a:t>nevoie</a:t>
            </a:r>
            <a:r>
              <a:rPr lang="fr-FR" dirty="0"/>
              <a:t> de </a:t>
            </a:r>
            <a:r>
              <a:rPr lang="fr-FR" dirty="0" err="1"/>
              <a:t>trupe</a:t>
            </a:r>
            <a:r>
              <a:rPr lang="fr-FR" dirty="0"/>
              <a:t> </a:t>
            </a:r>
            <a:r>
              <a:rPr lang="fr-FR" dirty="0" err="1"/>
              <a:t>britanice</a:t>
            </a:r>
            <a:r>
              <a:rPr lang="fr-FR" dirty="0"/>
              <a:t> ca </a:t>
            </a:r>
            <a:r>
              <a:rPr lang="fr-FR" dirty="0" err="1"/>
              <a:t>să</a:t>
            </a:r>
            <a:r>
              <a:rPr lang="fr-FR" dirty="0"/>
              <a:t> </a:t>
            </a:r>
            <a:r>
              <a:rPr lang="fr-FR" dirty="0" err="1"/>
              <a:t>răstoarne</a:t>
            </a:r>
            <a:r>
              <a:rPr lang="fr-FR" dirty="0"/>
              <a:t> </a:t>
            </a:r>
            <a:r>
              <a:rPr lang="fr-FR" dirty="0" err="1"/>
              <a:t>conducerile</a:t>
            </a:r>
            <a:r>
              <a:rPr lang="fr-FR" dirty="0"/>
              <a:t> </a:t>
            </a:r>
            <a:r>
              <a:rPr lang="fr-FR" dirty="0" err="1"/>
              <a:t>rebele</a:t>
            </a:r>
            <a:r>
              <a:rPr lang="fr-FR" dirty="0"/>
              <a:t> </a:t>
            </a:r>
            <a:r>
              <a:rPr lang="fr-FR" dirty="0" err="1"/>
              <a:t>și</a:t>
            </a:r>
            <a:r>
              <a:rPr lang="fr-FR" dirty="0"/>
              <a:t> </a:t>
            </a:r>
            <a:r>
              <a:rPr lang="fr-FR" dirty="0" err="1"/>
              <a:t>să</a:t>
            </a:r>
            <a:r>
              <a:rPr lang="fr-FR" dirty="0"/>
              <a:t> </a:t>
            </a:r>
            <a:r>
              <a:rPr lang="fr-FR" dirty="0" err="1"/>
              <a:t>preia</a:t>
            </a:r>
            <a:r>
              <a:rPr lang="fr-FR" dirty="0"/>
              <a:t> </a:t>
            </a:r>
            <a:r>
              <a:rPr lang="fr-FR" dirty="0" err="1"/>
              <a:t>controlul</a:t>
            </a:r>
            <a:r>
              <a:rPr lang="fr-FR" dirty="0"/>
              <a:t>. </a:t>
            </a:r>
            <a:r>
              <a:rPr lang="fr-FR" dirty="0" err="1"/>
              <a:t>Generalul</a:t>
            </a:r>
            <a:r>
              <a:rPr lang="fr-FR" dirty="0"/>
              <a:t> Henry Clinton, </a:t>
            </a:r>
            <a:r>
              <a:rPr lang="fr-FR" dirty="0" err="1"/>
              <a:t>în</a:t>
            </a:r>
            <a:r>
              <a:rPr lang="fr-FR" dirty="0"/>
              <a:t> </a:t>
            </a:r>
            <a:r>
              <a:rPr lang="fr-FR" dirty="0" err="1"/>
              <a:t>fruntea</a:t>
            </a:r>
            <a:r>
              <a:rPr lang="fr-FR" dirty="0"/>
              <a:t> a </a:t>
            </a:r>
            <a:r>
              <a:rPr lang="fr-FR" dirty="0" err="1"/>
              <a:t>trei</a:t>
            </a:r>
            <a:r>
              <a:rPr lang="fr-FR" dirty="0"/>
              <a:t> mii de </a:t>
            </a:r>
            <a:r>
              <a:rPr lang="fr-FR" dirty="0" err="1"/>
              <a:t>soldați</a:t>
            </a:r>
            <a:r>
              <a:rPr lang="fr-FR" dirty="0"/>
              <a:t> </a:t>
            </a:r>
            <a:r>
              <a:rPr lang="fr-FR" dirty="0" err="1"/>
              <a:t>și</a:t>
            </a:r>
            <a:r>
              <a:rPr lang="fr-FR" dirty="0"/>
              <a:t> Sir Peter Parker, care </a:t>
            </a:r>
            <a:r>
              <a:rPr lang="fr-FR" dirty="0" err="1"/>
              <a:t>comanda</a:t>
            </a:r>
            <a:r>
              <a:rPr lang="fr-FR" dirty="0"/>
              <a:t> o </a:t>
            </a:r>
            <a:r>
              <a:rPr lang="fr-FR" dirty="0" err="1"/>
              <a:t>expediție</a:t>
            </a:r>
            <a:r>
              <a:rPr lang="fr-FR" dirty="0"/>
              <a:t> </a:t>
            </a:r>
            <a:r>
              <a:rPr lang="fr-FR" dirty="0" err="1"/>
              <a:t>navală</a:t>
            </a:r>
            <a:r>
              <a:rPr lang="fr-FR" dirty="0"/>
              <a:t> de 11 nave de </a:t>
            </a:r>
            <a:r>
              <a:rPr lang="fr-FR" dirty="0" err="1"/>
              <a:t>război</a:t>
            </a:r>
            <a:r>
              <a:rPr lang="fr-FR" dirty="0"/>
              <a:t>, au </a:t>
            </a:r>
            <a:r>
              <a:rPr lang="fr-FR" dirty="0" err="1"/>
              <a:t>primit</a:t>
            </a:r>
            <a:r>
              <a:rPr lang="fr-FR" dirty="0"/>
              <a:t> </a:t>
            </a:r>
            <a:r>
              <a:rPr lang="fr-FR" dirty="0" err="1"/>
              <a:t>ordin</a:t>
            </a:r>
            <a:r>
              <a:rPr lang="fr-FR" dirty="0"/>
              <a:t> </a:t>
            </a:r>
            <a:r>
              <a:rPr lang="fr-FR" dirty="0" err="1"/>
              <a:t>în</a:t>
            </a:r>
            <a:r>
              <a:rPr lang="fr-FR" dirty="0"/>
              <a:t> 1776 </a:t>
            </a:r>
            <a:r>
              <a:rPr lang="fr-FR" dirty="0" err="1"/>
              <a:t>să</a:t>
            </a:r>
            <a:r>
              <a:rPr lang="fr-FR" dirty="0"/>
              <a:t> </a:t>
            </a:r>
            <a:r>
              <a:rPr lang="fr-FR" dirty="0" err="1"/>
              <a:t>ocupe</a:t>
            </a:r>
            <a:r>
              <a:rPr lang="fr-FR" dirty="0"/>
              <a:t> Carolina de Sud </a:t>
            </a:r>
            <a:r>
              <a:rPr lang="fr-FR" dirty="0" err="1"/>
              <a:t>și</a:t>
            </a:r>
            <a:r>
              <a:rPr lang="fr-FR" dirty="0"/>
              <a:t> </a:t>
            </a:r>
            <a:r>
              <a:rPr lang="fr-FR" dirty="0" err="1"/>
              <a:t>cea</a:t>
            </a:r>
            <a:r>
              <a:rPr lang="fr-FR" dirty="0"/>
              <a:t> de Nord, </a:t>
            </a:r>
            <a:r>
              <a:rPr lang="fr-FR" dirty="0" err="1"/>
              <a:t>în</a:t>
            </a:r>
            <a:r>
              <a:rPr lang="fr-FR" dirty="0"/>
              <a:t> </a:t>
            </a:r>
            <a:r>
              <a:rPr lang="fr-FR" dirty="0" err="1"/>
              <a:t>cooperare</a:t>
            </a:r>
            <a:r>
              <a:rPr lang="fr-FR" dirty="0"/>
              <a:t> </a:t>
            </a:r>
            <a:r>
              <a:rPr lang="fr-FR" dirty="0" err="1"/>
              <a:t>cu</a:t>
            </a:r>
            <a:r>
              <a:rPr lang="fr-FR" dirty="0"/>
              <a:t> </a:t>
            </a:r>
            <a:r>
              <a:rPr lang="fr-FR" dirty="0" err="1"/>
              <a:t>unitățile</a:t>
            </a:r>
            <a:r>
              <a:rPr lang="fr-FR" dirty="0"/>
              <a:t> </a:t>
            </a:r>
            <a:r>
              <a:rPr lang="fr-FR" dirty="0" err="1"/>
              <a:t>loialiste</a:t>
            </a:r>
            <a:r>
              <a:rPr lang="fr-FR" dirty="0"/>
              <a:t>.</a:t>
            </a:r>
            <a:endParaRPr lang="en-US" dirty="0"/>
          </a:p>
          <a:p>
            <a:pPr algn="just"/>
            <a:r>
              <a:rPr lang="fr-FR" dirty="0" err="1"/>
              <a:t>Fostul</a:t>
            </a:r>
            <a:r>
              <a:rPr lang="fr-FR" dirty="0"/>
              <a:t> </a:t>
            </a:r>
            <a:r>
              <a:rPr lang="fr-FR" dirty="0" err="1"/>
              <a:t>guvernator</a:t>
            </a:r>
            <a:r>
              <a:rPr lang="fr-FR" dirty="0"/>
              <a:t> al </a:t>
            </a:r>
            <a:r>
              <a:rPr lang="fr-FR" dirty="0" err="1"/>
              <a:t>Carolinei</a:t>
            </a:r>
            <a:r>
              <a:rPr lang="fr-FR" dirty="0"/>
              <a:t> de Nord, Josiah Martin, a </a:t>
            </a:r>
            <a:r>
              <a:rPr lang="fr-FR" dirty="0" err="1"/>
              <a:t>lansat</a:t>
            </a:r>
            <a:r>
              <a:rPr lang="fr-FR" dirty="0"/>
              <a:t> </a:t>
            </a:r>
            <a:r>
              <a:rPr lang="fr-FR" dirty="0" err="1"/>
              <a:t>manifest</a:t>
            </a:r>
            <a:r>
              <a:rPr lang="fr-FR" dirty="0"/>
              <a:t> </a:t>
            </a:r>
            <a:r>
              <a:rPr lang="fr-FR" dirty="0" err="1"/>
              <a:t>prin</a:t>
            </a:r>
            <a:r>
              <a:rPr lang="fr-FR" dirty="0"/>
              <a:t> care </a:t>
            </a:r>
            <a:r>
              <a:rPr lang="fr-FR" dirty="0" err="1"/>
              <a:t>cerea</a:t>
            </a:r>
            <a:r>
              <a:rPr lang="fr-FR" dirty="0"/>
              <a:t> </a:t>
            </a:r>
            <a:r>
              <a:rPr lang="fr-FR" dirty="0" err="1"/>
              <a:t>loialiștilor</a:t>
            </a:r>
            <a:r>
              <a:rPr lang="fr-FR" dirty="0"/>
              <a:t> </a:t>
            </a:r>
            <a:r>
              <a:rPr lang="fr-FR" dirty="0" err="1"/>
              <a:t>să</a:t>
            </a:r>
            <a:r>
              <a:rPr lang="fr-FR" dirty="0"/>
              <a:t> se </a:t>
            </a:r>
            <a:r>
              <a:rPr lang="fr-FR" dirty="0" err="1"/>
              <a:t>ridice</a:t>
            </a:r>
            <a:r>
              <a:rPr lang="fr-FR" dirty="0"/>
              <a:t> </a:t>
            </a:r>
            <a:r>
              <a:rPr lang="fr-FR" dirty="0" err="1"/>
              <a:t>împotriva</a:t>
            </a:r>
            <a:r>
              <a:rPr lang="fr-FR" dirty="0"/>
              <a:t> </a:t>
            </a:r>
            <a:r>
              <a:rPr lang="fr-FR" dirty="0" err="1"/>
              <a:t>regimului</a:t>
            </a:r>
            <a:r>
              <a:rPr lang="fr-FR" dirty="0"/>
              <a:t> </a:t>
            </a:r>
            <a:r>
              <a:rPr lang="fr-FR" dirty="0" err="1"/>
              <a:t>revolutionar</a:t>
            </a:r>
            <a:r>
              <a:rPr lang="fr-FR" dirty="0"/>
              <a:t>. </a:t>
            </a:r>
            <a:r>
              <a:rPr lang="fr-FR" dirty="0" err="1"/>
              <a:t>În</a:t>
            </a:r>
            <a:r>
              <a:rPr lang="fr-FR" dirty="0"/>
              <a:t> </a:t>
            </a:r>
            <a:r>
              <a:rPr lang="fr-FR" dirty="0" err="1"/>
              <a:t>februarie</a:t>
            </a:r>
            <a:r>
              <a:rPr lang="fr-FR" dirty="0"/>
              <a:t>, 2000 de </a:t>
            </a:r>
            <a:r>
              <a:rPr lang="fr-FR" dirty="0" err="1"/>
              <a:t>loialiști</a:t>
            </a:r>
            <a:r>
              <a:rPr lang="fr-FR" dirty="0"/>
              <a:t> </a:t>
            </a:r>
            <a:r>
              <a:rPr lang="fr-FR" dirty="0" err="1"/>
              <a:t>s-au</a:t>
            </a:r>
            <a:r>
              <a:rPr lang="fr-FR" dirty="0"/>
              <a:t> </a:t>
            </a:r>
            <a:r>
              <a:rPr lang="fr-FR" dirty="0" err="1"/>
              <a:t>adunat</a:t>
            </a:r>
            <a:r>
              <a:rPr lang="fr-FR" dirty="0"/>
              <a:t> la Cross Creek </a:t>
            </a:r>
            <a:r>
              <a:rPr lang="fr-FR" dirty="0" err="1"/>
              <a:t>sub</a:t>
            </a:r>
            <a:r>
              <a:rPr lang="fr-FR" dirty="0"/>
              <a:t> </a:t>
            </a:r>
            <a:r>
              <a:rPr lang="fr-FR" dirty="0" err="1"/>
              <a:t>comanda</a:t>
            </a:r>
            <a:r>
              <a:rPr lang="fr-FR" dirty="0"/>
              <a:t> lui Donald McDonald, </a:t>
            </a:r>
            <a:r>
              <a:rPr lang="fr-FR" dirty="0" err="1"/>
              <a:t>general</a:t>
            </a:r>
            <a:r>
              <a:rPr lang="fr-FR" dirty="0"/>
              <a:t> brigadier. </a:t>
            </a:r>
            <a:r>
              <a:rPr lang="fr-FR" dirty="0" err="1"/>
              <a:t>S-au</a:t>
            </a:r>
            <a:r>
              <a:rPr lang="fr-FR" dirty="0"/>
              <a:t> </a:t>
            </a:r>
            <a:r>
              <a:rPr lang="fr-FR" dirty="0" err="1"/>
              <a:t>prezentat</a:t>
            </a:r>
            <a:r>
              <a:rPr lang="fr-FR" dirty="0"/>
              <a:t> 2000 de </a:t>
            </a:r>
            <a:r>
              <a:rPr lang="fr-FR" dirty="0" err="1"/>
              <a:t>soldați</a:t>
            </a:r>
            <a:r>
              <a:rPr lang="fr-FR" dirty="0"/>
              <a:t> </a:t>
            </a:r>
            <a:r>
              <a:rPr lang="fr-FR" dirty="0" err="1"/>
              <a:t>americani</a:t>
            </a:r>
            <a:r>
              <a:rPr lang="fr-FR" dirty="0"/>
              <a:t> la </a:t>
            </a:r>
            <a:r>
              <a:rPr lang="fr-FR" dirty="0" err="1"/>
              <a:t>dispoziția</a:t>
            </a:r>
            <a:r>
              <a:rPr lang="fr-FR" dirty="0"/>
              <a:t> </a:t>
            </a:r>
            <a:r>
              <a:rPr lang="fr-FR" dirty="0" err="1"/>
              <a:t>generalului</a:t>
            </a:r>
            <a:r>
              <a:rPr lang="fr-FR" dirty="0"/>
              <a:t> James Moore, </a:t>
            </a:r>
            <a:r>
              <a:rPr lang="fr-FR" dirty="0" err="1"/>
              <a:t>comandantul</a:t>
            </a:r>
            <a:r>
              <a:rPr lang="fr-FR" dirty="0"/>
              <a:t> </a:t>
            </a:r>
            <a:r>
              <a:rPr lang="fr-FR" dirty="0" err="1"/>
              <a:t>regimentului</a:t>
            </a:r>
            <a:r>
              <a:rPr lang="fr-FR" dirty="0"/>
              <a:t> I </a:t>
            </a:r>
            <a:r>
              <a:rPr lang="fr-FR" dirty="0" err="1"/>
              <a:t>din</a:t>
            </a:r>
            <a:r>
              <a:rPr lang="fr-FR" dirty="0"/>
              <a:t> Carolina de Nord. Moore a </a:t>
            </a:r>
            <a:r>
              <a:rPr lang="fr-FR" dirty="0" err="1"/>
              <a:t>trimis</a:t>
            </a:r>
            <a:r>
              <a:rPr lang="fr-FR" dirty="0"/>
              <a:t> </a:t>
            </a:r>
            <a:r>
              <a:rPr lang="fr-FR" dirty="0" err="1"/>
              <a:t>jumătate</a:t>
            </a:r>
            <a:r>
              <a:rPr lang="fr-FR" dirty="0"/>
              <a:t> </a:t>
            </a:r>
            <a:r>
              <a:rPr lang="fr-FR" dirty="0" err="1"/>
              <a:t>din</a:t>
            </a:r>
            <a:r>
              <a:rPr lang="fr-FR" dirty="0"/>
              <a:t> </a:t>
            </a:r>
            <a:r>
              <a:rPr lang="fr-FR" dirty="0" err="1"/>
              <a:t>forțe</a:t>
            </a:r>
            <a:r>
              <a:rPr lang="fr-FR" dirty="0"/>
              <a:t> </a:t>
            </a:r>
            <a:r>
              <a:rPr lang="fr-FR" dirty="0" err="1"/>
              <a:t>pentru</a:t>
            </a:r>
            <a:r>
              <a:rPr lang="fr-FR" dirty="0"/>
              <a:t> a-i </a:t>
            </a:r>
            <a:r>
              <a:rPr lang="fr-FR" dirty="0" err="1"/>
              <a:t>întâmpina</a:t>
            </a:r>
            <a:r>
              <a:rPr lang="fr-FR" dirty="0"/>
              <a:t> </a:t>
            </a:r>
            <a:r>
              <a:rPr lang="fr-FR" dirty="0" err="1"/>
              <a:t>pe</a:t>
            </a:r>
            <a:r>
              <a:rPr lang="fr-FR" dirty="0"/>
              <a:t> </a:t>
            </a:r>
            <a:r>
              <a:rPr lang="fr-FR" dirty="0" err="1"/>
              <a:t>loialiștii</a:t>
            </a:r>
            <a:r>
              <a:rPr lang="fr-FR" dirty="0"/>
              <a:t> ce </a:t>
            </a:r>
            <a:r>
              <a:rPr lang="fr-FR" dirty="0" err="1"/>
              <a:t>înaintau</a:t>
            </a:r>
            <a:r>
              <a:rPr lang="fr-FR" dirty="0"/>
              <a:t> </a:t>
            </a:r>
            <a:r>
              <a:rPr lang="fr-FR" dirty="0" err="1"/>
              <a:t>spre</a:t>
            </a:r>
            <a:r>
              <a:rPr lang="fr-FR" dirty="0"/>
              <a:t> Wilmington.</a:t>
            </a:r>
            <a:endParaRPr lang="en-US" dirty="0"/>
          </a:p>
          <a:p>
            <a:pPr algn="just"/>
            <a:r>
              <a:rPr lang="ro-RO" dirty="0" smtClean="0"/>
              <a:t>	</a:t>
            </a:r>
            <a:r>
              <a:rPr lang="fr-FR" dirty="0" smtClean="0"/>
              <a:t>La </a:t>
            </a:r>
            <a:r>
              <a:rPr lang="fr-FR" dirty="0"/>
              <a:t>22 </a:t>
            </a:r>
            <a:r>
              <a:rPr lang="fr-FR" dirty="0" err="1"/>
              <a:t>februarie</a:t>
            </a:r>
            <a:r>
              <a:rPr lang="fr-FR" dirty="0"/>
              <a:t> 1776, </a:t>
            </a:r>
            <a:r>
              <a:rPr lang="fr-FR" dirty="0" err="1"/>
              <a:t>loialiștii</a:t>
            </a:r>
            <a:r>
              <a:rPr lang="fr-FR" dirty="0"/>
              <a:t> </a:t>
            </a:r>
            <a:r>
              <a:rPr lang="fr-FR" dirty="0" err="1"/>
              <a:t>s-au</a:t>
            </a:r>
            <a:r>
              <a:rPr lang="fr-FR" dirty="0"/>
              <a:t> </a:t>
            </a:r>
            <a:r>
              <a:rPr lang="fr-FR" dirty="0" err="1"/>
              <a:t>lăsat</a:t>
            </a:r>
            <a:r>
              <a:rPr lang="fr-FR" dirty="0"/>
              <a:t> </a:t>
            </a:r>
            <a:r>
              <a:rPr lang="fr-FR" dirty="0" err="1"/>
              <a:t>atrași</a:t>
            </a:r>
            <a:r>
              <a:rPr lang="fr-FR" dirty="0"/>
              <a:t> </a:t>
            </a:r>
            <a:r>
              <a:rPr lang="fr-FR" dirty="0" err="1"/>
              <a:t>în</a:t>
            </a:r>
            <a:r>
              <a:rPr lang="fr-FR" dirty="0"/>
              <a:t> </a:t>
            </a:r>
            <a:r>
              <a:rPr lang="fr-FR" dirty="0" err="1"/>
              <a:t>ambuscada</a:t>
            </a:r>
            <a:r>
              <a:rPr lang="fr-FR" dirty="0"/>
              <a:t> </a:t>
            </a:r>
            <a:r>
              <a:rPr lang="fr-FR" dirty="0" err="1"/>
              <a:t>pregătită</a:t>
            </a:r>
            <a:r>
              <a:rPr lang="fr-FR" dirty="0"/>
              <a:t> de </a:t>
            </a:r>
            <a:r>
              <a:rPr lang="fr-FR" dirty="0" err="1"/>
              <a:t>soldații</a:t>
            </a:r>
            <a:r>
              <a:rPr lang="fr-FR" dirty="0"/>
              <a:t> lui Moore, la </a:t>
            </a:r>
            <a:r>
              <a:rPr lang="fr-FR" dirty="0" err="1"/>
              <a:t>Moore’s</a:t>
            </a:r>
            <a:r>
              <a:rPr lang="fr-FR" dirty="0"/>
              <a:t> Creek. 30 </a:t>
            </a:r>
            <a:r>
              <a:rPr lang="fr-FR" dirty="0" err="1"/>
              <a:t>dintre</a:t>
            </a:r>
            <a:r>
              <a:rPr lang="fr-FR" dirty="0"/>
              <a:t> </a:t>
            </a:r>
            <a:r>
              <a:rPr lang="fr-FR" dirty="0" err="1"/>
              <a:t>ei</a:t>
            </a:r>
            <a:r>
              <a:rPr lang="fr-FR" dirty="0"/>
              <a:t> au </a:t>
            </a:r>
            <a:r>
              <a:rPr lang="fr-FR" dirty="0" err="1"/>
              <a:t>fost</a:t>
            </a:r>
            <a:r>
              <a:rPr lang="fr-FR" dirty="0"/>
              <a:t> </a:t>
            </a:r>
            <a:r>
              <a:rPr lang="fr-FR" dirty="0" err="1"/>
              <a:t>uciși</a:t>
            </a:r>
            <a:r>
              <a:rPr lang="fr-FR" dirty="0"/>
              <a:t>. A </a:t>
            </a:r>
            <a:r>
              <a:rPr lang="fr-FR" dirty="0" err="1"/>
              <a:t>două</a:t>
            </a:r>
            <a:r>
              <a:rPr lang="fr-FR" dirty="0"/>
              <a:t> </a:t>
            </a:r>
            <a:r>
              <a:rPr lang="fr-FR" dirty="0" err="1"/>
              <a:t>zi</a:t>
            </a:r>
            <a:r>
              <a:rPr lang="fr-FR" dirty="0"/>
              <a:t>, </a:t>
            </a:r>
            <a:r>
              <a:rPr lang="fr-FR" dirty="0" err="1"/>
              <a:t>generalul</a:t>
            </a:r>
            <a:r>
              <a:rPr lang="fr-FR" dirty="0"/>
              <a:t> McDonald s-a </a:t>
            </a:r>
            <a:r>
              <a:rPr lang="fr-FR" dirty="0" err="1"/>
              <a:t>predat</a:t>
            </a:r>
            <a:r>
              <a:rPr lang="fr-FR" dirty="0"/>
              <a:t> </a:t>
            </a:r>
            <a:r>
              <a:rPr lang="fr-FR" dirty="0" err="1"/>
              <a:t>alături</a:t>
            </a:r>
            <a:r>
              <a:rPr lang="fr-FR" dirty="0"/>
              <a:t> de </a:t>
            </a:r>
            <a:r>
              <a:rPr lang="fr-FR" dirty="0" err="1"/>
              <a:t>cei</a:t>
            </a:r>
            <a:r>
              <a:rPr lang="fr-FR" dirty="0"/>
              <a:t> 850 de </a:t>
            </a:r>
            <a:r>
              <a:rPr lang="fr-FR" dirty="0" err="1"/>
              <a:t>loialiști</a:t>
            </a:r>
            <a:r>
              <a:rPr lang="fr-FR" dirty="0"/>
              <a:t>, </a:t>
            </a:r>
            <a:r>
              <a:rPr lang="fr-FR" dirty="0" err="1"/>
              <a:t>ceilalți</a:t>
            </a:r>
            <a:r>
              <a:rPr lang="fr-FR" dirty="0"/>
              <a:t> </a:t>
            </a:r>
            <a:r>
              <a:rPr lang="fr-FR" dirty="0" err="1"/>
              <a:t>s-au</a:t>
            </a:r>
            <a:r>
              <a:rPr lang="fr-FR" dirty="0"/>
              <a:t> </a:t>
            </a:r>
            <a:r>
              <a:rPr lang="fr-FR" dirty="0" err="1"/>
              <a:t>împrăștiat</a:t>
            </a:r>
            <a:r>
              <a:rPr lang="fr-FR" dirty="0"/>
              <a:t>. </a:t>
            </a:r>
            <a:r>
              <a:rPr lang="fr-FR" dirty="0" err="1"/>
              <a:t>Urmând</a:t>
            </a:r>
            <a:r>
              <a:rPr lang="fr-FR" dirty="0"/>
              <a:t> </a:t>
            </a:r>
            <a:r>
              <a:rPr lang="fr-FR" dirty="0" err="1"/>
              <a:t>să</a:t>
            </a:r>
            <a:r>
              <a:rPr lang="fr-FR" dirty="0"/>
              <a:t> </a:t>
            </a:r>
            <a:r>
              <a:rPr lang="fr-FR" dirty="0" err="1"/>
              <a:t>ocupe</a:t>
            </a:r>
            <a:r>
              <a:rPr lang="fr-FR" dirty="0"/>
              <a:t> Charleston, </a:t>
            </a:r>
            <a:r>
              <a:rPr lang="fr-FR" dirty="0" err="1"/>
              <a:t>forțele</a:t>
            </a:r>
            <a:r>
              <a:rPr lang="fr-FR" dirty="0"/>
              <a:t> </a:t>
            </a:r>
            <a:r>
              <a:rPr lang="fr-FR" dirty="0" err="1"/>
              <a:t>terestre</a:t>
            </a:r>
            <a:r>
              <a:rPr lang="fr-FR" dirty="0"/>
              <a:t> </a:t>
            </a:r>
            <a:r>
              <a:rPr lang="fr-FR" dirty="0" err="1"/>
              <a:t>și</a:t>
            </a:r>
            <a:r>
              <a:rPr lang="fr-FR" dirty="0"/>
              <a:t> navale </a:t>
            </a:r>
            <a:r>
              <a:rPr lang="fr-FR" dirty="0" err="1"/>
              <a:t>britanice</a:t>
            </a:r>
            <a:r>
              <a:rPr lang="fr-FR" dirty="0"/>
              <a:t> au </a:t>
            </a:r>
            <a:r>
              <a:rPr lang="fr-FR" dirty="0" err="1"/>
              <a:t>ajuns</a:t>
            </a:r>
            <a:r>
              <a:rPr lang="fr-FR" dirty="0"/>
              <a:t> la 4 </a:t>
            </a:r>
            <a:r>
              <a:rPr lang="fr-FR" dirty="0" err="1"/>
              <a:t>iunie</a:t>
            </a:r>
            <a:r>
              <a:rPr lang="fr-FR" dirty="0"/>
              <a:t> </a:t>
            </a:r>
            <a:r>
              <a:rPr lang="fr-FR" dirty="0" err="1"/>
              <a:t>în</a:t>
            </a:r>
            <a:r>
              <a:rPr lang="fr-FR" dirty="0"/>
              <a:t> </a:t>
            </a:r>
            <a:r>
              <a:rPr lang="fr-FR" dirty="0" err="1"/>
              <a:t>rază</a:t>
            </a:r>
            <a:r>
              <a:rPr lang="fr-FR" dirty="0"/>
              <a:t> </a:t>
            </a:r>
            <a:r>
              <a:rPr lang="fr-FR" dirty="0" err="1"/>
              <a:t>orașului</a:t>
            </a:r>
            <a:r>
              <a:rPr lang="fr-FR" dirty="0"/>
              <a:t>. </a:t>
            </a:r>
            <a:r>
              <a:rPr lang="en-US" dirty="0"/>
              <a:t>Washington </a:t>
            </a:r>
            <a:r>
              <a:rPr lang="en-US" dirty="0" err="1"/>
              <a:t>și</a:t>
            </a:r>
            <a:r>
              <a:rPr lang="en-US" dirty="0"/>
              <a:t>-a </a:t>
            </a:r>
            <a:r>
              <a:rPr lang="en-US" dirty="0" err="1"/>
              <a:t>dat</a:t>
            </a:r>
            <a:r>
              <a:rPr lang="en-US" dirty="0"/>
              <a:t> </a:t>
            </a:r>
            <a:r>
              <a:rPr lang="en-US" dirty="0" err="1"/>
              <a:t>seama</a:t>
            </a:r>
            <a:r>
              <a:rPr lang="en-US" dirty="0"/>
              <a:t> de </a:t>
            </a:r>
            <a:r>
              <a:rPr lang="en-US" dirty="0" err="1"/>
              <a:t>interesul</a:t>
            </a:r>
            <a:r>
              <a:rPr lang="en-US" dirty="0"/>
              <a:t> </a:t>
            </a:r>
            <a:r>
              <a:rPr lang="en-US" dirty="0" err="1"/>
              <a:t>britanicilor</a:t>
            </a:r>
            <a:r>
              <a:rPr lang="en-US" dirty="0"/>
              <a:t> </a:t>
            </a:r>
            <a:r>
              <a:rPr lang="en-US" dirty="0" err="1"/>
              <a:t>în</a:t>
            </a:r>
            <a:r>
              <a:rPr lang="en-US" dirty="0"/>
              <a:t> </a:t>
            </a:r>
            <a:r>
              <a:rPr lang="en-US" dirty="0" err="1"/>
              <a:t>privința</a:t>
            </a:r>
            <a:r>
              <a:rPr lang="en-US" dirty="0"/>
              <a:t> </a:t>
            </a:r>
            <a:r>
              <a:rPr lang="en-US" dirty="0" err="1"/>
              <a:t>sudului</a:t>
            </a:r>
            <a:r>
              <a:rPr lang="en-US" dirty="0"/>
              <a:t> </a:t>
            </a:r>
            <a:r>
              <a:rPr lang="en-US" dirty="0" err="1"/>
              <a:t>și</a:t>
            </a:r>
            <a:r>
              <a:rPr lang="en-US" dirty="0"/>
              <a:t> l-a </a:t>
            </a:r>
            <a:r>
              <a:rPr lang="en-US" dirty="0" err="1"/>
              <a:t>numit</a:t>
            </a:r>
            <a:r>
              <a:rPr lang="en-US" dirty="0"/>
              <a:t> </a:t>
            </a:r>
            <a:r>
              <a:rPr lang="en-US" dirty="0" err="1"/>
              <a:t>ca</a:t>
            </a:r>
            <a:r>
              <a:rPr lang="en-US" dirty="0"/>
              <a:t> </a:t>
            </a:r>
            <a:r>
              <a:rPr lang="en-US" dirty="0" err="1"/>
              <a:t>secund</a:t>
            </a:r>
            <a:r>
              <a:rPr lang="en-US" dirty="0"/>
              <a:t> </a:t>
            </a:r>
            <a:r>
              <a:rPr lang="en-US" dirty="0" err="1"/>
              <a:t>pe</a:t>
            </a:r>
            <a:r>
              <a:rPr lang="en-US" dirty="0"/>
              <a:t> </a:t>
            </a:r>
            <a:r>
              <a:rPr lang="en-US" dirty="0" err="1"/>
              <a:t>generalul</a:t>
            </a:r>
            <a:r>
              <a:rPr lang="en-US" dirty="0"/>
              <a:t> </a:t>
            </a:r>
            <a:r>
              <a:rPr lang="en-US" dirty="0" err="1"/>
              <a:t>maior</a:t>
            </a:r>
            <a:r>
              <a:rPr lang="en-US" dirty="0"/>
              <a:t> Charles Lee, commandant al </a:t>
            </a:r>
            <a:r>
              <a:rPr lang="en-US" dirty="0" err="1"/>
              <a:t>frontului</a:t>
            </a:r>
            <a:r>
              <a:rPr lang="en-US" dirty="0"/>
              <a:t> </a:t>
            </a:r>
            <a:r>
              <a:rPr lang="en-US" dirty="0" err="1"/>
              <a:t>sudic</a:t>
            </a:r>
            <a:r>
              <a:rPr lang="en-US" dirty="0"/>
              <a:t>, </a:t>
            </a:r>
            <a:r>
              <a:rPr lang="en-US" dirty="0" err="1"/>
              <a:t>ce</a:t>
            </a:r>
            <a:r>
              <a:rPr lang="en-US" dirty="0"/>
              <a:t> </a:t>
            </a:r>
            <a:r>
              <a:rPr lang="en-US" dirty="0" err="1"/>
              <a:t>includea</a:t>
            </a:r>
            <a:r>
              <a:rPr lang="en-US" dirty="0"/>
              <a:t> Virginia, </a:t>
            </a:r>
            <a:r>
              <a:rPr lang="en-US" dirty="0" err="1"/>
              <a:t>Carolineel</a:t>
            </a:r>
            <a:r>
              <a:rPr lang="en-US" dirty="0"/>
              <a:t> </a:t>
            </a:r>
            <a:r>
              <a:rPr lang="en-US" dirty="0" err="1"/>
              <a:t>și</a:t>
            </a:r>
            <a:r>
              <a:rPr lang="en-US" dirty="0"/>
              <a:t> Georgia. </a:t>
            </a:r>
            <a:r>
              <a:rPr lang="fr-FR" dirty="0"/>
              <a:t>Lee a </a:t>
            </a:r>
            <a:r>
              <a:rPr lang="fr-FR" dirty="0" err="1"/>
              <a:t>sosit</a:t>
            </a:r>
            <a:r>
              <a:rPr lang="fr-FR" dirty="0"/>
              <a:t> a </a:t>
            </a:r>
            <a:r>
              <a:rPr lang="fr-FR" dirty="0" err="1"/>
              <a:t>două</a:t>
            </a:r>
            <a:r>
              <a:rPr lang="fr-FR" dirty="0"/>
              <a:t> </a:t>
            </a:r>
            <a:r>
              <a:rPr lang="fr-FR" dirty="0" err="1"/>
              <a:t>zi</a:t>
            </a:r>
            <a:r>
              <a:rPr lang="fr-FR" dirty="0"/>
              <a:t> </a:t>
            </a:r>
            <a:r>
              <a:rPr lang="fr-FR" dirty="0" err="1"/>
              <a:t>după</a:t>
            </a:r>
            <a:r>
              <a:rPr lang="fr-FR" dirty="0"/>
              <a:t> </a:t>
            </a:r>
            <a:r>
              <a:rPr lang="fr-FR" dirty="0" err="1"/>
              <a:t>britanici</a:t>
            </a:r>
            <a:r>
              <a:rPr lang="fr-FR" dirty="0"/>
              <a:t> la Charleston, </a:t>
            </a:r>
            <a:r>
              <a:rPr lang="fr-FR" dirty="0" err="1"/>
              <a:t>cu</a:t>
            </a:r>
            <a:r>
              <a:rPr lang="fr-FR" dirty="0"/>
              <a:t> 1900 de </a:t>
            </a:r>
            <a:r>
              <a:rPr lang="fr-FR" dirty="0" err="1"/>
              <a:t>soldați</a:t>
            </a:r>
            <a:r>
              <a:rPr lang="fr-FR" dirty="0"/>
              <a:t>, </a:t>
            </a:r>
            <a:r>
              <a:rPr lang="fr-FR" dirty="0" err="1"/>
              <a:t>sporind</a:t>
            </a:r>
            <a:r>
              <a:rPr lang="fr-FR" dirty="0"/>
              <a:t> </a:t>
            </a:r>
            <a:r>
              <a:rPr lang="fr-FR" dirty="0" err="1"/>
              <a:t>efectivele</a:t>
            </a:r>
            <a:r>
              <a:rPr lang="fr-FR" dirty="0"/>
              <a:t> </a:t>
            </a:r>
            <a:r>
              <a:rPr lang="fr-FR" dirty="0" err="1"/>
              <a:t>apărătorilor</a:t>
            </a:r>
            <a:r>
              <a:rPr lang="fr-FR" dirty="0"/>
              <a:t> </a:t>
            </a:r>
            <a:r>
              <a:rPr lang="fr-FR" dirty="0" err="1"/>
              <a:t>orașului</a:t>
            </a:r>
            <a:r>
              <a:rPr lang="fr-FR" dirty="0"/>
              <a:t> la 6600 de </a:t>
            </a:r>
            <a:r>
              <a:rPr lang="fr-FR" dirty="0" err="1"/>
              <a:t>soldați</a:t>
            </a:r>
            <a:r>
              <a:rPr lang="fr-FR" dirty="0"/>
              <a:t>. </a:t>
            </a:r>
            <a:r>
              <a:rPr lang="fr-FR" dirty="0" err="1"/>
              <a:t>Fortul</a:t>
            </a:r>
            <a:r>
              <a:rPr lang="fr-FR" dirty="0"/>
              <a:t> Sullivan, </a:t>
            </a:r>
            <a:r>
              <a:rPr lang="fr-FR" dirty="0" err="1"/>
              <a:t>situat</a:t>
            </a:r>
            <a:r>
              <a:rPr lang="fr-FR" dirty="0"/>
              <a:t> </a:t>
            </a:r>
            <a:r>
              <a:rPr lang="fr-FR" dirty="0" err="1"/>
              <a:t>pe</a:t>
            </a:r>
            <a:r>
              <a:rPr lang="fr-FR" dirty="0"/>
              <a:t> insula Sullivan, a </a:t>
            </a:r>
            <a:r>
              <a:rPr lang="fr-FR" dirty="0" err="1"/>
              <a:t>străjuit</a:t>
            </a:r>
            <a:r>
              <a:rPr lang="fr-FR" dirty="0"/>
              <a:t> </a:t>
            </a:r>
            <a:r>
              <a:rPr lang="fr-FR" dirty="0" err="1"/>
              <a:t>intrarea</a:t>
            </a:r>
            <a:r>
              <a:rPr lang="fr-FR" dirty="0"/>
              <a:t> </a:t>
            </a:r>
            <a:r>
              <a:rPr lang="fr-FR" dirty="0" err="1"/>
              <a:t>în</a:t>
            </a:r>
            <a:r>
              <a:rPr lang="fr-FR" dirty="0"/>
              <a:t> port. Clinton a </a:t>
            </a:r>
            <a:r>
              <a:rPr lang="fr-FR" dirty="0" err="1"/>
              <a:t>debarcat</a:t>
            </a:r>
            <a:r>
              <a:rPr lang="fr-FR" dirty="0"/>
              <a:t> </a:t>
            </a:r>
            <a:r>
              <a:rPr lang="fr-FR" dirty="0" err="1"/>
              <a:t>cea</a:t>
            </a:r>
            <a:r>
              <a:rPr lang="fr-FR" dirty="0"/>
              <a:t> mai mare parte a </a:t>
            </a:r>
            <a:r>
              <a:rPr lang="fr-FR" dirty="0" err="1"/>
              <a:t>forțelor</a:t>
            </a:r>
            <a:r>
              <a:rPr lang="fr-FR" dirty="0"/>
              <a:t> </a:t>
            </a:r>
            <a:r>
              <a:rPr lang="fr-FR" dirty="0" err="1"/>
              <a:t>pe</a:t>
            </a:r>
            <a:r>
              <a:rPr lang="fr-FR" dirty="0"/>
              <a:t> insula Long Island, </a:t>
            </a:r>
            <a:r>
              <a:rPr lang="fr-FR" dirty="0" err="1"/>
              <a:t>din</a:t>
            </a:r>
            <a:r>
              <a:rPr lang="fr-FR" dirty="0"/>
              <a:t> </a:t>
            </a:r>
            <a:r>
              <a:rPr lang="fr-FR" dirty="0" err="1"/>
              <a:t>vecinătate</a:t>
            </a:r>
            <a:r>
              <a:rPr lang="fr-FR" dirty="0"/>
              <a:t>. </a:t>
            </a:r>
            <a:r>
              <a:rPr lang="fr-FR" dirty="0" err="1"/>
              <a:t>Neavând</a:t>
            </a:r>
            <a:r>
              <a:rPr lang="fr-FR" dirty="0"/>
              <a:t> </a:t>
            </a:r>
            <a:r>
              <a:rPr lang="fr-FR" dirty="0" err="1"/>
              <a:t>însă</a:t>
            </a:r>
            <a:r>
              <a:rPr lang="fr-FR" dirty="0"/>
              <a:t> </a:t>
            </a:r>
            <a:r>
              <a:rPr lang="fr-FR" dirty="0" err="1"/>
              <a:t>ambarcațiuni</a:t>
            </a:r>
            <a:r>
              <a:rPr lang="fr-FR" dirty="0"/>
              <a:t> </a:t>
            </a:r>
            <a:r>
              <a:rPr lang="fr-FR" dirty="0" err="1"/>
              <a:t>mici</a:t>
            </a:r>
            <a:r>
              <a:rPr lang="fr-FR" dirty="0"/>
              <a:t> </a:t>
            </a:r>
            <a:r>
              <a:rPr lang="fr-FR" dirty="0" err="1"/>
              <a:t>pentru</a:t>
            </a:r>
            <a:r>
              <a:rPr lang="fr-FR" dirty="0"/>
              <a:t> a traversa </a:t>
            </a:r>
            <a:r>
              <a:rPr lang="fr-FR" dirty="0" err="1"/>
              <a:t>canalul</a:t>
            </a:r>
            <a:r>
              <a:rPr lang="fr-FR" dirty="0"/>
              <a:t> ce </a:t>
            </a:r>
            <a:r>
              <a:rPr lang="fr-FR" dirty="0" err="1"/>
              <a:t>despărțea</a:t>
            </a:r>
            <a:r>
              <a:rPr lang="fr-FR" dirty="0"/>
              <a:t> Long Island de Insula Sullivan, nu a </a:t>
            </a:r>
            <a:r>
              <a:rPr lang="fr-FR" dirty="0" err="1"/>
              <a:t>putut</a:t>
            </a:r>
            <a:r>
              <a:rPr lang="fr-FR" dirty="0"/>
              <a:t> </a:t>
            </a:r>
            <a:r>
              <a:rPr lang="fr-FR" dirty="0" err="1"/>
              <a:t>improviza</a:t>
            </a:r>
            <a:r>
              <a:rPr lang="fr-FR" dirty="0"/>
              <a:t> </a:t>
            </a:r>
            <a:r>
              <a:rPr lang="fr-FR" dirty="0" err="1"/>
              <a:t>pontoanele</a:t>
            </a:r>
            <a:r>
              <a:rPr lang="fr-FR" dirty="0"/>
              <a:t> </a:t>
            </a:r>
            <a:r>
              <a:rPr lang="fr-FR" dirty="0" err="1"/>
              <a:t>și</a:t>
            </a:r>
            <a:r>
              <a:rPr lang="fr-FR" dirty="0"/>
              <a:t> de a </a:t>
            </a:r>
            <a:r>
              <a:rPr lang="fr-FR" dirty="0" err="1"/>
              <a:t>debarcă</a:t>
            </a:r>
            <a:r>
              <a:rPr lang="fr-FR" dirty="0"/>
              <a:t> </a:t>
            </a:r>
            <a:r>
              <a:rPr lang="fr-FR" dirty="0" err="1"/>
              <a:t>în</a:t>
            </a:r>
            <a:r>
              <a:rPr lang="fr-FR" dirty="0"/>
              <a:t> insula Sullivan, </a:t>
            </a:r>
            <a:r>
              <a:rPr lang="fr-FR" dirty="0" err="1"/>
              <a:t>astfel</a:t>
            </a:r>
            <a:r>
              <a:rPr lang="fr-FR" dirty="0"/>
              <a:t>, a </a:t>
            </a:r>
            <a:r>
              <a:rPr lang="fr-FR" dirty="0" err="1"/>
              <a:t>fost</a:t>
            </a:r>
            <a:r>
              <a:rPr lang="fr-FR" dirty="0"/>
              <a:t> </a:t>
            </a:r>
            <a:r>
              <a:rPr lang="fr-FR" dirty="0" err="1"/>
              <a:t>nevoit</a:t>
            </a:r>
            <a:r>
              <a:rPr lang="fr-FR" dirty="0"/>
              <a:t> </a:t>
            </a:r>
            <a:r>
              <a:rPr lang="fr-FR" dirty="0" err="1"/>
              <a:t>să</a:t>
            </a:r>
            <a:r>
              <a:rPr lang="fr-FR" dirty="0"/>
              <a:t> </a:t>
            </a:r>
            <a:r>
              <a:rPr lang="fr-FR" dirty="0" err="1"/>
              <a:t>lase</a:t>
            </a:r>
            <a:r>
              <a:rPr lang="fr-FR" dirty="0"/>
              <a:t> </a:t>
            </a:r>
            <a:r>
              <a:rPr lang="fr-FR" dirty="0" err="1"/>
              <a:t>flotei</a:t>
            </a:r>
            <a:r>
              <a:rPr lang="fr-FR" dirty="0"/>
              <a:t> </a:t>
            </a:r>
            <a:r>
              <a:rPr lang="fr-FR" dirty="0" err="1"/>
              <a:t>regale</a:t>
            </a:r>
            <a:r>
              <a:rPr lang="fr-FR" dirty="0"/>
              <a:t> </a:t>
            </a:r>
            <a:r>
              <a:rPr lang="fr-FR" dirty="0" err="1"/>
              <a:t>onoarea</a:t>
            </a:r>
            <a:r>
              <a:rPr lang="fr-FR" dirty="0"/>
              <a:t> de a </a:t>
            </a:r>
            <a:r>
              <a:rPr lang="fr-FR" dirty="0" err="1"/>
              <a:t>forța</a:t>
            </a:r>
            <a:r>
              <a:rPr lang="fr-FR" dirty="0"/>
              <a:t> </a:t>
            </a:r>
            <a:r>
              <a:rPr lang="fr-FR" dirty="0" err="1"/>
              <a:t>intrarea</a:t>
            </a:r>
            <a:r>
              <a:rPr lang="fr-FR" dirty="0"/>
              <a:t> </a:t>
            </a:r>
            <a:r>
              <a:rPr lang="fr-FR" dirty="0" err="1"/>
              <a:t>în</a:t>
            </a:r>
            <a:r>
              <a:rPr lang="fr-FR" dirty="0"/>
              <a:t> </a:t>
            </a:r>
            <a:r>
              <a:rPr lang="fr-FR" dirty="0" err="1"/>
              <a:t>portul</a:t>
            </a:r>
            <a:r>
              <a:rPr lang="fr-FR" dirty="0"/>
              <a:t> Charleston. Parker a </a:t>
            </a:r>
            <a:r>
              <a:rPr lang="fr-FR" dirty="0" err="1"/>
              <a:t>pregătit</a:t>
            </a:r>
            <a:r>
              <a:rPr lang="fr-FR" dirty="0"/>
              <a:t> </a:t>
            </a:r>
            <a:r>
              <a:rPr lang="fr-FR" dirty="0" err="1"/>
              <a:t>forțele</a:t>
            </a:r>
            <a:r>
              <a:rPr lang="fr-FR" dirty="0"/>
              <a:t> navale, </a:t>
            </a:r>
            <a:r>
              <a:rPr lang="fr-FR" dirty="0" err="1"/>
              <a:t>iar</a:t>
            </a:r>
            <a:r>
              <a:rPr lang="fr-FR" dirty="0"/>
              <a:t> </a:t>
            </a:r>
            <a:r>
              <a:rPr lang="fr-FR" dirty="0" err="1"/>
              <a:t>pe</a:t>
            </a:r>
            <a:r>
              <a:rPr lang="fr-FR" dirty="0"/>
              <a:t> 28 </a:t>
            </a:r>
            <a:r>
              <a:rPr lang="fr-FR" dirty="0" err="1"/>
              <a:t>iunie</a:t>
            </a:r>
            <a:r>
              <a:rPr lang="fr-FR" dirty="0"/>
              <a:t>, </a:t>
            </a:r>
            <a:r>
              <a:rPr lang="fr-FR" dirty="0" err="1"/>
              <a:t>în</a:t>
            </a:r>
            <a:r>
              <a:rPr lang="fr-FR" dirty="0"/>
              <a:t> </a:t>
            </a:r>
            <a:r>
              <a:rPr lang="fr-FR" dirty="0" err="1"/>
              <a:t>timp</a:t>
            </a:r>
            <a:r>
              <a:rPr lang="fr-FR" dirty="0"/>
              <a:t> ce </a:t>
            </a:r>
            <a:r>
              <a:rPr lang="fr-FR" dirty="0" err="1"/>
              <a:t>trupele</a:t>
            </a:r>
            <a:r>
              <a:rPr lang="fr-FR" dirty="0"/>
              <a:t> lui Clinton </a:t>
            </a:r>
            <a:r>
              <a:rPr lang="fr-FR" dirty="0" err="1"/>
              <a:t>încercau</a:t>
            </a:r>
            <a:r>
              <a:rPr lang="fr-FR" dirty="0"/>
              <a:t> </a:t>
            </a:r>
            <a:r>
              <a:rPr lang="fr-FR" dirty="0" err="1"/>
              <a:t>să</a:t>
            </a:r>
            <a:r>
              <a:rPr lang="fr-FR" dirty="0"/>
              <a:t> </a:t>
            </a:r>
            <a:r>
              <a:rPr lang="fr-FR" dirty="0" err="1"/>
              <a:t>traverseze</a:t>
            </a:r>
            <a:r>
              <a:rPr lang="fr-FR" dirty="0"/>
              <a:t> </a:t>
            </a:r>
            <a:r>
              <a:rPr lang="fr-FR" dirty="0" err="1"/>
              <a:t>canalul</a:t>
            </a:r>
            <a:r>
              <a:rPr lang="fr-FR" dirty="0"/>
              <a:t> </a:t>
            </a:r>
            <a:r>
              <a:rPr lang="fr-FR" dirty="0" err="1"/>
              <a:t>pentru</a:t>
            </a:r>
            <a:r>
              <a:rPr lang="fr-FR" dirty="0"/>
              <a:t> </a:t>
            </a:r>
            <a:r>
              <a:rPr lang="fr-FR" dirty="0" err="1"/>
              <a:t>diversiune</a:t>
            </a:r>
            <a:r>
              <a:rPr lang="fr-FR" dirty="0"/>
              <a:t>, Parker a </a:t>
            </a:r>
            <a:r>
              <a:rPr lang="fr-FR" dirty="0" err="1"/>
              <a:t>trimis</a:t>
            </a:r>
            <a:r>
              <a:rPr lang="fr-FR" dirty="0"/>
              <a:t> </a:t>
            </a:r>
            <a:r>
              <a:rPr lang="fr-FR" dirty="0" err="1"/>
              <a:t>trei</a:t>
            </a:r>
            <a:r>
              <a:rPr lang="fr-FR" dirty="0"/>
              <a:t> vase mai </a:t>
            </a:r>
            <a:r>
              <a:rPr lang="fr-FR" dirty="0" err="1"/>
              <a:t>mici</a:t>
            </a:r>
            <a:r>
              <a:rPr lang="fr-FR" dirty="0"/>
              <a:t> ca </a:t>
            </a:r>
            <a:r>
              <a:rPr lang="fr-FR" dirty="0" err="1"/>
              <a:t>să</a:t>
            </a:r>
            <a:r>
              <a:rPr lang="fr-FR" dirty="0"/>
              <a:t> </a:t>
            </a:r>
            <a:r>
              <a:rPr lang="fr-FR" dirty="0" err="1"/>
              <a:t>bombardeze</a:t>
            </a:r>
            <a:r>
              <a:rPr lang="fr-FR" dirty="0"/>
              <a:t> </a:t>
            </a:r>
            <a:r>
              <a:rPr lang="fr-FR" dirty="0" err="1"/>
              <a:t>fortul</a:t>
            </a:r>
            <a:r>
              <a:rPr lang="fr-FR" dirty="0"/>
              <a:t> </a:t>
            </a:r>
            <a:r>
              <a:rPr lang="fr-FR" dirty="0" err="1"/>
              <a:t>dinspre</a:t>
            </a:r>
            <a:r>
              <a:rPr lang="fr-FR" dirty="0"/>
              <a:t> </a:t>
            </a:r>
            <a:r>
              <a:rPr lang="fr-FR" dirty="0" err="1"/>
              <a:t>vest</a:t>
            </a:r>
            <a:r>
              <a:rPr lang="fr-FR" dirty="0"/>
              <a:t>, </a:t>
            </a:r>
            <a:r>
              <a:rPr lang="fr-FR" dirty="0" err="1"/>
              <a:t>în</a:t>
            </a:r>
            <a:r>
              <a:rPr lang="fr-FR" dirty="0"/>
              <a:t> </a:t>
            </a:r>
            <a:r>
              <a:rPr lang="fr-FR" dirty="0" err="1"/>
              <a:t>timp</a:t>
            </a:r>
            <a:r>
              <a:rPr lang="fr-FR" dirty="0"/>
              <a:t> ce </a:t>
            </a:r>
            <a:r>
              <a:rPr lang="fr-FR" dirty="0" err="1"/>
              <a:t>celelalte</a:t>
            </a:r>
            <a:r>
              <a:rPr lang="fr-FR" dirty="0"/>
              <a:t> </a:t>
            </a:r>
            <a:r>
              <a:rPr lang="fr-FR" dirty="0" err="1"/>
              <a:t>bombardau</a:t>
            </a:r>
            <a:r>
              <a:rPr lang="fr-FR" dirty="0"/>
              <a:t> </a:t>
            </a:r>
            <a:r>
              <a:rPr lang="fr-FR" dirty="0" err="1"/>
              <a:t>dinspre</a:t>
            </a:r>
            <a:r>
              <a:rPr lang="fr-FR" dirty="0"/>
              <a:t> sud. </a:t>
            </a:r>
            <a:r>
              <a:rPr lang="fr-FR" dirty="0" err="1"/>
              <a:t>Turnurile</a:t>
            </a:r>
            <a:r>
              <a:rPr lang="fr-FR" dirty="0"/>
              <a:t> </a:t>
            </a:r>
            <a:r>
              <a:rPr lang="fr-FR" dirty="0" err="1"/>
              <a:t>fortului</a:t>
            </a:r>
            <a:r>
              <a:rPr lang="fr-FR" dirty="0"/>
              <a:t>, </a:t>
            </a:r>
            <a:r>
              <a:rPr lang="fr-FR" dirty="0" err="1"/>
              <a:t>aparat</a:t>
            </a:r>
            <a:r>
              <a:rPr lang="fr-FR" dirty="0"/>
              <a:t> de </a:t>
            </a:r>
            <a:r>
              <a:rPr lang="fr-FR" dirty="0" err="1"/>
              <a:t>colonelul</a:t>
            </a:r>
            <a:r>
              <a:rPr lang="fr-FR" dirty="0"/>
              <a:t> </a:t>
            </a:r>
            <a:r>
              <a:rPr lang="fr-FR" dirty="0" err="1"/>
              <a:t>Wiliam</a:t>
            </a:r>
            <a:r>
              <a:rPr lang="fr-FR" dirty="0"/>
              <a:t> Moultrie, </a:t>
            </a:r>
            <a:r>
              <a:rPr lang="fr-FR" dirty="0" err="1"/>
              <a:t>răspundeau</a:t>
            </a:r>
            <a:r>
              <a:rPr lang="fr-FR" dirty="0"/>
              <a:t> la </a:t>
            </a:r>
            <a:r>
              <a:rPr lang="fr-FR" dirty="0" err="1"/>
              <a:t>acest</a:t>
            </a:r>
            <a:r>
              <a:rPr lang="fr-FR" dirty="0"/>
              <a:t> </a:t>
            </a:r>
            <a:r>
              <a:rPr lang="fr-FR" dirty="0" err="1"/>
              <a:t>bombardament</a:t>
            </a:r>
            <a:r>
              <a:rPr lang="fr-FR" dirty="0"/>
              <a:t> </a:t>
            </a:r>
            <a:r>
              <a:rPr lang="fr-FR" dirty="0" err="1"/>
              <a:t>intensiv</a:t>
            </a:r>
            <a:r>
              <a:rPr lang="fr-FR" dirty="0"/>
              <a:t> . Nu </a:t>
            </a:r>
            <a:r>
              <a:rPr lang="fr-FR" dirty="0" err="1"/>
              <a:t>dispunea</a:t>
            </a:r>
            <a:r>
              <a:rPr lang="fr-FR" dirty="0"/>
              <a:t> </a:t>
            </a:r>
            <a:r>
              <a:rPr lang="fr-FR" dirty="0" err="1"/>
              <a:t>decât</a:t>
            </a:r>
            <a:r>
              <a:rPr lang="fr-FR" dirty="0"/>
              <a:t> de 30 de </a:t>
            </a:r>
            <a:r>
              <a:rPr lang="fr-FR" dirty="0" err="1"/>
              <a:t>ghiulele</a:t>
            </a:r>
            <a:r>
              <a:rPr lang="fr-FR" dirty="0"/>
              <a:t> </a:t>
            </a:r>
            <a:r>
              <a:rPr lang="fr-FR" dirty="0" err="1"/>
              <a:t>pentru</a:t>
            </a:r>
            <a:r>
              <a:rPr lang="fr-FR" dirty="0"/>
              <a:t> </a:t>
            </a:r>
            <a:r>
              <a:rPr lang="fr-FR" dirty="0" err="1"/>
              <a:t>fiecare</a:t>
            </a:r>
            <a:r>
              <a:rPr lang="fr-FR" dirty="0"/>
              <a:t> </a:t>
            </a:r>
            <a:r>
              <a:rPr lang="fr-FR" dirty="0" err="1"/>
              <a:t>tun</a:t>
            </a:r>
            <a:r>
              <a:rPr lang="fr-FR" dirty="0"/>
              <a:t>, dar </a:t>
            </a:r>
            <a:r>
              <a:rPr lang="fr-FR" dirty="0" err="1"/>
              <a:t>din</a:t>
            </a:r>
            <a:r>
              <a:rPr lang="fr-FR" dirty="0"/>
              <a:t> </a:t>
            </a:r>
            <a:r>
              <a:rPr lang="fr-FR" dirty="0" err="1"/>
              <a:t>fericire</a:t>
            </a:r>
            <a:r>
              <a:rPr lang="fr-FR" dirty="0"/>
              <a:t> </a:t>
            </a:r>
            <a:r>
              <a:rPr lang="fr-FR" dirty="0" err="1"/>
              <a:t>pentru</a:t>
            </a:r>
            <a:r>
              <a:rPr lang="fr-FR" dirty="0"/>
              <a:t> </a:t>
            </a:r>
            <a:r>
              <a:rPr lang="fr-FR" dirty="0" err="1"/>
              <a:t>americani</a:t>
            </a:r>
            <a:r>
              <a:rPr lang="fr-FR" dirty="0"/>
              <a:t>, </a:t>
            </a:r>
            <a:r>
              <a:rPr lang="fr-FR" dirty="0" err="1"/>
              <a:t>două</a:t>
            </a:r>
            <a:r>
              <a:rPr lang="fr-FR" dirty="0"/>
              <a:t> </a:t>
            </a:r>
            <a:r>
              <a:rPr lang="fr-FR" dirty="0" err="1"/>
              <a:t>dintre</a:t>
            </a:r>
            <a:r>
              <a:rPr lang="fr-FR" dirty="0"/>
              <a:t> </a:t>
            </a:r>
            <a:r>
              <a:rPr lang="fr-FR" dirty="0" err="1"/>
              <a:t>cele</a:t>
            </a:r>
            <a:r>
              <a:rPr lang="fr-FR" dirty="0"/>
              <a:t> </a:t>
            </a:r>
            <a:r>
              <a:rPr lang="fr-FR" dirty="0" err="1"/>
              <a:t>trei</a:t>
            </a:r>
            <a:r>
              <a:rPr lang="fr-FR" dirty="0"/>
              <a:t> vase </a:t>
            </a:r>
            <a:r>
              <a:rPr lang="fr-FR" dirty="0" err="1"/>
              <a:t>mici</a:t>
            </a:r>
            <a:r>
              <a:rPr lang="fr-FR" dirty="0"/>
              <a:t>, </a:t>
            </a:r>
            <a:r>
              <a:rPr lang="fr-FR" dirty="0" err="1"/>
              <a:t>căutând</a:t>
            </a:r>
            <a:r>
              <a:rPr lang="fr-FR" dirty="0"/>
              <a:t> </a:t>
            </a:r>
            <a:r>
              <a:rPr lang="fr-FR" dirty="0" err="1"/>
              <a:t>să</a:t>
            </a:r>
            <a:r>
              <a:rPr lang="fr-FR" dirty="0"/>
              <a:t> se </a:t>
            </a:r>
            <a:r>
              <a:rPr lang="fr-FR" dirty="0" err="1"/>
              <a:t>apropie</a:t>
            </a:r>
            <a:r>
              <a:rPr lang="fr-FR" dirty="0"/>
              <a:t> </a:t>
            </a:r>
            <a:r>
              <a:rPr lang="fr-FR" dirty="0" err="1"/>
              <a:t>cât</a:t>
            </a:r>
            <a:r>
              <a:rPr lang="fr-FR" dirty="0"/>
              <a:t> mai </a:t>
            </a:r>
            <a:r>
              <a:rPr lang="fr-FR" dirty="0" err="1"/>
              <a:t>mult</a:t>
            </a:r>
            <a:r>
              <a:rPr lang="fr-FR" dirty="0"/>
              <a:t>, </a:t>
            </a:r>
            <a:r>
              <a:rPr lang="fr-FR" dirty="0" err="1"/>
              <a:t>s-au</a:t>
            </a:r>
            <a:r>
              <a:rPr lang="fr-FR" dirty="0"/>
              <a:t> </a:t>
            </a:r>
            <a:r>
              <a:rPr lang="fr-FR" dirty="0" err="1"/>
              <a:t>ciocnit</a:t>
            </a:r>
            <a:r>
              <a:rPr lang="fr-FR" dirty="0"/>
              <a:t>. </a:t>
            </a:r>
            <a:r>
              <a:rPr lang="fr-FR" dirty="0" err="1"/>
              <a:t>Asaltul</a:t>
            </a:r>
            <a:r>
              <a:rPr lang="fr-FR" dirty="0"/>
              <a:t> </a:t>
            </a:r>
            <a:r>
              <a:rPr lang="fr-FR" dirty="0" err="1"/>
              <a:t>trupelor</a:t>
            </a:r>
            <a:r>
              <a:rPr lang="fr-FR" dirty="0"/>
              <a:t> </a:t>
            </a:r>
            <a:r>
              <a:rPr lang="fr-FR" dirty="0" err="1"/>
              <a:t>britanice</a:t>
            </a:r>
            <a:r>
              <a:rPr lang="fr-FR" dirty="0"/>
              <a:t> ale lui Clinton a </a:t>
            </a:r>
            <a:r>
              <a:rPr lang="fr-FR" dirty="0" err="1"/>
              <a:t>fost</a:t>
            </a:r>
            <a:r>
              <a:rPr lang="fr-FR" dirty="0"/>
              <a:t> </a:t>
            </a:r>
            <a:r>
              <a:rPr lang="fr-FR" dirty="0" err="1"/>
              <a:t>respins</a:t>
            </a:r>
            <a:r>
              <a:rPr lang="fr-FR" dirty="0" smtClean="0"/>
              <a:t>.</a:t>
            </a:r>
            <a:endParaRPr lang="en-US" dirty="0"/>
          </a:p>
        </p:txBody>
      </p:sp>
      <p:sp>
        <p:nvSpPr>
          <p:cNvPr id="6" name="TextBox 5"/>
          <p:cNvSpPr txBox="1"/>
          <p:nvPr/>
        </p:nvSpPr>
        <p:spPr>
          <a:xfrm>
            <a:off x="3962400" y="5181600"/>
            <a:ext cx="5105400" cy="646331"/>
          </a:xfrm>
          <a:prstGeom prst="rect">
            <a:avLst/>
          </a:prstGeom>
          <a:noFill/>
        </p:spPr>
        <p:txBody>
          <a:bodyPr wrap="square" rtlCol="0">
            <a:spAutoFit/>
          </a:bodyPr>
          <a:lstStyle/>
          <a:p>
            <a:pPr algn="ctr"/>
            <a:r>
              <a:rPr lang="it-IT" dirty="0" smtClean="0"/>
              <a:t>Mili</a:t>
            </a:r>
            <a:r>
              <a:rPr lang="ro-RO" dirty="0" smtClean="0"/>
              <a:t>ți</a:t>
            </a:r>
            <a:r>
              <a:rPr lang="it-IT" dirty="0" smtClean="0"/>
              <a:t>a canadian</a:t>
            </a:r>
            <a:r>
              <a:rPr lang="ro-RO" dirty="0" smtClean="0"/>
              <a:t>ă ș</a:t>
            </a:r>
            <a:r>
              <a:rPr lang="it-IT" dirty="0" smtClean="0"/>
              <a:t>i solda</a:t>
            </a:r>
            <a:r>
              <a:rPr lang="ro-RO" dirty="0" smtClean="0"/>
              <a:t>ț</a:t>
            </a:r>
            <a:r>
              <a:rPr lang="it-IT" dirty="0" smtClean="0"/>
              <a:t>ii </a:t>
            </a:r>
            <a:r>
              <a:rPr lang="it-IT" dirty="0"/>
              <a:t>britanici </a:t>
            </a:r>
            <a:r>
              <a:rPr lang="it-IT" dirty="0" smtClean="0"/>
              <a:t>resping</a:t>
            </a:r>
            <a:endParaRPr lang="ro-RO" dirty="0" smtClean="0"/>
          </a:p>
          <a:p>
            <a:pPr algn="ctr"/>
            <a:r>
              <a:rPr lang="it-IT" dirty="0" smtClean="0"/>
              <a:t>asaltul </a:t>
            </a:r>
            <a:r>
              <a:rPr lang="it-IT" dirty="0"/>
              <a:t>american la Sault-au-Matelot</a:t>
            </a:r>
            <a:endParaRPr lang="en-US" dirty="0"/>
          </a:p>
        </p:txBody>
      </p:sp>
    </p:spTree>
    <p:extLst>
      <p:ext uri="{BB962C8B-B14F-4D97-AF65-F5344CB8AC3E}">
        <p14:creationId xmlns:p14="http://schemas.microsoft.com/office/powerpoint/2010/main" val="82543029"/>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spd="slow" advTm="10000">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772841"/>
            <a:ext cx="5111750" cy="2875359"/>
          </a:xfrm>
        </p:spPr>
      </p:pic>
      <p:sp>
        <p:nvSpPr>
          <p:cNvPr id="4" name="Text Placeholder 3"/>
          <p:cNvSpPr>
            <a:spLocks noGrp="1"/>
          </p:cNvSpPr>
          <p:nvPr>
            <p:ph type="body" sz="half" idx="2"/>
          </p:nvPr>
        </p:nvSpPr>
        <p:spPr>
          <a:xfrm>
            <a:off x="0" y="152400"/>
            <a:ext cx="3962400" cy="6858000"/>
          </a:xfrm>
        </p:spPr>
        <p:txBody>
          <a:bodyPr>
            <a:noAutofit/>
          </a:bodyPr>
          <a:lstStyle/>
          <a:p>
            <a:pPr algn="just"/>
            <a:r>
              <a:rPr lang="ro-RO" sz="950" dirty="0" smtClean="0"/>
              <a:t>	</a:t>
            </a:r>
            <a:r>
              <a:rPr lang="fr-FR" sz="950" dirty="0" smtClean="0"/>
              <a:t>La </a:t>
            </a:r>
            <a:r>
              <a:rPr lang="fr-FR" sz="950" dirty="0"/>
              <a:t>1 </a:t>
            </a:r>
            <a:r>
              <a:rPr lang="fr-FR" sz="950" dirty="0" err="1"/>
              <a:t>ianuarie</a:t>
            </a:r>
            <a:r>
              <a:rPr lang="fr-FR" sz="950" dirty="0"/>
              <a:t> 1776, George Washington a </a:t>
            </a:r>
            <a:r>
              <a:rPr lang="fr-FR" sz="950" dirty="0" err="1"/>
              <a:t>ordonat</a:t>
            </a:r>
            <a:r>
              <a:rPr lang="fr-FR" sz="950" dirty="0"/>
              <a:t> </a:t>
            </a:r>
            <a:r>
              <a:rPr lang="fr-FR" sz="950" dirty="0" err="1"/>
              <a:t>înălțarea</a:t>
            </a:r>
            <a:r>
              <a:rPr lang="fr-FR" sz="950" dirty="0"/>
              <a:t> </a:t>
            </a:r>
            <a:r>
              <a:rPr lang="fr-FR" sz="950" dirty="0" err="1"/>
              <a:t>unui</a:t>
            </a:r>
            <a:r>
              <a:rPr lang="fr-FR" sz="950" dirty="0"/>
              <a:t> </a:t>
            </a:r>
            <a:r>
              <a:rPr lang="fr-FR" sz="950" dirty="0" err="1"/>
              <a:t>drapel</a:t>
            </a:r>
            <a:r>
              <a:rPr lang="fr-FR" sz="950" dirty="0"/>
              <a:t> la </a:t>
            </a:r>
            <a:r>
              <a:rPr lang="fr-FR" sz="950" dirty="0" err="1"/>
              <a:t>cartierul</a:t>
            </a:r>
            <a:r>
              <a:rPr lang="fr-FR" sz="950" dirty="0"/>
              <a:t> </a:t>
            </a:r>
            <a:r>
              <a:rPr lang="fr-FR" sz="950" dirty="0" err="1"/>
              <a:t>general</a:t>
            </a:r>
            <a:r>
              <a:rPr lang="fr-FR" sz="950" dirty="0"/>
              <a:t> al </a:t>
            </a:r>
            <a:r>
              <a:rPr lang="fr-FR" sz="950" dirty="0" err="1"/>
              <a:t>armatei</a:t>
            </a:r>
            <a:r>
              <a:rPr lang="fr-FR" sz="950" dirty="0"/>
              <a:t> de la Cambridge. </a:t>
            </a:r>
            <a:r>
              <a:rPr lang="en-US" sz="950" dirty="0" err="1"/>
              <a:t>Steagul</a:t>
            </a:r>
            <a:r>
              <a:rPr lang="en-US" sz="950" dirty="0"/>
              <a:t> </a:t>
            </a:r>
            <a:r>
              <a:rPr lang="en-US" sz="950" dirty="0" err="1"/>
              <a:t>avea</a:t>
            </a:r>
            <a:r>
              <a:rPr lang="en-US" sz="950" dirty="0"/>
              <a:t> 13 </a:t>
            </a:r>
            <a:r>
              <a:rPr lang="en-US" sz="950" dirty="0" err="1"/>
              <a:t>benzi</a:t>
            </a:r>
            <a:r>
              <a:rPr lang="en-US" sz="950" dirty="0"/>
              <a:t> </a:t>
            </a:r>
            <a:r>
              <a:rPr lang="en-US" sz="950" dirty="0" err="1"/>
              <a:t>orizontale</a:t>
            </a:r>
            <a:r>
              <a:rPr lang="en-US" sz="950" dirty="0"/>
              <a:t> </a:t>
            </a:r>
            <a:r>
              <a:rPr lang="en-US" sz="950" dirty="0" err="1"/>
              <a:t>albe</a:t>
            </a:r>
            <a:r>
              <a:rPr lang="en-US" sz="950" dirty="0"/>
              <a:t> </a:t>
            </a:r>
            <a:r>
              <a:rPr lang="en-US" sz="950" dirty="0" err="1"/>
              <a:t>ce</a:t>
            </a:r>
            <a:r>
              <a:rPr lang="en-US" sz="950" dirty="0"/>
              <a:t> </a:t>
            </a:r>
            <a:r>
              <a:rPr lang="en-US" sz="950" dirty="0" err="1"/>
              <a:t>alternau</a:t>
            </a:r>
            <a:r>
              <a:rPr lang="en-US" sz="950" dirty="0"/>
              <a:t> cu 13 </a:t>
            </a:r>
            <a:r>
              <a:rPr lang="en-US" sz="950" dirty="0" err="1"/>
              <a:t>benzi</a:t>
            </a:r>
            <a:r>
              <a:rPr lang="en-US" sz="950" dirty="0"/>
              <a:t> </a:t>
            </a:r>
            <a:r>
              <a:rPr lang="en-US" sz="950" dirty="0" err="1"/>
              <a:t>roșii</a:t>
            </a:r>
            <a:r>
              <a:rPr lang="en-US" sz="950" dirty="0"/>
              <a:t>. </a:t>
            </a:r>
            <a:r>
              <a:rPr lang="en-US" sz="950" dirty="0" err="1"/>
              <a:t>Congresul</a:t>
            </a:r>
            <a:r>
              <a:rPr lang="en-US" sz="950" dirty="0"/>
              <a:t> </a:t>
            </a:r>
            <a:r>
              <a:rPr lang="en-US" sz="950" dirty="0" err="1"/>
              <a:t>i</a:t>
            </a:r>
            <a:r>
              <a:rPr lang="en-US" sz="950" dirty="0"/>
              <a:t>-a </a:t>
            </a:r>
            <a:r>
              <a:rPr lang="en-US" sz="950" dirty="0" err="1"/>
              <a:t>poruncit</a:t>
            </a:r>
            <a:r>
              <a:rPr lang="en-US" sz="950" dirty="0"/>
              <a:t> </a:t>
            </a:r>
            <a:r>
              <a:rPr lang="en-US" sz="950" dirty="0" err="1"/>
              <a:t>să</a:t>
            </a:r>
            <a:r>
              <a:rPr lang="en-US" sz="950" dirty="0"/>
              <a:t> </a:t>
            </a:r>
            <a:r>
              <a:rPr lang="en-US" sz="950" dirty="0" err="1"/>
              <a:t>grăbească</a:t>
            </a:r>
            <a:r>
              <a:rPr lang="en-US" sz="950" dirty="0"/>
              <a:t> </a:t>
            </a:r>
            <a:r>
              <a:rPr lang="en-US" sz="950" dirty="0" err="1"/>
              <a:t>asediul</a:t>
            </a:r>
            <a:r>
              <a:rPr lang="en-US" sz="950" dirty="0"/>
              <a:t> </a:t>
            </a:r>
            <a:r>
              <a:rPr lang="en-US" sz="950" dirty="0" err="1"/>
              <a:t>asupra</a:t>
            </a:r>
            <a:r>
              <a:rPr lang="en-US" sz="950" dirty="0"/>
              <a:t> </a:t>
            </a:r>
            <a:r>
              <a:rPr lang="en-US" sz="950" dirty="0" err="1"/>
              <a:t>orașului</a:t>
            </a:r>
            <a:r>
              <a:rPr lang="en-US" sz="950" dirty="0"/>
              <a:t> Boston. </a:t>
            </a:r>
            <a:r>
              <a:rPr lang="fr-FR" sz="950" dirty="0"/>
              <a:t>Washington a </a:t>
            </a:r>
            <a:r>
              <a:rPr lang="fr-FR" sz="950" dirty="0" err="1"/>
              <a:t>trimis</a:t>
            </a:r>
            <a:r>
              <a:rPr lang="fr-FR" sz="950" dirty="0"/>
              <a:t> </a:t>
            </a:r>
            <a:r>
              <a:rPr lang="fr-FR" sz="950" dirty="0" err="1"/>
              <a:t>după</a:t>
            </a:r>
            <a:r>
              <a:rPr lang="fr-FR" sz="950" dirty="0"/>
              <a:t> </a:t>
            </a:r>
            <a:r>
              <a:rPr lang="fr-FR" sz="950" dirty="0" err="1"/>
              <a:t>tunurile</a:t>
            </a:r>
            <a:r>
              <a:rPr lang="fr-FR" sz="950" dirty="0"/>
              <a:t> </a:t>
            </a:r>
            <a:r>
              <a:rPr lang="fr-FR" sz="950" dirty="0" err="1"/>
              <a:t>grele</a:t>
            </a:r>
            <a:r>
              <a:rPr lang="fr-FR" sz="950" dirty="0"/>
              <a:t> </a:t>
            </a:r>
            <a:r>
              <a:rPr lang="fr-FR" sz="950" dirty="0" err="1"/>
              <a:t>capturate</a:t>
            </a:r>
            <a:r>
              <a:rPr lang="fr-FR" sz="950" dirty="0"/>
              <a:t> la </a:t>
            </a:r>
            <a:r>
              <a:rPr lang="fr-FR" sz="950" dirty="0" err="1"/>
              <a:t>fortul</a:t>
            </a:r>
            <a:r>
              <a:rPr lang="fr-FR" sz="950" dirty="0"/>
              <a:t> Ticonderoga. </a:t>
            </a:r>
            <a:r>
              <a:rPr lang="fr-FR" sz="950" dirty="0" err="1"/>
              <a:t>Colonelul</a:t>
            </a:r>
            <a:r>
              <a:rPr lang="fr-FR" sz="950" dirty="0"/>
              <a:t> Henry Knox, </a:t>
            </a:r>
            <a:r>
              <a:rPr lang="fr-FR" sz="950" dirty="0" err="1"/>
              <a:t>librar</a:t>
            </a:r>
            <a:r>
              <a:rPr lang="fr-FR" sz="950" dirty="0"/>
              <a:t> de </a:t>
            </a:r>
            <a:r>
              <a:rPr lang="fr-FR" sz="950" dirty="0" err="1"/>
              <a:t>meserie</a:t>
            </a:r>
            <a:r>
              <a:rPr lang="fr-FR" sz="950" dirty="0"/>
              <a:t>, a </a:t>
            </a:r>
            <a:r>
              <a:rPr lang="fr-FR" sz="950" dirty="0" err="1"/>
              <a:t>adus</a:t>
            </a:r>
            <a:r>
              <a:rPr lang="fr-FR" sz="950" dirty="0"/>
              <a:t> 59 de </a:t>
            </a:r>
            <a:r>
              <a:rPr lang="fr-FR" sz="950" dirty="0" err="1"/>
              <a:t>tunuri</a:t>
            </a:r>
            <a:r>
              <a:rPr lang="fr-FR" sz="950" dirty="0"/>
              <a:t>. </a:t>
            </a:r>
            <a:r>
              <a:rPr lang="fr-FR" sz="950" dirty="0" err="1"/>
              <a:t>În</a:t>
            </a:r>
            <a:r>
              <a:rPr lang="fr-FR" sz="950" dirty="0"/>
              <a:t> </a:t>
            </a:r>
            <a:r>
              <a:rPr lang="fr-FR" sz="950" dirty="0" err="1"/>
              <a:t>timp</a:t>
            </a:r>
            <a:r>
              <a:rPr lang="fr-FR" sz="950" dirty="0"/>
              <a:t> ce se </a:t>
            </a:r>
            <a:r>
              <a:rPr lang="fr-FR" sz="950" dirty="0" err="1"/>
              <a:t>amplasau</a:t>
            </a:r>
            <a:r>
              <a:rPr lang="fr-FR" sz="950" dirty="0"/>
              <a:t> </a:t>
            </a:r>
            <a:r>
              <a:rPr lang="fr-FR" sz="950" dirty="0" err="1"/>
              <a:t>bateriile</a:t>
            </a:r>
            <a:r>
              <a:rPr lang="fr-FR" sz="950" dirty="0"/>
              <a:t>, </a:t>
            </a:r>
            <a:r>
              <a:rPr lang="fr-FR" sz="950" dirty="0" err="1"/>
              <a:t>britancii</a:t>
            </a:r>
            <a:r>
              <a:rPr lang="fr-FR" sz="950" dirty="0"/>
              <a:t> au </a:t>
            </a:r>
            <a:r>
              <a:rPr lang="fr-FR" sz="950" dirty="0" err="1"/>
              <a:t>decis</a:t>
            </a:r>
            <a:r>
              <a:rPr lang="fr-FR" sz="950" dirty="0"/>
              <a:t> </a:t>
            </a:r>
            <a:r>
              <a:rPr lang="fr-FR" sz="950" dirty="0" err="1"/>
              <a:t>să</a:t>
            </a:r>
            <a:r>
              <a:rPr lang="fr-FR" sz="950" dirty="0"/>
              <a:t> se </a:t>
            </a:r>
            <a:r>
              <a:rPr lang="fr-FR" sz="950" dirty="0" err="1"/>
              <a:t>retragă</a:t>
            </a:r>
            <a:r>
              <a:rPr lang="fr-FR" sz="950" dirty="0"/>
              <a:t> </a:t>
            </a:r>
            <a:r>
              <a:rPr lang="fr-FR" sz="950" dirty="0" err="1"/>
              <a:t>din</a:t>
            </a:r>
            <a:r>
              <a:rPr lang="fr-FR" sz="950" dirty="0"/>
              <a:t> Boston. </a:t>
            </a:r>
            <a:r>
              <a:rPr lang="en-US" sz="950" dirty="0" err="1"/>
              <a:t>Generalul</a:t>
            </a:r>
            <a:r>
              <a:rPr lang="en-US" sz="950" dirty="0"/>
              <a:t> Howe a </a:t>
            </a:r>
            <a:r>
              <a:rPr lang="en-US" sz="950" dirty="0" err="1"/>
              <a:t>promis</a:t>
            </a:r>
            <a:r>
              <a:rPr lang="en-US" sz="950" dirty="0"/>
              <a:t> </a:t>
            </a:r>
            <a:r>
              <a:rPr lang="en-US" sz="950" dirty="0" err="1"/>
              <a:t>unei</a:t>
            </a:r>
            <a:r>
              <a:rPr lang="en-US" sz="950" dirty="0"/>
              <a:t> </a:t>
            </a:r>
            <a:r>
              <a:rPr lang="en-US" sz="950" dirty="0" err="1"/>
              <a:t>delegații</a:t>
            </a:r>
            <a:r>
              <a:rPr lang="en-US" sz="950" dirty="0"/>
              <a:t> din Boston </a:t>
            </a:r>
            <a:r>
              <a:rPr lang="en-US" sz="950" dirty="0" err="1"/>
              <a:t>că</a:t>
            </a:r>
            <a:r>
              <a:rPr lang="en-US" sz="950" dirty="0"/>
              <a:t> nu </a:t>
            </a:r>
            <a:r>
              <a:rPr lang="en-US" sz="950" dirty="0" err="1"/>
              <a:t>va</a:t>
            </a:r>
            <a:r>
              <a:rPr lang="en-US" sz="950" dirty="0"/>
              <a:t> </a:t>
            </a:r>
            <a:r>
              <a:rPr lang="en-US" sz="950" dirty="0" err="1"/>
              <a:t>incendia</a:t>
            </a:r>
            <a:r>
              <a:rPr lang="en-US" sz="950" dirty="0"/>
              <a:t> </a:t>
            </a:r>
            <a:r>
              <a:rPr lang="en-US" sz="950" dirty="0" err="1"/>
              <a:t>orașul</a:t>
            </a:r>
            <a:r>
              <a:rPr lang="en-US" sz="950" dirty="0"/>
              <a:t> </a:t>
            </a:r>
            <a:r>
              <a:rPr lang="en-US" sz="950" dirty="0" err="1"/>
              <a:t>dacă</a:t>
            </a:r>
            <a:r>
              <a:rPr lang="en-US" sz="950" dirty="0"/>
              <a:t> </a:t>
            </a:r>
            <a:r>
              <a:rPr lang="en-US" sz="950" dirty="0" err="1"/>
              <a:t>americanii</a:t>
            </a:r>
            <a:r>
              <a:rPr lang="en-US" sz="950" dirty="0"/>
              <a:t> nu-</a:t>
            </a:r>
            <a:r>
              <a:rPr lang="en-US" sz="950" dirty="0" err="1"/>
              <a:t>i</a:t>
            </a:r>
            <a:r>
              <a:rPr lang="en-US" sz="950" dirty="0"/>
              <a:t> </a:t>
            </a:r>
            <a:r>
              <a:rPr lang="en-US" sz="950" dirty="0" err="1"/>
              <a:t>vor</a:t>
            </a:r>
            <a:r>
              <a:rPr lang="en-US" sz="950" dirty="0"/>
              <a:t> </a:t>
            </a:r>
            <a:r>
              <a:rPr lang="en-US" sz="950" dirty="0" err="1"/>
              <a:t>atacă</a:t>
            </a:r>
            <a:r>
              <a:rPr lang="en-US" sz="950" dirty="0"/>
              <a:t> </a:t>
            </a:r>
            <a:r>
              <a:rPr lang="en-US" sz="950" dirty="0" err="1"/>
              <a:t>trupele</a:t>
            </a:r>
            <a:r>
              <a:rPr lang="en-US" sz="950" dirty="0"/>
              <a:t>. </a:t>
            </a:r>
            <a:r>
              <a:rPr lang="fr-FR" sz="950" dirty="0" err="1"/>
              <a:t>Beligeranții</a:t>
            </a:r>
            <a:r>
              <a:rPr lang="fr-FR" sz="950" dirty="0"/>
              <a:t> au redus </a:t>
            </a:r>
            <a:r>
              <a:rPr lang="fr-FR" sz="950" dirty="0" err="1"/>
              <a:t>ostilitățile</a:t>
            </a:r>
            <a:r>
              <a:rPr lang="fr-FR" sz="950" dirty="0"/>
              <a:t> la minimum. </a:t>
            </a:r>
            <a:r>
              <a:rPr lang="fr-FR" sz="950" dirty="0" err="1"/>
              <a:t>În</a:t>
            </a:r>
            <a:r>
              <a:rPr lang="fr-FR" sz="950" dirty="0"/>
              <a:t> </a:t>
            </a:r>
            <a:r>
              <a:rPr lang="fr-FR" sz="950" dirty="0" err="1"/>
              <a:t>noaptea</a:t>
            </a:r>
            <a:r>
              <a:rPr lang="fr-FR" sz="950" dirty="0"/>
              <a:t> de 17 </a:t>
            </a:r>
            <a:r>
              <a:rPr lang="fr-FR" sz="950" dirty="0" err="1"/>
              <a:t>martie</a:t>
            </a:r>
            <a:r>
              <a:rPr lang="fr-FR" sz="950" dirty="0"/>
              <a:t>, </a:t>
            </a:r>
            <a:r>
              <a:rPr lang="fr-FR" sz="950" dirty="0" err="1"/>
              <a:t>ultumul</a:t>
            </a:r>
            <a:r>
              <a:rPr lang="fr-FR" sz="950" dirty="0"/>
              <a:t> soldat </a:t>
            </a:r>
            <a:r>
              <a:rPr lang="fr-FR" sz="950" dirty="0" err="1"/>
              <a:t>britanic</a:t>
            </a:r>
            <a:r>
              <a:rPr lang="fr-FR" sz="950" dirty="0"/>
              <a:t> a </a:t>
            </a:r>
            <a:r>
              <a:rPr lang="fr-FR" sz="950" dirty="0" err="1"/>
              <a:t>fost</a:t>
            </a:r>
            <a:r>
              <a:rPr lang="fr-FR" sz="950" dirty="0"/>
              <a:t> </a:t>
            </a:r>
            <a:r>
              <a:rPr lang="fr-FR" sz="950" dirty="0" err="1"/>
              <a:t>îmbarcat</a:t>
            </a:r>
            <a:r>
              <a:rPr lang="fr-FR" sz="950" dirty="0"/>
              <a:t>. Howe a </a:t>
            </a:r>
            <a:r>
              <a:rPr lang="fr-FR" sz="950" dirty="0" err="1"/>
              <a:t>evacuat</a:t>
            </a:r>
            <a:r>
              <a:rPr lang="fr-FR" sz="950" dirty="0"/>
              <a:t> </a:t>
            </a:r>
            <a:r>
              <a:rPr lang="fr-FR" sz="950" dirty="0" err="1"/>
              <a:t>Bostonul</a:t>
            </a:r>
            <a:r>
              <a:rPr lang="fr-FR" sz="950" dirty="0"/>
              <a:t>, </a:t>
            </a:r>
            <a:r>
              <a:rPr lang="fr-FR" sz="950" dirty="0" err="1"/>
              <a:t>plănuind</a:t>
            </a:r>
            <a:r>
              <a:rPr lang="fr-FR" sz="950" dirty="0"/>
              <a:t> </a:t>
            </a:r>
            <a:r>
              <a:rPr lang="fr-FR" sz="950" dirty="0" err="1"/>
              <a:t>să</a:t>
            </a:r>
            <a:r>
              <a:rPr lang="fr-FR" sz="950" dirty="0"/>
              <a:t> </a:t>
            </a:r>
            <a:r>
              <a:rPr lang="fr-FR" sz="950" dirty="0" err="1"/>
              <a:t>ocupe</a:t>
            </a:r>
            <a:r>
              <a:rPr lang="fr-FR" sz="950" dirty="0"/>
              <a:t> New York, care </a:t>
            </a:r>
            <a:r>
              <a:rPr lang="fr-FR" sz="950" dirty="0" err="1"/>
              <a:t>avea</a:t>
            </a:r>
            <a:r>
              <a:rPr lang="fr-FR" sz="950" dirty="0"/>
              <a:t> </a:t>
            </a:r>
            <a:r>
              <a:rPr lang="fr-FR" sz="950" dirty="0" err="1"/>
              <a:t>cel</a:t>
            </a:r>
            <a:r>
              <a:rPr lang="fr-FR" sz="950" dirty="0"/>
              <a:t> mai bun port de </a:t>
            </a:r>
            <a:r>
              <a:rPr lang="fr-FR" sz="950" dirty="0" err="1"/>
              <a:t>pe</a:t>
            </a:r>
            <a:r>
              <a:rPr lang="fr-FR" sz="950" dirty="0"/>
              <a:t> </a:t>
            </a:r>
            <a:r>
              <a:rPr lang="fr-FR" sz="950" dirty="0" err="1"/>
              <a:t>coasta</a:t>
            </a:r>
            <a:r>
              <a:rPr lang="fr-FR" sz="950" dirty="0"/>
              <a:t> </a:t>
            </a:r>
            <a:r>
              <a:rPr lang="fr-FR" sz="950" dirty="0" err="1"/>
              <a:t>atlantică</a:t>
            </a:r>
            <a:r>
              <a:rPr lang="fr-FR" sz="950" dirty="0"/>
              <a:t>, </a:t>
            </a:r>
            <a:r>
              <a:rPr lang="fr-FR" sz="950" dirty="0" err="1"/>
              <a:t>fiind</a:t>
            </a:r>
            <a:r>
              <a:rPr lang="fr-FR" sz="950" dirty="0"/>
              <a:t> </a:t>
            </a:r>
            <a:r>
              <a:rPr lang="fr-FR" sz="950" dirty="0" err="1"/>
              <a:t>centrul</a:t>
            </a:r>
            <a:r>
              <a:rPr lang="fr-FR" sz="950" dirty="0"/>
              <a:t> </a:t>
            </a:r>
            <a:r>
              <a:rPr lang="fr-FR" sz="950" dirty="0" err="1"/>
              <a:t>conducător</a:t>
            </a:r>
            <a:r>
              <a:rPr lang="fr-FR" sz="950" dirty="0"/>
              <a:t> al </a:t>
            </a:r>
            <a:r>
              <a:rPr lang="fr-FR" sz="950" dirty="0" err="1"/>
              <a:t>loialismului</a:t>
            </a:r>
            <a:r>
              <a:rPr lang="fr-FR" sz="950" dirty="0"/>
              <a:t> </a:t>
            </a:r>
            <a:r>
              <a:rPr lang="fr-FR" sz="950" dirty="0" err="1"/>
              <a:t>și</a:t>
            </a:r>
            <a:r>
              <a:rPr lang="fr-FR" sz="950" dirty="0"/>
              <a:t> ce </a:t>
            </a:r>
            <a:r>
              <a:rPr lang="fr-FR" sz="950" dirty="0" err="1"/>
              <a:t>deținea</a:t>
            </a:r>
            <a:r>
              <a:rPr lang="fr-FR" sz="950" dirty="0"/>
              <a:t> </a:t>
            </a:r>
            <a:r>
              <a:rPr lang="fr-FR" sz="950" dirty="0" err="1"/>
              <a:t>controlul</a:t>
            </a:r>
            <a:r>
              <a:rPr lang="fr-FR" sz="950" dirty="0"/>
              <a:t> </a:t>
            </a:r>
            <a:r>
              <a:rPr lang="fr-FR" sz="950" dirty="0" err="1"/>
              <a:t>asupra</a:t>
            </a:r>
            <a:r>
              <a:rPr lang="fr-FR" sz="950" dirty="0"/>
              <a:t> </a:t>
            </a:r>
            <a:r>
              <a:rPr lang="fr-FR" sz="950" dirty="0" err="1"/>
              <a:t>cǎii</a:t>
            </a:r>
            <a:r>
              <a:rPr lang="fr-FR" sz="950" dirty="0"/>
              <a:t> Hudson-Champlain, </a:t>
            </a:r>
            <a:r>
              <a:rPr lang="fr-FR" sz="950" dirty="0" err="1"/>
              <a:t>spre</a:t>
            </a:r>
            <a:r>
              <a:rPr lang="fr-FR" sz="950" dirty="0"/>
              <a:t> Canada.</a:t>
            </a:r>
            <a:endParaRPr lang="en-US" sz="950" dirty="0"/>
          </a:p>
          <a:p>
            <a:pPr algn="just"/>
            <a:r>
              <a:rPr lang="ro-RO" sz="950" dirty="0" smtClean="0"/>
              <a:t>	</a:t>
            </a:r>
            <a:r>
              <a:rPr lang="en-US" sz="950" dirty="0" err="1" smtClean="0"/>
              <a:t>În</a:t>
            </a:r>
            <a:r>
              <a:rPr lang="en-US" sz="950" dirty="0" smtClean="0"/>
              <a:t> </a:t>
            </a:r>
            <a:r>
              <a:rPr lang="en-US" sz="950" dirty="0" err="1"/>
              <a:t>așteptarea</a:t>
            </a:r>
            <a:r>
              <a:rPr lang="en-US" sz="950" dirty="0"/>
              <a:t> </a:t>
            </a:r>
            <a:r>
              <a:rPr lang="en-US" sz="950" dirty="0" err="1"/>
              <a:t>întăririlor</a:t>
            </a:r>
            <a:r>
              <a:rPr lang="en-US" sz="950" dirty="0"/>
              <a:t> din Anglia, Howe a </a:t>
            </a:r>
            <a:r>
              <a:rPr lang="en-US" sz="950" dirty="0" err="1"/>
              <a:t>debarcat</a:t>
            </a:r>
            <a:r>
              <a:rPr lang="en-US" sz="950" dirty="0"/>
              <a:t> la Halifax </a:t>
            </a:r>
            <a:r>
              <a:rPr lang="en-US" sz="950" dirty="0" err="1"/>
              <a:t>în</a:t>
            </a:r>
            <a:r>
              <a:rPr lang="en-US" sz="950" dirty="0"/>
              <a:t> </a:t>
            </a:r>
            <a:r>
              <a:rPr lang="en-US" sz="950" dirty="0" err="1"/>
              <a:t>Noua</a:t>
            </a:r>
            <a:r>
              <a:rPr lang="en-US" sz="950" dirty="0"/>
              <a:t> </a:t>
            </a:r>
            <a:r>
              <a:rPr lang="en-US" sz="950" dirty="0" err="1"/>
              <a:t>Scoție</a:t>
            </a:r>
            <a:r>
              <a:rPr lang="en-US" sz="950" dirty="0"/>
              <a:t> </a:t>
            </a:r>
            <a:r>
              <a:rPr lang="en-US" sz="950" dirty="0" err="1"/>
              <a:t>și</a:t>
            </a:r>
            <a:r>
              <a:rPr lang="en-US" sz="950" dirty="0"/>
              <a:t> a </a:t>
            </a:r>
            <a:r>
              <a:rPr lang="en-US" sz="950" dirty="0" err="1"/>
              <a:t>ocupat</a:t>
            </a:r>
            <a:r>
              <a:rPr lang="en-US" sz="950" dirty="0"/>
              <a:t> State Island. Washington, </a:t>
            </a:r>
            <a:r>
              <a:rPr lang="en-US" sz="950" dirty="0" err="1"/>
              <a:t>convins</a:t>
            </a:r>
            <a:r>
              <a:rPr lang="en-US" sz="950" dirty="0"/>
              <a:t> </a:t>
            </a:r>
            <a:r>
              <a:rPr lang="en-US" sz="950" dirty="0" err="1"/>
              <a:t>că</a:t>
            </a:r>
            <a:r>
              <a:rPr lang="en-US" sz="950" dirty="0"/>
              <a:t> Howe a </a:t>
            </a:r>
            <a:r>
              <a:rPr lang="en-US" sz="950" dirty="0" err="1"/>
              <a:t>plecat</a:t>
            </a:r>
            <a:r>
              <a:rPr lang="en-US" sz="950" dirty="0"/>
              <a:t> </a:t>
            </a:r>
            <a:r>
              <a:rPr lang="en-US" sz="950" dirty="0" err="1"/>
              <a:t>spre</a:t>
            </a:r>
            <a:r>
              <a:rPr lang="en-US" sz="950" dirty="0"/>
              <a:t> New York, a </a:t>
            </a:r>
            <a:r>
              <a:rPr lang="en-US" sz="950" dirty="0" err="1"/>
              <a:t>lăsat</a:t>
            </a:r>
            <a:r>
              <a:rPr lang="en-US" sz="950" dirty="0"/>
              <a:t> </a:t>
            </a:r>
            <a:r>
              <a:rPr lang="en-US" sz="950" dirty="0" err="1"/>
              <a:t>cinci</a:t>
            </a:r>
            <a:r>
              <a:rPr lang="en-US" sz="950" dirty="0"/>
              <a:t> </a:t>
            </a:r>
            <a:r>
              <a:rPr lang="en-US" sz="950" dirty="0" err="1"/>
              <a:t>regimente</a:t>
            </a:r>
            <a:r>
              <a:rPr lang="en-US" sz="950" dirty="0"/>
              <a:t> </a:t>
            </a:r>
            <a:r>
              <a:rPr lang="en-US" sz="950" dirty="0" err="1"/>
              <a:t>în</a:t>
            </a:r>
            <a:r>
              <a:rPr lang="en-US" sz="950" dirty="0"/>
              <a:t> Boston sub </a:t>
            </a:r>
            <a:r>
              <a:rPr lang="en-US" sz="950" dirty="0" err="1"/>
              <a:t>comanda</a:t>
            </a:r>
            <a:r>
              <a:rPr lang="en-US" sz="950" dirty="0"/>
              <a:t> </a:t>
            </a:r>
            <a:r>
              <a:rPr lang="en-US" sz="950" dirty="0" err="1"/>
              <a:t>lui</a:t>
            </a:r>
            <a:r>
              <a:rPr lang="en-US" sz="950" dirty="0"/>
              <a:t> </a:t>
            </a:r>
            <a:r>
              <a:rPr lang="en-US" sz="950" dirty="0" err="1"/>
              <a:t>Artemius</a:t>
            </a:r>
            <a:r>
              <a:rPr lang="en-US" sz="950" dirty="0"/>
              <a:t> Ward </a:t>
            </a:r>
            <a:r>
              <a:rPr lang="en-US" sz="950" dirty="0" err="1"/>
              <a:t>și</a:t>
            </a:r>
            <a:r>
              <a:rPr lang="en-US" sz="950" dirty="0"/>
              <a:t> s-a </a:t>
            </a:r>
            <a:r>
              <a:rPr lang="en-US" sz="950" dirty="0" err="1"/>
              <a:t>îndreptat</a:t>
            </a:r>
            <a:r>
              <a:rPr lang="en-US" sz="950" dirty="0"/>
              <a:t> </a:t>
            </a:r>
            <a:r>
              <a:rPr lang="en-US" sz="950" dirty="0" err="1"/>
              <a:t>în</a:t>
            </a:r>
            <a:r>
              <a:rPr lang="en-US" sz="950" dirty="0"/>
              <a:t> </a:t>
            </a:r>
            <a:r>
              <a:rPr lang="en-US" sz="950" dirty="0" err="1"/>
              <a:t>marș</a:t>
            </a:r>
            <a:r>
              <a:rPr lang="en-US" sz="950" dirty="0"/>
              <a:t> </a:t>
            </a:r>
            <a:r>
              <a:rPr lang="en-US" sz="950" dirty="0" err="1"/>
              <a:t>forțat</a:t>
            </a:r>
            <a:r>
              <a:rPr lang="en-US" sz="950" dirty="0"/>
              <a:t> </a:t>
            </a:r>
            <a:r>
              <a:rPr lang="en-US" sz="950" dirty="0" err="1"/>
              <a:t>să</a:t>
            </a:r>
            <a:r>
              <a:rPr lang="en-US" sz="950" dirty="0"/>
              <a:t> </a:t>
            </a:r>
            <a:r>
              <a:rPr lang="en-US" sz="950" dirty="0" err="1"/>
              <a:t>apere</a:t>
            </a:r>
            <a:r>
              <a:rPr lang="en-US" sz="950" dirty="0"/>
              <a:t> </a:t>
            </a:r>
            <a:r>
              <a:rPr lang="en-US" sz="950" dirty="0" err="1"/>
              <a:t>orașul</a:t>
            </a:r>
            <a:r>
              <a:rPr lang="en-US" sz="950" dirty="0"/>
              <a:t>.</a:t>
            </a:r>
          </a:p>
          <a:p>
            <a:pPr algn="just"/>
            <a:r>
              <a:rPr lang="en-US" sz="950" dirty="0" err="1"/>
              <a:t>Vasele</a:t>
            </a:r>
            <a:r>
              <a:rPr lang="en-US" sz="950" dirty="0"/>
              <a:t> </a:t>
            </a:r>
            <a:r>
              <a:rPr lang="en-US" sz="950" dirty="0" err="1"/>
              <a:t>britanice</a:t>
            </a:r>
            <a:r>
              <a:rPr lang="en-US" sz="950" dirty="0"/>
              <a:t> </a:t>
            </a:r>
            <a:r>
              <a:rPr lang="en-US" sz="950" dirty="0" err="1"/>
              <a:t>aduceau</a:t>
            </a:r>
            <a:r>
              <a:rPr lang="en-US" sz="950" dirty="0"/>
              <a:t> </a:t>
            </a:r>
            <a:r>
              <a:rPr lang="en-US" sz="950" dirty="0" err="1"/>
              <a:t>întăriri</a:t>
            </a:r>
            <a:r>
              <a:rPr lang="en-US" sz="950" dirty="0"/>
              <a:t> </a:t>
            </a:r>
            <a:r>
              <a:rPr lang="en-US" sz="950" dirty="0" err="1"/>
              <a:t>și</a:t>
            </a:r>
            <a:r>
              <a:rPr lang="en-US" sz="950" dirty="0"/>
              <a:t> </a:t>
            </a:r>
            <a:r>
              <a:rPr lang="en-US" sz="950" dirty="0" err="1"/>
              <a:t>materiale</a:t>
            </a:r>
            <a:r>
              <a:rPr lang="en-US" sz="950" dirty="0"/>
              <a:t> </a:t>
            </a:r>
            <a:r>
              <a:rPr lang="en-US" sz="950" dirty="0" err="1"/>
              <a:t>în</a:t>
            </a:r>
            <a:r>
              <a:rPr lang="en-US" sz="950" dirty="0"/>
              <a:t> </a:t>
            </a:r>
            <a:r>
              <a:rPr lang="en-US" sz="950" dirty="0" err="1"/>
              <a:t>cursul</a:t>
            </a:r>
            <a:r>
              <a:rPr lang="en-US" sz="950" dirty="0"/>
              <a:t> </a:t>
            </a:r>
            <a:r>
              <a:rPr lang="en-US" sz="950" dirty="0" err="1"/>
              <a:t>primăverii</a:t>
            </a:r>
            <a:r>
              <a:rPr lang="en-US" sz="950" dirty="0"/>
              <a:t>. </a:t>
            </a:r>
            <a:r>
              <a:rPr lang="en-US" sz="950" dirty="0" err="1"/>
              <a:t>În</a:t>
            </a:r>
            <a:r>
              <a:rPr lang="en-US" sz="950" dirty="0"/>
              <a:t> august, Howe </a:t>
            </a:r>
            <a:r>
              <a:rPr lang="en-US" sz="950" dirty="0" err="1"/>
              <a:t>comanda</a:t>
            </a:r>
            <a:r>
              <a:rPr lang="en-US" sz="950" dirty="0"/>
              <a:t> 32 000 de </a:t>
            </a:r>
            <a:r>
              <a:rPr lang="en-US" sz="950" dirty="0" err="1"/>
              <a:t>soldați</a:t>
            </a:r>
            <a:r>
              <a:rPr lang="en-US" sz="950" dirty="0"/>
              <a:t> din care 9000 </a:t>
            </a:r>
            <a:r>
              <a:rPr lang="en-US" sz="950" dirty="0" err="1"/>
              <a:t>erau</a:t>
            </a:r>
            <a:r>
              <a:rPr lang="en-US" sz="950" dirty="0"/>
              <a:t> </a:t>
            </a:r>
            <a:r>
              <a:rPr lang="en-US" sz="950" dirty="0" err="1"/>
              <a:t>mercenari</a:t>
            </a:r>
            <a:r>
              <a:rPr lang="en-US" sz="950" dirty="0"/>
              <a:t> </a:t>
            </a:r>
            <a:r>
              <a:rPr lang="en-US" sz="950" dirty="0" err="1"/>
              <a:t>germani</a:t>
            </a:r>
            <a:r>
              <a:rPr lang="en-US" sz="950" dirty="0"/>
              <a:t>. </a:t>
            </a:r>
            <a:r>
              <a:rPr lang="fr-FR" sz="950" dirty="0" err="1"/>
              <a:t>Amiralul</a:t>
            </a:r>
            <a:r>
              <a:rPr lang="fr-FR" sz="950" dirty="0"/>
              <a:t> lord Richard Howe, </a:t>
            </a:r>
            <a:r>
              <a:rPr lang="fr-FR" sz="950" dirty="0" err="1"/>
              <a:t>fratele</a:t>
            </a:r>
            <a:r>
              <a:rPr lang="fr-FR" sz="950" dirty="0"/>
              <a:t> mai mare al </a:t>
            </a:r>
            <a:r>
              <a:rPr lang="fr-FR" sz="950" dirty="0" err="1"/>
              <a:t>generalului</a:t>
            </a:r>
            <a:r>
              <a:rPr lang="fr-FR" sz="950" dirty="0"/>
              <a:t>, a </a:t>
            </a:r>
            <a:r>
              <a:rPr lang="fr-FR" sz="950" dirty="0" err="1"/>
              <a:t>sosit</a:t>
            </a:r>
            <a:r>
              <a:rPr lang="fr-FR" sz="950" dirty="0"/>
              <a:t> </a:t>
            </a:r>
            <a:r>
              <a:rPr lang="fr-FR" sz="950" dirty="0" err="1"/>
              <a:t>din</a:t>
            </a:r>
            <a:r>
              <a:rPr lang="fr-FR" sz="950" dirty="0"/>
              <a:t> </a:t>
            </a:r>
            <a:r>
              <a:rPr lang="fr-FR" sz="950" dirty="0" err="1"/>
              <a:t>Anglia</a:t>
            </a:r>
            <a:r>
              <a:rPr lang="fr-FR" sz="950" dirty="0"/>
              <a:t> </a:t>
            </a:r>
            <a:r>
              <a:rPr lang="fr-FR" sz="950" dirty="0" err="1"/>
              <a:t>cu</a:t>
            </a:r>
            <a:r>
              <a:rPr lang="fr-FR" sz="950" dirty="0"/>
              <a:t> o </a:t>
            </a:r>
            <a:r>
              <a:rPr lang="fr-FR" sz="950" dirty="0" err="1"/>
              <a:t>flota</a:t>
            </a:r>
            <a:r>
              <a:rPr lang="fr-FR" sz="950" dirty="0"/>
              <a:t> de </a:t>
            </a:r>
            <a:r>
              <a:rPr lang="fr-FR" sz="950" dirty="0" err="1"/>
              <a:t>război</a:t>
            </a:r>
            <a:r>
              <a:rPr lang="fr-FR" sz="950" dirty="0"/>
              <a:t>: </a:t>
            </a:r>
            <a:r>
              <a:rPr lang="fr-FR" sz="950" dirty="0" err="1"/>
              <a:t>zece</a:t>
            </a:r>
            <a:r>
              <a:rPr lang="fr-FR" sz="950" dirty="0"/>
              <a:t> vase de </a:t>
            </a:r>
            <a:r>
              <a:rPr lang="fr-FR" sz="950" dirty="0" err="1"/>
              <a:t>linie</a:t>
            </a:r>
            <a:r>
              <a:rPr lang="fr-FR" sz="950" dirty="0"/>
              <a:t> </a:t>
            </a:r>
            <a:r>
              <a:rPr lang="fr-FR" sz="950" dirty="0" err="1"/>
              <a:t>și</a:t>
            </a:r>
            <a:r>
              <a:rPr lang="fr-FR" sz="950" dirty="0"/>
              <a:t> 20 de </a:t>
            </a:r>
            <a:r>
              <a:rPr lang="fr-FR" sz="950" dirty="0" err="1"/>
              <a:t>frigate</a:t>
            </a:r>
            <a:r>
              <a:rPr lang="fr-FR" sz="950" dirty="0"/>
              <a:t>, </a:t>
            </a:r>
            <a:r>
              <a:rPr lang="fr-FR" sz="950" dirty="0" err="1"/>
              <a:t>câteva</a:t>
            </a:r>
            <a:r>
              <a:rPr lang="fr-FR" sz="950" dirty="0"/>
              <a:t> </a:t>
            </a:r>
            <a:r>
              <a:rPr lang="fr-FR" sz="950" dirty="0" err="1"/>
              <a:t>sute</a:t>
            </a:r>
            <a:r>
              <a:rPr lang="fr-FR" sz="950" dirty="0"/>
              <a:t> de </a:t>
            </a:r>
            <a:r>
              <a:rPr lang="fr-FR" sz="950" dirty="0" err="1"/>
              <a:t>corăbii</a:t>
            </a:r>
            <a:r>
              <a:rPr lang="fr-FR" sz="950" dirty="0"/>
              <a:t> de transport </a:t>
            </a:r>
            <a:r>
              <a:rPr lang="fr-FR" sz="950" dirty="0" err="1"/>
              <a:t>și</a:t>
            </a:r>
            <a:r>
              <a:rPr lang="fr-FR" sz="950" dirty="0"/>
              <a:t> 10 000 de </a:t>
            </a:r>
            <a:r>
              <a:rPr lang="fr-FR" sz="950" dirty="0" err="1"/>
              <a:t>marinară</a:t>
            </a:r>
            <a:r>
              <a:rPr lang="fr-FR" sz="950" dirty="0"/>
              <a:t>. </a:t>
            </a:r>
            <a:r>
              <a:rPr lang="fr-FR" sz="950" dirty="0" err="1"/>
              <a:t>Cel</a:t>
            </a:r>
            <a:r>
              <a:rPr lang="fr-FR" sz="950" dirty="0"/>
              <a:t> mai mare </a:t>
            </a:r>
            <a:r>
              <a:rPr lang="fr-FR" sz="950" dirty="0" err="1"/>
              <a:t>corp</a:t>
            </a:r>
            <a:r>
              <a:rPr lang="fr-FR" sz="950" dirty="0"/>
              <a:t> </a:t>
            </a:r>
            <a:r>
              <a:rPr lang="fr-FR" sz="950" dirty="0" err="1"/>
              <a:t>expediționar</a:t>
            </a:r>
            <a:r>
              <a:rPr lang="fr-FR" sz="950" dirty="0"/>
              <a:t> </a:t>
            </a:r>
            <a:r>
              <a:rPr lang="fr-FR" sz="950" dirty="0" err="1"/>
              <a:t>britanic</a:t>
            </a:r>
            <a:r>
              <a:rPr lang="fr-FR" sz="950" dirty="0"/>
              <a:t> </a:t>
            </a:r>
            <a:r>
              <a:rPr lang="fr-FR" sz="950" dirty="0" err="1"/>
              <a:t>era</a:t>
            </a:r>
            <a:r>
              <a:rPr lang="fr-FR" sz="950" dirty="0"/>
              <a:t> </a:t>
            </a:r>
            <a:r>
              <a:rPr lang="fr-FR" sz="950" dirty="0" err="1"/>
              <a:t>gata</a:t>
            </a:r>
            <a:r>
              <a:rPr lang="fr-FR" sz="950" dirty="0"/>
              <a:t> de </a:t>
            </a:r>
            <a:r>
              <a:rPr lang="fr-FR" sz="950" dirty="0" err="1"/>
              <a:t>atac</a:t>
            </a:r>
            <a:r>
              <a:rPr lang="fr-FR" sz="950" dirty="0"/>
              <a:t>. </a:t>
            </a:r>
            <a:r>
              <a:rPr lang="fr-FR" sz="950" dirty="0" err="1"/>
              <a:t>Lordul</a:t>
            </a:r>
            <a:r>
              <a:rPr lang="fr-FR" sz="950" dirty="0"/>
              <a:t> William </a:t>
            </a:r>
            <a:r>
              <a:rPr lang="fr-FR" sz="950" dirty="0" err="1"/>
              <a:t>Tryon</a:t>
            </a:r>
            <a:r>
              <a:rPr lang="fr-FR" sz="950" dirty="0"/>
              <a:t>, </a:t>
            </a:r>
            <a:r>
              <a:rPr lang="fr-FR" sz="950" dirty="0" err="1"/>
              <a:t>fostul</a:t>
            </a:r>
            <a:r>
              <a:rPr lang="fr-FR" sz="950" dirty="0"/>
              <a:t> </a:t>
            </a:r>
            <a:r>
              <a:rPr lang="fr-FR" sz="950" dirty="0" err="1"/>
              <a:t>guvernator</a:t>
            </a:r>
            <a:r>
              <a:rPr lang="fr-FR" sz="950" dirty="0"/>
              <a:t> </a:t>
            </a:r>
            <a:r>
              <a:rPr lang="fr-FR" sz="950" dirty="0" err="1"/>
              <a:t>regal</a:t>
            </a:r>
            <a:r>
              <a:rPr lang="fr-FR" sz="950" dirty="0"/>
              <a:t> </a:t>
            </a:r>
            <a:r>
              <a:rPr lang="fr-FR" sz="950" dirty="0" err="1"/>
              <a:t>din</a:t>
            </a:r>
            <a:r>
              <a:rPr lang="fr-FR" sz="950" dirty="0"/>
              <a:t> New York, </a:t>
            </a:r>
            <a:r>
              <a:rPr lang="fr-FR" sz="950" dirty="0" err="1"/>
              <a:t>refugiat</a:t>
            </a:r>
            <a:r>
              <a:rPr lang="fr-FR" sz="950" dirty="0"/>
              <a:t> </a:t>
            </a:r>
            <a:r>
              <a:rPr lang="fr-FR" sz="950" dirty="0" err="1"/>
              <a:t>pe</a:t>
            </a:r>
            <a:r>
              <a:rPr lang="fr-FR" sz="950" dirty="0"/>
              <a:t> un vas, </a:t>
            </a:r>
            <a:r>
              <a:rPr lang="fr-FR" sz="950" dirty="0" err="1"/>
              <a:t>ducea</a:t>
            </a:r>
            <a:r>
              <a:rPr lang="fr-FR" sz="950" dirty="0"/>
              <a:t> o </a:t>
            </a:r>
            <a:r>
              <a:rPr lang="fr-FR" sz="950" dirty="0" err="1"/>
              <a:t>corespondență</a:t>
            </a:r>
            <a:r>
              <a:rPr lang="fr-FR" sz="950" dirty="0"/>
              <a:t> </a:t>
            </a:r>
            <a:r>
              <a:rPr lang="fr-FR" sz="950" dirty="0" err="1"/>
              <a:t>secretă</a:t>
            </a:r>
            <a:r>
              <a:rPr lang="fr-FR" sz="950" dirty="0"/>
              <a:t> </a:t>
            </a:r>
            <a:r>
              <a:rPr lang="fr-FR" sz="950" dirty="0" err="1"/>
              <a:t>cu</a:t>
            </a:r>
            <a:r>
              <a:rPr lang="fr-FR" sz="950" dirty="0"/>
              <a:t> </a:t>
            </a:r>
            <a:r>
              <a:rPr lang="fr-FR" sz="950" dirty="0" err="1"/>
              <a:t>loialiștii</a:t>
            </a:r>
            <a:r>
              <a:rPr lang="fr-FR" sz="950" dirty="0"/>
              <a:t> </a:t>
            </a:r>
            <a:r>
              <a:rPr lang="fr-FR" sz="950" dirty="0" err="1"/>
              <a:t>din</a:t>
            </a:r>
            <a:r>
              <a:rPr lang="fr-FR" sz="950" dirty="0"/>
              <a:t> </a:t>
            </a:r>
            <a:r>
              <a:rPr lang="fr-FR" sz="950" dirty="0" err="1"/>
              <a:t>oraș</a:t>
            </a:r>
            <a:r>
              <a:rPr lang="fr-FR" sz="950" dirty="0"/>
              <a:t> </a:t>
            </a:r>
            <a:r>
              <a:rPr lang="fr-FR" sz="950" dirty="0" err="1"/>
              <a:t>pentru</a:t>
            </a:r>
            <a:r>
              <a:rPr lang="fr-FR" sz="950" dirty="0"/>
              <a:t> a </a:t>
            </a:r>
            <a:r>
              <a:rPr lang="fr-FR" sz="950" dirty="0" err="1"/>
              <a:t>pregăti</a:t>
            </a:r>
            <a:r>
              <a:rPr lang="fr-FR" sz="950" dirty="0"/>
              <a:t> un complot. </a:t>
            </a:r>
            <a:r>
              <a:rPr lang="en-US" sz="950" dirty="0"/>
              <a:t>David Matthews, </a:t>
            </a:r>
            <a:r>
              <a:rPr lang="en-US" sz="950" dirty="0" err="1"/>
              <a:t>primarul</a:t>
            </a:r>
            <a:r>
              <a:rPr lang="en-US" sz="950" dirty="0"/>
              <a:t> </a:t>
            </a:r>
            <a:r>
              <a:rPr lang="en-US" sz="950" dirty="0" err="1"/>
              <a:t>orașului</a:t>
            </a:r>
            <a:r>
              <a:rPr lang="en-US" sz="950" dirty="0"/>
              <a:t>, a </a:t>
            </a:r>
            <a:r>
              <a:rPr lang="en-US" sz="950" dirty="0" err="1"/>
              <a:t>organizat</a:t>
            </a:r>
            <a:r>
              <a:rPr lang="en-US" sz="950" dirty="0"/>
              <a:t> o </a:t>
            </a:r>
            <a:r>
              <a:rPr lang="en-US" sz="950" dirty="0" err="1"/>
              <a:t>rebeliune</a:t>
            </a:r>
            <a:r>
              <a:rPr lang="en-US" sz="950" dirty="0"/>
              <a:t> a </a:t>
            </a:r>
            <a:r>
              <a:rPr lang="en-US" sz="950" dirty="0" err="1"/>
              <a:t>loialiștilor</a:t>
            </a:r>
            <a:r>
              <a:rPr lang="en-US" sz="950" dirty="0"/>
              <a:t> </a:t>
            </a:r>
            <a:r>
              <a:rPr lang="en-US" sz="950" dirty="0" err="1"/>
              <a:t>ce</a:t>
            </a:r>
            <a:r>
              <a:rPr lang="en-US" sz="950" dirty="0"/>
              <a:t> </a:t>
            </a:r>
            <a:r>
              <a:rPr lang="en-US" sz="950" dirty="0" err="1"/>
              <a:t>trebuia</a:t>
            </a:r>
            <a:r>
              <a:rPr lang="en-US" sz="950" dirty="0"/>
              <a:t> </a:t>
            </a:r>
            <a:r>
              <a:rPr lang="en-US" sz="950" dirty="0" err="1"/>
              <a:t>să</a:t>
            </a:r>
            <a:r>
              <a:rPr lang="en-US" sz="950" dirty="0"/>
              <a:t> </a:t>
            </a:r>
            <a:r>
              <a:rPr lang="en-US" sz="950" dirty="0" err="1"/>
              <a:t>izbucnească</a:t>
            </a:r>
            <a:r>
              <a:rPr lang="en-US" sz="950" dirty="0"/>
              <a:t> </a:t>
            </a:r>
            <a:r>
              <a:rPr lang="en-US" sz="950" dirty="0" err="1"/>
              <a:t>odată</a:t>
            </a:r>
            <a:r>
              <a:rPr lang="en-US" sz="950" dirty="0"/>
              <a:t> cu </a:t>
            </a:r>
            <a:r>
              <a:rPr lang="en-US" sz="950" dirty="0" err="1"/>
              <a:t>atacul</a:t>
            </a:r>
            <a:r>
              <a:rPr lang="en-US" sz="950" dirty="0"/>
              <a:t> </a:t>
            </a:r>
            <a:r>
              <a:rPr lang="en-US" sz="950" dirty="0" err="1"/>
              <a:t>britanic</a:t>
            </a:r>
            <a:r>
              <a:rPr lang="en-US" sz="950" dirty="0"/>
              <a:t>. Washington </a:t>
            </a:r>
            <a:r>
              <a:rPr lang="en-US" sz="950" dirty="0" err="1"/>
              <a:t>și</a:t>
            </a:r>
            <a:r>
              <a:rPr lang="en-US" sz="950" dirty="0"/>
              <a:t> </a:t>
            </a:r>
            <a:r>
              <a:rPr lang="en-US" sz="950" dirty="0" err="1"/>
              <a:t>ceilalți</a:t>
            </a:r>
            <a:r>
              <a:rPr lang="en-US" sz="950" dirty="0"/>
              <a:t> </a:t>
            </a:r>
            <a:r>
              <a:rPr lang="en-US" sz="950" dirty="0" err="1"/>
              <a:t>generali</a:t>
            </a:r>
            <a:r>
              <a:rPr lang="en-US" sz="950" dirty="0"/>
              <a:t> </a:t>
            </a:r>
            <a:r>
              <a:rPr lang="en-US" sz="950" dirty="0" err="1"/>
              <a:t>trebuiau</a:t>
            </a:r>
            <a:r>
              <a:rPr lang="en-US" sz="950" dirty="0"/>
              <a:t> </a:t>
            </a:r>
            <a:r>
              <a:rPr lang="en-US" sz="950" dirty="0" err="1"/>
              <a:t>să</a:t>
            </a:r>
            <a:r>
              <a:rPr lang="en-US" sz="950" dirty="0"/>
              <a:t> fie </a:t>
            </a:r>
            <a:r>
              <a:rPr lang="en-US" sz="950" dirty="0" err="1"/>
              <a:t>asasinați</a:t>
            </a:r>
            <a:r>
              <a:rPr lang="en-US" sz="950" dirty="0"/>
              <a:t>, </a:t>
            </a:r>
            <a:r>
              <a:rPr lang="en-US" sz="950" dirty="0" err="1"/>
              <a:t>iar</a:t>
            </a:r>
            <a:r>
              <a:rPr lang="en-US" sz="950" dirty="0"/>
              <a:t> </a:t>
            </a:r>
            <a:r>
              <a:rPr lang="en-US" sz="950" dirty="0" err="1"/>
              <a:t>în</a:t>
            </a:r>
            <a:r>
              <a:rPr lang="en-US" sz="950" dirty="0"/>
              <a:t> complot </a:t>
            </a:r>
            <a:r>
              <a:rPr lang="en-US" sz="950" dirty="0" err="1"/>
              <a:t>erau</a:t>
            </a:r>
            <a:r>
              <a:rPr lang="en-US" sz="950" dirty="0"/>
              <a:t> implicate </a:t>
            </a:r>
            <a:r>
              <a:rPr lang="en-US" sz="950" dirty="0" err="1"/>
              <a:t>și</a:t>
            </a:r>
            <a:r>
              <a:rPr lang="en-US" sz="950" dirty="0"/>
              <a:t> </a:t>
            </a:r>
            <a:r>
              <a:rPr lang="en-US" sz="950" dirty="0" err="1"/>
              <a:t>soldați</a:t>
            </a:r>
            <a:r>
              <a:rPr lang="en-US" sz="950" dirty="0"/>
              <a:t> </a:t>
            </a:r>
            <a:r>
              <a:rPr lang="en-US" sz="950" dirty="0" err="1"/>
              <a:t>ai</a:t>
            </a:r>
            <a:r>
              <a:rPr lang="en-US" sz="950" dirty="0"/>
              <a:t> </a:t>
            </a:r>
            <a:r>
              <a:rPr lang="en-US" sz="950" dirty="0" err="1"/>
              <a:t>Armatei</a:t>
            </a:r>
            <a:r>
              <a:rPr lang="en-US" sz="950" dirty="0"/>
              <a:t> </a:t>
            </a:r>
            <a:r>
              <a:rPr lang="en-US" sz="950" dirty="0" err="1"/>
              <a:t>Continentale</a:t>
            </a:r>
            <a:r>
              <a:rPr lang="en-US" sz="950" dirty="0"/>
              <a:t>, </a:t>
            </a:r>
            <a:r>
              <a:rPr lang="en-US" sz="950" dirty="0" err="1"/>
              <a:t>printre</a:t>
            </a:r>
            <a:r>
              <a:rPr lang="en-US" sz="950" dirty="0"/>
              <a:t> care </a:t>
            </a:r>
            <a:r>
              <a:rPr lang="en-US" sz="950" dirty="0" err="1"/>
              <a:t>și</a:t>
            </a:r>
            <a:r>
              <a:rPr lang="en-US" sz="950" dirty="0"/>
              <a:t> Thomas Hickey din </a:t>
            </a:r>
            <a:r>
              <a:rPr lang="en-US" sz="950" dirty="0" err="1"/>
              <a:t>garda</a:t>
            </a:r>
            <a:r>
              <a:rPr lang="en-US" sz="950" dirty="0"/>
              <a:t> </a:t>
            </a:r>
            <a:r>
              <a:rPr lang="en-US" sz="950" dirty="0" err="1"/>
              <a:t>personală</a:t>
            </a:r>
            <a:r>
              <a:rPr lang="en-US" sz="950" dirty="0"/>
              <a:t> a </a:t>
            </a:r>
            <a:r>
              <a:rPr lang="en-US" sz="950" dirty="0" err="1"/>
              <a:t>lui</a:t>
            </a:r>
            <a:r>
              <a:rPr lang="en-US" sz="950" dirty="0"/>
              <a:t> Washington.</a:t>
            </a:r>
          </a:p>
          <a:p>
            <a:pPr algn="just"/>
            <a:r>
              <a:rPr lang="ro-RO" sz="950" dirty="0" smtClean="0"/>
              <a:t>	</a:t>
            </a:r>
            <a:r>
              <a:rPr lang="fr-FR" sz="950" dirty="0" smtClean="0"/>
              <a:t>Dar </a:t>
            </a:r>
            <a:r>
              <a:rPr lang="fr-FR" sz="950" dirty="0" err="1"/>
              <a:t>complotul</a:t>
            </a:r>
            <a:r>
              <a:rPr lang="fr-FR" sz="950" dirty="0"/>
              <a:t> a </a:t>
            </a:r>
            <a:r>
              <a:rPr lang="fr-FR" sz="950" dirty="0" err="1"/>
              <a:t>fost</a:t>
            </a:r>
            <a:r>
              <a:rPr lang="fr-FR" sz="950" dirty="0"/>
              <a:t> </a:t>
            </a:r>
            <a:r>
              <a:rPr lang="fr-FR" sz="950" dirty="0" err="1"/>
              <a:t>descoperit</a:t>
            </a:r>
            <a:r>
              <a:rPr lang="fr-FR" sz="950" dirty="0"/>
              <a:t> la </a:t>
            </a:r>
            <a:r>
              <a:rPr lang="fr-FR" sz="950" dirty="0" err="1"/>
              <a:t>timp</a:t>
            </a:r>
            <a:r>
              <a:rPr lang="fr-FR" sz="950" dirty="0"/>
              <a:t>. Washington </a:t>
            </a:r>
            <a:r>
              <a:rPr lang="fr-FR" sz="950" dirty="0" err="1"/>
              <a:t>deținea</a:t>
            </a:r>
            <a:r>
              <a:rPr lang="fr-FR" sz="950" dirty="0"/>
              <a:t> </a:t>
            </a:r>
            <a:r>
              <a:rPr lang="fr-FR" sz="950" dirty="0" err="1"/>
              <a:t>comanda</a:t>
            </a:r>
            <a:r>
              <a:rPr lang="fr-FR" sz="950" dirty="0"/>
              <a:t> a 20 000 de </a:t>
            </a:r>
            <a:r>
              <a:rPr lang="fr-FR" sz="950" dirty="0" err="1"/>
              <a:t>soldați</a:t>
            </a:r>
            <a:r>
              <a:rPr lang="fr-FR" sz="950" dirty="0"/>
              <a:t>, </a:t>
            </a:r>
            <a:r>
              <a:rPr lang="fr-FR" sz="950" dirty="0" err="1"/>
              <a:t>reorganizând</a:t>
            </a:r>
            <a:r>
              <a:rPr lang="fr-FR" sz="950" dirty="0"/>
              <a:t> </a:t>
            </a:r>
            <a:r>
              <a:rPr lang="fr-FR" sz="950" dirty="0" err="1"/>
              <a:t>armata</a:t>
            </a:r>
            <a:r>
              <a:rPr lang="fr-FR" sz="950" dirty="0"/>
              <a:t> </a:t>
            </a:r>
            <a:r>
              <a:rPr lang="fr-FR" sz="950" dirty="0" err="1"/>
              <a:t>în</a:t>
            </a:r>
            <a:r>
              <a:rPr lang="fr-FR" sz="950" dirty="0"/>
              <a:t> </a:t>
            </a:r>
            <a:r>
              <a:rPr lang="fr-FR" sz="950" dirty="0" err="1"/>
              <a:t>cinci</a:t>
            </a:r>
            <a:r>
              <a:rPr lang="fr-FR" sz="950" dirty="0"/>
              <a:t> </a:t>
            </a:r>
            <a:r>
              <a:rPr lang="fr-FR" sz="950" dirty="0" err="1"/>
              <a:t>divizii</a:t>
            </a:r>
            <a:r>
              <a:rPr lang="fr-FR" sz="950" dirty="0"/>
              <a:t>. </a:t>
            </a:r>
            <a:r>
              <a:rPr lang="fr-FR" sz="950" dirty="0" err="1"/>
              <a:t>În</a:t>
            </a:r>
            <a:r>
              <a:rPr lang="fr-FR" sz="950" dirty="0"/>
              <a:t> </a:t>
            </a:r>
            <a:r>
              <a:rPr lang="fr-FR" sz="950" dirty="0" err="1"/>
              <a:t>ciuda</a:t>
            </a:r>
            <a:r>
              <a:rPr lang="fr-FR" sz="950" dirty="0"/>
              <a:t> </a:t>
            </a:r>
            <a:r>
              <a:rPr lang="fr-FR" sz="950" dirty="0" err="1"/>
              <a:t>pedepselor</a:t>
            </a:r>
            <a:r>
              <a:rPr lang="fr-FR" sz="950" dirty="0"/>
              <a:t> </a:t>
            </a:r>
            <a:r>
              <a:rPr lang="fr-FR" sz="950" dirty="0" err="1"/>
              <a:t>severe</a:t>
            </a:r>
            <a:r>
              <a:rPr lang="fr-FR" sz="950" dirty="0"/>
              <a:t> </a:t>
            </a:r>
            <a:r>
              <a:rPr lang="fr-FR" sz="950" dirty="0" err="1"/>
              <a:t>aplicate</a:t>
            </a:r>
            <a:r>
              <a:rPr lang="fr-FR" sz="950" dirty="0"/>
              <a:t>, </a:t>
            </a:r>
            <a:r>
              <a:rPr lang="fr-FR" sz="950" dirty="0" err="1"/>
              <a:t>tot</a:t>
            </a:r>
            <a:r>
              <a:rPr lang="fr-FR" sz="950" dirty="0"/>
              <a:t> </a:t>
            </a:r>
            <a:r>
              <a:rPr lang="fr-FR" sz="950" dirty="0" err="1"/>
              <a:t>avea</a:t>
            </a:r>
            <a:r>
              <a:rPr lang="fr-FR" sz="950" dirty="0"/>
              <a:t> </a:t>
            </a:r>
            <a:r>
              <a:rPr lang="fr-FR" sz="950" dirty="0" err="1"/>
              <a:t>probleme</a:t>
            </a:r>
            <a:r>
              <a:rPr lang="fr-FR" sz="950" dirty="0"/>
              <a:t> </a:t>
            </a:r>
            <a:r>
              <a:rPr lang="fr-FR" sz="950" dirty="0" err="1"/>
              <a:t>în</a:t>
            </a:r>
            <a:r>
              <a:rPr lang="fr-FR" sz="950" dirty="0"/>
              <a:t> </a:t>
            </a:r>
            <a:r>
              <a:rPr lang="fr-FR" sz="950" dirty="0" err="1"/>
              <a:t>privința</a:t>
            </a:r>
            <a:r>
              <a:rPr lang="fr-FR" sz="950" dirty="0"/>
              <a:t> </a:t>
            </a:r>
            <a:r>
              <a:rPr lang="fr-FR" sz="950" dirty="0" err="1"/>
              <a:t>menținerii</a:t>
            </a:r>
            <a:r>
              <a:rPr lang="fr-FR" sz="950" dirty="0"/>
              <a:t> </a:t>
            </a:r>
            <a:r>
              <a:rPr lang="fr-FR" sz="950" dirty="0" err="1"/>
              <a:t>disciplinei</a:t>
            </a:r>
            <a:r>
              <a:rPr lang="fr-FR" sz="950" dirty="0"/>
              <a:t>, </a:t>
            </a:r>
            <a:r>
              <a:rPr lang="fr-FR" sz="950" dirty="0" err="1"/>
              <a:t>dezertărilor</a:t>
            </a:r>
            <a:r>
              <a:rPr lang="fr-FR" sz="950" dirty="0"/>
              <a:t>, </a:t>
            </a:r>
            <a:r>
              <a:rPr lang="fr-FR" sz="950" dirty="0" err="1"/>
              <a:t>bețiilor</a:t>
            </a:r>
            <a:r>
              <a:rPr lang="fr-FR" sz="950" dirty="0"/>
              <a:t> </a:t>
            </a:r>
            <a:r>
              <a:rPr lang="fr-FR" sz="950" dirty="0" err="1"/>
              <a:t>și</a:t>
            </a:r>
            <a:r>
              <a:rPr lang="fr-FR" sz="950" dirty="0"/>
              <a:t> </a:t>
            </a:r>
            <a:r>
              <a:rPr lang="fr-FR" sz="950" dirty="0" err="1"/>
              <a:t>bătăilor</a:t>
            </a:r>
            <a:r>
              <a:rPr lang="fr-FR" sz="950" dirty="0"/>
              <a:t>. </a:t>
            </a:r>
            <a:r>
              <a:rPr lang="fr-FR" sz="950" dirty="0" err="1"/>
              <a:t>Pe</a:t>
            </a:r>
            <a:r>
              <a:rPr lang="fr-FR" sz="950" dirty="0"/>
              <a:t> 22-25 </a:t>
            </a:r>
            <a:r>
              <a:rPr lang="fr-FR" sz="950" dirty="0" err="1"/>
              <a:t>august</a:t>
            </a:r>
            <a:r>
              <a:rPr lang="fr-FR" sz="950" dirty="0"/>
              <a:t>, Howe a </a:t>
            </a:r>
            <a:r>
              <a:rPr lang="fr-FR" sz="950" dirty="0" err="1"/>
              <a:t>atacat</a:t>
            </a:r>
            <a:r>
              <a:rPr lang="fr-FR" sz="950" dirty="0"/>
              <a:t> </a:t>
            </a:r>
            <a:r>
              <a:rPr lang="fr-FR" sz="950" dirty="0" err="1"/>
              <a:t>în</a:t>
            </a:r>
            <a:r>
              <a:rPr lang="fr-FR" sz="950" dirty="0"/>
              <a:t> permanent, </a:t>
            </a:r>
            <a:r>
              <a:rPr lang="fr-FR" sz="950" dirty="0" err="1"/>
              <a:t>încercând</a:t>
            </a:r>
            <a:r>
              <a:rPr lang="fr-FR" sz="950" dirty="0"/>
              <a:t> </a:t>
            </a:r>
            <a:r>
              <a:rPr lang="fr-FR" sz="950" dirty="0" err="1"/>
              <a:t>să</a:t>
            </a:r>
            <a:r>
              <a:rPr lang="fr-FR" sz="950" dirty="0"/>
              <a:t> </a:t>
            </a:r>
            <a:r>
              <a:rPr lang="fr-FR" sz="950" dirty="0" err="1"/>
              <a:t>debarce</a:t>
            </a:r>
            <a:r>
              <a:rPr lang="fr-FR" sz="950" dirty="0"/>
              <a:t> 20 000 de </a:t>
            </a:r>
            <a:r>
              <a:rPr lang="fr-FR" sz="950" dirty="0" err="1"/>
              <a:t>soldați</a:t>
            </a:r>
            <a:r>
              <a:rPr lang="fr-FR" sz="950" dirty="0"/>
              <a:t> </a:t>
            </a:r>
            <a:r>
              <a:rPr lang="fr-FR" sz="950" dirty="0" err="1"/>
              <a:t>pe</a:t>
            </a:r>
            <a:r>
              <a:rPr lang="fr-FR" sz="950" dirty="0"/>
              <a:t> Long Island </a:t>
            </a:r>
            <a:r>
              <a:rPr lang="fr-FR" sz="950" dirty="0" err="1"/>
              <a:t>și</a:t>
            </a:r>
            <a:r>
              <a:rPr lang="fr-FR" sz="950" dirty="0"/>
              <a:t> </a:t>
            </a:r>
            <a:r>
              <a:rPr lang="fr-FR" sz="950" dirty="0" err="1"/>
              <a:t>cu</a:t>
            </a:r>
            <a:r>
              <a:rPr lang="fr-FR" sz="950" dirty="0"/>
              <a:t> </a:t>
            </a:r>
            <a:r>
              <a:rPr lang="fr-FR" sz="950" dirty="0" err="1"/>
              <a:t>sprijinul</a:t>
            </a:r>
            <a:r>
              <a:rPr lang="fr-FR" sz="950" dirty="0"/>
              <a:t> </a:t>
            </a:r>
            <a:r>
              <a:rPr lang="fr-FR" sz="950" dirty="0" err="1"/>
              <a:t>flotei</a:t>
            </a:r>
            <a:r>
              <a:rPr lang="fr-FR" sz="950" dirty="0"/>
              <a:t>, </a:t>
            </a:r>
            <a:r>
              <a:rPr lang="fr-FR" sz="950" dirty="0" err="1"/>
              <a:t>avea</a:t>
            </a:r>
            <a:r>
              <a:rPr lang="fr-FR" sz="950" dirty="0"/>
              <a:t> </a:t>
            </a:r>
            <a:r>
              <a:rPr lang="fr-FR" sz="950" dirty="0" err="1"/>
              <a:t>să</a:t>
            </a:r>
            <a:r>
              <a:rPr lang="fr-FR" sz="950" dirty="0"/>
              <a:t> </a:t>
            </a:r>
            <a:r>
              <a:rPr lang="fr-FR" sz="950" dirty="0" err="1"/>
              <a:t>ocupe</a:t>
            </a:r>
            <a:r>
              <a:rPr lang="fr-FR" sz="950" dirty="0"/>
              <a:t> </a:t>
            </a:r>
            <a:r>
              <a:rPr lang="fr-FR" sz="950" dirty="0" err="1"/>
              <a:t>colinele</a:t>
            </a:r>
            <a:r>
              <a:rPr lang="fr-FR" sz="950" dirty="0"/>
              <a:t> </a:t>
            </a:r>
            <a:r>
              <a:rPr lang="fr-FR" sz="950" dirty="0" err="1"/>
              <a:t>Brooklin</a:t>
            </a:r>
            <a:r>
              <a:rPr lang="fr-FR" sz="950" dirty="0"/>
              <a:t>, </a:t>
            </a:r>
            <a:r>
              <a:rPr lang="fr-FR" sz="950" dirty="0" err="1"/>
              <a:t>unde</a:t>
            </a:r>
            <a:r>
              <a:rPr lang="fr-FR" sz="950" dirty="0"/>
              <a:t> Washington a </a:t>
            </a:r>
            <a:r>
              <a:rPr lang="fr-FR" sz="950" dirty="0" err="1"/>
              <a:t>concentrat</a:t>
            </a:r>
            <a:r>
              <a:rPr lang="fr-FR" sz="950" dirty="0"/>
              <a:t> o mare parte </a:t>
            </a:r>
            <a:r>
              <a:rPr lang="fr-FR" sz="950" dirty="0" err="1"/>
              <a:t>din</a:t>
            </a:r>
            <a:r>
              <a:rPr lang="fr-FR" sz="950" dirty="0"/>
              <a:t> </a:t>
            </a:r>
            <a:r>
              <a:rPr lang="fr-FR" sz="950" dirty="0" err="1"/>
              <a:t>trupele</a:t>
            </a:r>
            <a:r>
              <a:rPr lang="fr-FR" sz="950" dirty="0"/>
              <a:t> sale. </a:t>
            </a:r>
            <a:r>
              <a:rPr lang="fr-FR" sz="950" dirty="0" err="1"/>
              <a:t>Și</a:t>
            </a:r>
            <a:r>
              <a:rPr lang="fr-FR" sz="950" dirty="0"/>
              <a:t>-a </a:t>
            </a:r>
            <a:r>
              <a:rPr lang="fr-FR" sz="950" dirty="0" err="1"/>
              <a:t>dat</a:t>
            </a:r>
            <a:r>
              <a:rPr lang="fr-FR" sz="950" dirty="0"/>
              <a:t> </a:t>
            </a:r>
            <a:r>
              <a:rPr lang="fr-FR" sz="950" dirty="0" err="1"/>
              <a:t>seama</a:t>
            </a:r>
            <a:r>
              <a:rPr lang="fr-FR" sz="950" dirty="0"/>
              <a:t> </a:t>
            </a:r>
            <a:r>
              <a:rPr lang="fr-FR" sz="950" dirty="0" err="1"/>
              <a:t>că</a:t>
            </a:r>
            <a:r>
              <a:rPr lang="fr-FR" sz="950" dirty="0"/>
              <a:t> nu va </a:t>
            </a:r>
            <a:r>
              <a:rPr lang="fr-FR" sz="950" dirty="0" err="1"/>
              <a:t>rezistă</a:t>
            </a:r>
            <a:r>
              <a:rPr lang="fr-FR" sz="950" dirty="0"/>
              <a:t>, de </a:t>
            </a:r>
            <a:r>
              <a:rPr lang="fr-FR" sz="950" dirty="0" err="1"/>
              <a:t>aceea</a:t>
            </a:r>
            <a:r>
              <a:rPr lang="fr-FR" sz="950" dirty="0"/>
              <a:t> a </a:t>
            </a:r>
            <a:r>
              <a:rPr lang="fr-FR" sz="950" dirty="0" err="1"/>
              <a:t>retras</a:t>
            </a:r>
            <a:r>
              <a:rPr lang="fr-FR" sz="950" dirty="0"/>
              <a:t> </a:t>
            </a:r>
            <a:r>
              <a:rPr lang="fr-FR" sz="950" dirty="0" err="1"/>
              <a:t>forțele</a:t>
            </a:r>
            <a:r>
              <a:rPr lang="fr-FR" sz="950" dirty="0"/>
              <a:t> de </a:t>
            </a:r>
            <a:r>
              <a:rPr lang="fr-FR" sz="950" dirty="0" err="1"/>
              <a:t>pe</a:t>
            </a:r>
            <a:r>
              <a:rPr lang="fr-FR" sz="950" dirty="0"/>
              <a:t> </a:t>
            </a:r>
            <a:r>
              <a:rPr lang="fr-FR" sz="950" dirty="0" err="1"/>
              <a:t>coline</a:t>
            </a:r>
            <a:r>
              <a:rPr lang="fr-FR" sz="950" dirty="0"/>
              <a:t> </a:t>
            </a:r>
            <a:r>
              <a:rPr lang="fr-FR" sz="950" dirty="0" err="1"/>
              <a:t>în</a:t>
            </a:r>
            <a:r>
              <a:rPr lang="fr-FR" sz="950" dirty="0"/>
              <a:t> </a:t>
            </a:r>
            <a:r>
              <a:rPr lang="fr-FR" sz="950" dirty="0" err="1"/>
              <a:t>noaptea</a:t>
            </a:r>
            <a:r>
              <a:rPr lang="fr-FR" sz="950" dirty="0"/>
              <a:t> de 29 </a:t>
            </a:r>
            <a:r>
              <a:rPr lang="fr-FR" sz="950" dirty="0" err="1"/>
              <a:t>august</a:t>
            </a:r>
            <a:r>
              <a:rPr lang="fr-FR" sz="950" dirty="0"/>
              <a:t>. Parte </a:t>
            </a:r>
            <a:r>
              <a:rPr lang="fr-FR" sz="950" dirty="0" err="1"/>
              <a:t>din</a:t>
            </a:r>
            <a:r>
              <a:rPr lang="fr-FR" sz="950" dirty="0"/>
              <a:t> </a:t>
            </a:r>
            <a:r>
              <a:rPr lang="fr-FR" sz="950" dirty="0" err="1"/>
              <a:t>generalii</a:t>
            </a:r>
            <a:r>
              <a:rPr lang="fr-FR" sz="950" dirty="0"/>
              <a:t> lui Washington, </a:t>
            </a:r>
            <a:r>
              <a:rPr lang="fr-FR" sz="950" dirty="0" err="1"/>
              <a:t>în</a:t>
            </a:r>
            <a:r>
              <a:rPr lang="fr-FR" sz="950" dirty="0"/>
              <a:t> </a:t>
            </a:r>
            <a:r>
              <a:rPr lang="fr-FR" sz="950" dirty="0" err="1"/>
              <a:t>frunte</a:t>
            </a:r>
            <a:r>
              <a:rPr lang="fr-FR" sz="950" dirty="0"/>
              <a:t> </a:t>
            </a:r>
            <a:r>
              <a:rPr lang="fr-FR" sz="950" dirty="0" err="1"/>
              <a:t>cu</a:t>
            </a:r>
            <a:r>
              <a:rPr lang="fr-FR" sz="950" dirty="0"/>
              <a:t> </a:t>
            </a:r>
            <a:r>
              <a:rPr lang="fr-FR" sz="950" dirty="0" err="1"/>
              <a:t>Nathanael</a:t>
            </a:r>
            <a:r>
              <a:rPr lang="fr-FR" sz="950" dirty="0"/>
              <a:t> Greene, </a:t>
            </a:r>
            <a:r>
              <a:rPr lang="fr-FR" sz="950" dirty="0" err="1"/>
              <a:t>sugera</a:t>
            </a:r>
            <a:r>
              <a:rPr lang="fr-FR" sz="950" dirty="0"/>
              <a:t> </a:t>
            </a:r>
            <a:r>
              <a:rPr lang="fr-FR" sz="950" dirty="0" err="1"/>
              <a:t>evacuarea</a:t>
            </a:r>
            <a:r>
              <a:rPr lang="fr-FR" sz="950" dirty="0"/>
              <a:t> </a:t>
            </a:r>
            <a:r>
              <a:rPr lang="fr-FR" sz="950" dirty="0" err="1"/>
              <a:t>și</a:t>
            </a:r>
            <a:r>
              <a:rPr lang="fr-FR" sz="950" dirty="0"/>
              <a:t> </a:t>
            </a:r>
            <a:r>
              <a:rPr lang="fr-FR" sz="950" dirty="0" err="1"/>
              <a:t>incendierea</a:t>
            </a:r>
            <a:r>
              <a:rPr lang="fr-FR" sz="950" dirty="0"/>
              <a:t> </a:t>
            </a:r>
            <a:r>
              <a:rPr lang="fr-FR" sz="950" dirty="0" err="1"/>
              <a:t>orașului</a:t>
            </a:r>
            <a:r>
              <a:rPr lang="fr-FR" sz="950" dirty="0"/>
              <a:t>. </a:t>
            </a:r>
            <a:r>
              <a:rPr lang="fr-FR" sz="950" dirty="0" err="1"/>
              <a:t>Congresul</a:t>
            </a:r>
            <a:r>
              <a:rPr lang="fr-FR" sz="950" dirty="0"/>
              <a:t> Continental a </a:t>
            </a:r>
            <a:r>
              <a:rPr lang="fr-FR" sz="950" dirty="0" err="1"/>
              <a:t>recomandat</a:t>
            </a:r>
            <a:r>
              <a:rPr lang="fr-FR" sz="950" dirty="0"/>
              <a:t> </a:t>
            </a:r>
            <a:r>
              <a:rPr lang="fr-FR" sz="950" dirty="0" err="1"/>
              <a:t>comandantului</a:t>
            </a:r>
            <a:r>
              <a:rPr lang="fr-FR" sz="950" dirty="0"/>
              <a:t> </a:t>
            </a:r>
            <a:r>
              <a:rPr lang="fr-FR" sz="950" dirty="0" err="1"/>
              <a:t>supreme</a:t>
            </a:r>
            <a:r>
              <a:rPr lang="fr-FR" sz="950" dirty="0"/>
              <a:t> </a:t>
            </a:r>
            <a:r>
              <a:rPr lang="fr-FR" sz="950" dirty="0" err="1"/>
              <a:t>să</a:t>
            </a:r>
            <a:r>
              <a:rPr lang="fr-FR" sz="950" dirty="0"/>
              <a:t> nu </a:t>
            </a:r>
            <a:r>
              <a:rPr lang="fr-FR" sz="950" dirty="0" err="1"/>
              <a:t>pricinuiască</a:t>
            </a:r>
            <a:r>
              <a:rPr lang="fr-FR" sz="950" dirty="0"/>
              <a:t> </a:t>
            </a:r>
            <a:r>
              <a:rPr lang="fr-FR" sz="950" dirty="0" err="1"/>
              <a:t>stricăciuni</a:t>
            </a:r>
            <a:r>
              <a:rPr lang="fr-FR" sz="950" dirty="0"/>
              <a:t>. La 12 </a:t>
            </a:r>
            <a:r>
              <a:rPr lang="fr-FR" sz="950" dirty="0" err="1"/>
              <a:t>septembrie</a:t>
            </a:r>
            <a:r>
              <a:rPr lang="fr-FR" sz="950" dirty="0"/>
              <a:t>, Washington s-a </a:t>
            </a:r>
            <a:r>
              <a:rPr lang="fr-FR" sz="950" dirty="0" err="1"/>
              <a:t>decis</a:t>
            </a:r>
            <a:r>
              <a:rPr lang="fr-FR" sz="950" dirty="0"/>
              <a:t> </a:t>
            </a:r>
            <a:r>
              <a:rPr lang="fr-FR" sz="950" dirty="0" err="1"/>
              <a:t>să</a:t>
            </a:r>
            <a:r>
              <a:rPr lang="fr-FR" sz="950" dirty="0"/>
              <a:t> se </a:t>
            </a:r>
            <a:r>
              <a:rPr lang="fr-FR" sz="950" dirty="0" err="1"/>
              <a:t>retragă</a:t>
            </a:r>
            <a:r>
              <a:rPr lang="fr-FR" sz="950" dirty="0"/>
              <a:t> </a:t>
            </a:r>
            <a:r>
              <a:rPr lang="fr-FR" sz="950" dirty="0" err="1"/>
              <a:t>din</a:t>
            </a:r>
            <a:r>
              <a:rPr lang="fr-FR" sz="950" dirty="0"/>
              <a:t> </a:t>
            </a:r>
            <a:r>
              <a:rPr lang="fr-FR" sz="950" dirty="0" err="1"/>
              <a:t>oraș</a:t>
            </a:r>
            <a:r>
              <a:rPr lang="fr-FR" sz="950" dirty="0"/>
              <a:t> </a:t>
            </a:r>
            <a:r>
              <a:rPr lang="fr-FR" sz="950" dirty="0" err="1"/>
              <a:t>spre</a:t>
            </a:r>
            <a:r>
              <a:rPr lang="fr-FR" sz="950" dirty="0"/>
              <a:t> </a:t>
            </a:r>
            <a:r>
              <a:rPr lang="fr-FR" sz="950" dirty="0" err="1"/>
              <a:t>partea</a:t>
            </a:r>
            <a:r>
              <a:rPr lang="fr-FR" sz="950" dirty="0"/>
              <a:t> </a:t>
            </a:r>
            <a:r>
              <a:rPr lang="fr-FR" sz="950" dirty="0" err="1"/>
              <a:t>nordică</a:t>
            </a:r>
            <a:r>
              <a:rPr lang="fr-FR" sz="950" dirty="0"/>
              <a:t> a </a:t>
            </a:r>
            <a:r>
              <a:rPr lang="fr-FR" sz="950" dirty="0" err="1"/>
              <a:t>insulei</a:t>
            </a:r>
            <a:r>
              <a:rPr lang="fr-FR" sz="950" dirty="0"/>
              <a:t> Manhattan. Howe a </a:t>
            </a:r>
            <a:r>
              <a:rPr lang="fr-FR" sz="950" dirty="0" err="1"/>
              <a:t>debarcat</a:t>
            </a:r>
            <a:r>
              <a:rPr lang="fr-FR" sz="950" dirty="0"/>
              <a:t> </a:t>
            </a:r>
            <a:r>
              <a:rPr lang="fr-FR" sz="950" dirty="0" err="1"/>
              <a:t>în</a:t>
            </a:r>
            <a:r>
              <a:rPr lang="fr-FR" sz="950" dirty="0"/>
              <a:t> </a:t>
            </a:r>
            <a:r>
              <a:rPr lang="fr-FR" sz="950" dirty="0" err="1"/>
              <a:t>partea</a:t>
            </a:r>
            <a:r>
              <a:rPr lang="fr-FR" sz="950" dirty="0"/>
              <a:t> </a:t>
            </a:r>
            <a:r>
              <a:rPr lang="fr-FR" sz="950" dirty="0" err="1"/>
              <a:t>sudică</a:t>
            </a:r>
            <a:r>
              <a:rPr lang="fr-FR" sz="950" dirty="0"/>
              <a:t> a </a:t>
            </a:r>
            <a:r>
              <a:rPr lang="fr-FR" sz="950" dirty="0" err="1"/>
              <a:t>insulei</a:t>
            </a:r>
            <a:r>
              <a:rPr lang="fr-FR" sz="950" dirty="0"/>
              <a:t>, </a:t>
            </a:r>
            <a:r>
              <a:rPr lang="fr-FR" sz="950" dirty="0" err="1"/>
              <a:t>amenințând</a:t>
            </a:r>
            <a:r>
              <a:rPr lang="fr-FR" sz="950" dirty="0"/>
              <a:t> </a:t>
            </a:r>
            <a:r>
              <a:rPr lang="fr-FR" sz="950" dirty="0" err="1"/>
              <a:t>să</a:t>
            </a:r>
            <a:r>
              <a:rPr lang="fr-FR" sz="950" dirty="0"/>
              <a:t> </a:t>
            </a:r>
            <a:r>
              <a:rPr lang="fr-FR" sz="950" dirty="0" err="1"/>
              <a:t>încercuiască</a:t>
            </a:r>
            <a:r>
              <a:rPr lang="fr-FR" sz="950" dirty="0"/>
              <a:t> </a:t>
            </a:r>
            <a:r>
              <a:rPr lang="fr-FR" sz="950" dirty="0" err="1"/>
              <a:t>unitățile</a:t>
            </a:r>
            <a:r>
              <a:rPr lang="fr-FR" sz="950" dirty="0"/>
              <a:t> </a:t>
            </a:r>
            <a:r>
              <a:rPr lang="fr-FR" sz="950" dirty="0" err="1"/>
              <a:t>americane</a:t>
            </a:r>
            <a:r>
              <a:rPr lang="fr-FR" sz="950" dirty="0"/>
              <a:t>. Au </a:t>
            </a:r>
            <a:r>
              <a:rPr lang="fr-FR" sz="950" dirty="0" err="1"/>
              <a:t>urmat</a:t>
            </a:r>
            <a:r>
              <a:rPr lang="fr-FR" sz="950" dirty="0"/>
              <a:t> </a:t>
            </a:r>
            <a:r>
              <a:rPr lang="fr-FR" sz="950" dirty="0" err="1"/>
              <a:t>ciocniri</a:t>
            </a:r>
            <a:r>
              <a:rPr lang="fr-FR" sz="950" dirty="0"/>
              <a:t>, </a:t>
            </a:r>
            <a:r>
              <a:rPr lang="fr-FR" sz="950" dirty="0" err="1"/>
              <a:t>prin</a:t>
            </a:r>
            <a:r>
              <a:rPr lang="fr-FR" sz="950" dirty="0"/>
              <a:t> care </a:t>
            </a:r>
            <a:r>
              <a:rPr lang="fr-FR" sz="950" dirty="0" err="1"/>
              <a:t>americanii</a:t>
            </a:r>
            <a:r>
              <a:rPr lang="fr-FR" sz="950" dirty="0"/>
              <a:t> </a:t>
            </a:r>
            <a:r>
              <a:rPr lang="fr-FR" sz="950" dirty="0" err="1"/>
              <a:t>s-au</a:t>
            </a:r>
            <a:r>
              <a:rPr lang="fr-FR" sz="950" dirty="0"/>
              <a:t> </a:t>
            </a:r>
            <a:r>
              <a:rPr lang="fr-FR" sz="950" dirty="0" err="1"/>
              <a:t>luptat</a:t>
            </a:r>
            <a:r>
              <a:rPr lang="fr-FR" sz="950" dirty="0"/>
              <a:t> </a:t>
            </a:r>
            <a:r>
              <a:rPr lang="fr-FR" sz="950" dirty="0" err="1"/>
              <a:t>cu</a:t>
            </a:r>
            <a:r>
              <a:rPr lang="fr-FR" sz="950" dirty="0"/>
              <a:t> </a:t>
            </a:r>
            <a:r>
              <a:rPr lang="fr-FR" sz="950" dirty="0" err="1"/>
              <a:t>curaj</a:t>
            </a:r>
            <a:r>
              <a:rPr lang="fr-FR" sz="950" dirty="0"/>
              <a:t> </a:t>
            </a:r>
            <a:r>
              <a:rPr lang="fr-FR" sz="950" dirty="0" err="1"/>
              <a:t>reușind</a:t>
            </a:r>
            <a:r>
              <a:rPr lang="fr-FR" sz="950" dirty="0"/>
              <a:t> </a:t>
            </a:r>
            <a:r>
              <a:rPr lang="fr-FR" sz="950" dirty="0" err="1"/>
              <a:t>să</a:t>
            </a:r>
            <a:r>
              <a:rPr lang="fr-FR" sz="950" dirty="0"/>
              <a:t> se </a:t>
            </a:r>
            <a:r>
              <a:rPr lang="fr-FR" sz="950" dirty="0" err="1"/>
              <a:t>alăture</a:t>
            </a:r>
            <a:r>
              <a:rPr lang="fr-FR" sz="950" dirty="0"/>
              <a:t> </a:t>
            </a:r>
            <a:r>
              <a:rPr lang="fr-FR" sz="950" dirty="0" err="1"/>
              <a:t>grosulu</a:t>
            </a:r>
            <a:r>
              <a:rPr lang="fr-FR" sz="950" dirty="0"/>
              <a:t> </a:t>
            </a:r>
            <a:r>
              <a:rPr lang="fr-FR" sz="950" dirty="0" err="1"/>
              <a:t>forțelor</a:t>
            </a:r>
            <a:r>
              <a:rPr lang="fr-FR" sz="950" dirty="0"/>
              <a:t>. </a:t>
            </a:r>
            <a:r>
              <a:rPr lang="en-US" sz="950" dirty="0"/>
              <a:t>Dar New York a </a:t>
            </a:r>
            <a:r>
              <a:rPr lang="en-US" sz="950" dirty="0" err="1"/>
              <a:t>fost</a:t>
            </a:r>
            <a:r>
              <a:rPr lang="en-US" sz="950" dirty="0"/>
              <a:t> </a:t>
            </a:r>
            <a:r>
              <a:rPr lang="en-US" sz="950" dirty="0" err="1"/>
              <a:t>ocupat</a:t>
            </a:r>
            <a:r>
              <a:rPr lang="en-US" sz="950" dirty="0"/>
              <a:t> de Howe </a:t>
            </a:r>
            <a:r>
              <a:rPr lang="en-US" sz="950" dirty="0" err="1"/>
              <a:t>pe</a:t>
            </a:r>
            <a:r>
              <a:rPr lang="en-US" sz="950" dirty="0"/>
              <a:t> 15 </a:t>
            </a:r>
            <a:r>
              <a:rPr lang="en-US" sz="950" dirty="0" err="1"/>
              <a:t>septembrie</a:t>
            </a:r>
            <a:r>
              <a:rPr lang="en-US" sz="950" dirty="0" smtClean="0"/>
              <a:t>.</a:t>
            </a:r>
            <a:endParaRPr lang="en-US" sz="950" dirty="0"/>
          </a:p>
        </p:txBody>
      </p:sp>
      <p:sp>
        <p:nvSpPr>
          <p:cNvPr id="6" name="TextBox 5"/>
          <p:cNvSpPr txBox="1"/>
          <p:nvPr/>
        </p:nvSpPr>
        <p:spPr>
          <a:xfrm>
            <a:off x="4343400" y="4687669"/>
            <a:ext cx="4419600" cy="646331"/>
          </a:xfrm>
          <a:prstGeom prst="rect">
            <a:avLst/>
          </a:prstGeom>
          <a:noFill/>
        </p:spPr>
        <p:txBody>
          <a:bodyPr wrap="square" rtlCol="0">
            <a:spAutoFit/>
          </a:bodyPr>
          <a:lstStyle/>
          <a:p>
            <a:pPr algn="ctr"/>
            <a:r>
              <a:rPr lang="ro-RO" dirty="0" smtClean="0"/>
              <a:t>Cartierul general al lui George Washington</a:t>
            </a:r>
          </a:p>
          <a:p>
            <a:pPr algn="ctr"/>
            <a:r>
              <a:rPr lang="ro-RO" dirty="0" smtClean="0"/>
              <a:t>(în zilele noastre)</a:t>
            </a:r>
            <a:endParaRPr lang="en-US" dirty="0"/>
          </a:p>
        </p:txBody>
      </p:sp>
    </p:spTree>
    <p:extLst>
      <p:ext uri="{BB962C8B-B14F-4D97-AF65-F5344CB8AC3E}">
        <p14:creationId xmlns:p14="http://schemas.microsoft.com/office/powerpoint/2010/main" val="1160550584"/>
      </p:ext>
    </p:extLst>
  </p:cSld>
  <p:clrMapOvr>
    <a:masterClrMapping/>
  </p:clrMapOvr>
  <mc:AlternateContent xmlns:mc="http://schemas.openxmlformats.org/markup-compatibility/2006" xmlns:p14="http://schemas.microsoft.com/office/powerpoint/2010/main">
    <mc:Choice Requires="p14">
      <p:transition spd="slow" p14:dur="2500" advTm="10000">
        <p:checker/>
      </p:transition>
    </mc:Choice>
    <mc:Fallback xmlns="">
      <p:transition spd="slow" advTm="10000">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DEFINI</a:t>
            </a:r>
            <a:r>
              <a:rPr lang="ro-RO" dirty="0"/>
              <a:t>ȚIE ȘI TRĂSĂTURI</a:t>
            </a:r>
            <a:br>
              <a:rPr lang="ro-RO"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5400" y="381000"/>
            <a:ext cx="3949734" cy="5853113"/>
          </a:xfrm>
        </p:spPr>
      </p:pic>
      <p:sp>
        <p:nvSpPr>
          <p:cNvPr id="4" name="Text Placeholder 3"/>
          <p:cNvSpPr>
            <a:spLocks noGrp="1"/>
          </p:cNvSpPr>
          <p:nvPr>
            <p:ph type="body" sz="half" idx="2"/>
          </p:nvPr>
        </p:nvSpPr>
        <p:spPr>
          <a:xfrm>
            <a:off x="228600" y="1435100"/>
            <a:ext cx="4876800" cy="5422900"/>
          </a:xfrm>
        </p:spPr>
        <p:txBody>
          <a:bodyPr>
            <a:normAutofit/>
          </a:bodyPr>
          <a:lstStyle/>
          <a:p>
            <a:pPr algn="just"/>
            <a:r>
              <a:rPr lang="ro-RO" dirty="0" smtClean="0"/>
              <a:t>	</a:t>
            </a:r>
            <a:r>
              <a:rPr lang="fr-FR" dirty="0" err="1" smtClean="0"/>
              <a:t>Era</a:t>
            </a:r>
            <a:r>
              <a:rPr lang="fr-FR" dirty="0" smtClean="0"/>
              <a:t> </a:t>
            </a:r>
            <a:r>
              <a:rPr lang="fr-FR" dirty="0" err="1"/>
              <a:t>revoluționară</a:t>
            </a:r>
            <a:r>
              <a:rPr lang="fr-FR" dirty="0"/>
              <a:t> a </a:t>
            </a:r>
            <a:r>
              <a:rPr lang="fr-FR" dirty="0" err="1"/>
              <a:t>început</a:t>
            </a:r>
            <a:r>
              <a:rPr lang="fr-FR" dirty="0"/>
              <a:t> </a:t>
            </a:r>
            <a:r>
              <a:rPr lang="fr-FR" dirty="0" err="1"/>
              <a:t>în</a:t>
            </a:r>
            <a:r>
              <a:rPr lang="fr-FR" dirty="0"/>
              <a:t> 1763, </a:t>
            </a:r>
            <a:r>
              <a:rPr lang="fr-FR" dirty="0" err="1"/>
              <a:t>când</a:t>
            </a:r>
            <a:r>
              <a:rPr lang="fr-FR" dirty="0"/>
              <a:t> </a:t>
            </a:r>
            <a:r>
              <a:rPr lang="fr-FR" dirty="0" err="1"/>
              <a:t>pericolul</a:t>
            </a:r>
            <a:r>
              <a:rPr lang="fr-FR" dirty="0"/>
              <a:t> </a:t>
            </a:r>
            <a:r>
              <a:rPr lang="fr-FR" dirty="0" err="1"/>
              <a:t>militar</a:t>
            </a:r>
            <a:r>
              <a:rPr lang="fr-FR" dirty="0"/>
              <a:t> </a:t>
            </a:r>
            <a:r>
              <a:rPr lang="fr-FR" dirty="0" err="1"/>
              <a:t>exercitat</a:t>
            </a:r>
            <a:r>
              <a:rPr lang="fr-FR" dirty="0"/>
              <a:t> de </a:t>
            </a:r>
            <a:r>
              <a:rPr lang="fr-FR" dirty="0" err="1"/>
              <a:t>Franța</a:t>
            </a:r>
            <a:r>
              <a:rPr lang="fr-FR" dirty="0"/>
              <a:t> se </a:t>
            </a:r>
            <a:r>
              <a:rPr lang="fr-FR" dirty="0" err="1"/>
              <a:t>terminase</a:t>
            </a:r>
            <a:r>
              <a:rPr lang="fr-FR" dirty="0"/>
              <a:t> </a:t>
            </a:r>
            <a:r>
              <a:rPr lang="fr-FR" dirty="0" err="1"/>
              <a:t>și</a:t>
            </a:r>
            <a:r>
              <a:rPr lang="fr-FR" dirty="0"/>
              <a:t> </a:t>
            </a:r>
            <a:r>
              <a:rPr lang="fr-FR" dirty="0" err="1"/>
              <a:t>Marea</a:t>
            </a:r>
            <a:r>
              <a:rPr lang="fr-FR" dirty="0"/>
              <a:t> </a:t>
            </a:r>
            <a:r>
              <a:rPr lang="fr-FR" dirty="0" err="1"/>
              <a:t>Britanie</a:t>
            </a:r>
            <a:r>
              <a:rPr lang="fr-FR" dirty="0"/>
              <a:t> a </a:t>
            </a:r>
            <a:r>
              <a:rPr lang="fr-FR" dirty="0" err="1"/>
              <a:t>introdus</a:t>
            </a:r>
            <a:r>
              <a:rPr lang="fr-FR" dirty="0"/>
              <a:t> o </a:t>
            </a:r>
            <a:r>
              <a:rPr lang="fr-FR" dirty="0" err="1"/>
              <a:t>serie</a:t>
            </a:r>
            <a:r>
              <a:rPr lang="fr-FR" dirty="0"/>
              <a:t> de taxe </a:t>
            </a:r>
            <a:r>
              <a:rPr lang="fr-FR" dirty="0" err="1"/>
              <a:t>fǎrǎ</a:t>
            </a:r>
            <a:r>
              <a:rPr lang="fr-FR" dirty="0"/>
              <a:t> </a:t>
            </a:r>
            <a:r>
              <a:rPr lang="fr-FR" dirty="0" err="1"/>
              <a:t>reprezentare</a:t>
            </a:r>
            <a:r>
              <a:rPr lang="fr-FR" dirty="0"/>
              <a:t> </a:t>
            </a:r>
            <a:r>
              <a:rPr lang="fr-FR" dirty="0" err="1"/>
              <a:t>în</a:t>
            </a:r>
            <a:r>
              <a:rPr lang="fr-FR" dirty="0"/>
              <a:t> </a:t>
            </a:r>
            <a:r>
              <a:rPr lang="fr-FR" dirty="0" err="1"/>
              <a:t>Parlament</a:t>
            </a:r>
            <a:r>
              <a:rPr lang="fr-FR" dirty="0"/>
              <a:t> care au </a:t>
            </a:r>
            <a:r>
              <a:rPr lang="fr-FR" dirty="0" err="1"/>
              <a:t>fost</a:t>
            </a:r>
            <a:r>
              <a:rPr lang="fr-FR" dirty="0"/>
              <a:t> </a:t>
            </a:r>
            <a:r>
              <a:rPr lang="fr-FR" dirty="0" err="1"/>
              <a:t>considerate</a:t>
            </a:r>
            <a:r>
              <a:rPr lang="fr-FR" dirty="0"/>
              <a:t> </a:t>
            </a:r>
            <a:r>
              <a:rPr lang="fr-FR" dirty="0" err="1"/>
              <a:t>ilegale</a:t>
            </a:r>
            <a:r>
              <a:rPr lang="fr-FR" dirty="0"/>
              <a:t> de </a:t>
            </a:r>
            <a:r>
              <a:rPr lang="fr-FR" dirty="0" err="1"/>
              <a:t>către</a:t>
            </a:r>
            <a:r>
              <a:rPr lang="fr-FR" dirty="0"/>
              <a:t> </a:t>
            </a:r>
            <a:r>
              <a:rPr lang="fr-FR" dirty="0" err="1"/>
              <a:t>coloniști</a:t>
            </a:r>
            <a:r>
              <a:rPr lang="fr-FR" dirty="0"/>
              <a:t> . </a:t>
            </a:r>
            <a:r>
              <a:rPr lang="fr-FR" dirty="0" err="1"/>
              <a:t>După</a:t>
            </a:r>
            <a:r>
              <a:rPr lang="fr-FR" dirty="0"/>
              <a:t> o </a:t>
            </a:r>
            <a:r>
              <a:rPr lang="fr-FR" dirty="0" err="1"/>
              <a:t>serie</a:t>
            </a:r>
            <a:r>
              <a:rPr lang="fr-FR" dirty="0"/>
              <a:t> de proteste, </a:t>
            </a:r>
            <a:r>
              <a:rPr lang="fr-FR" dirty="0" err="1"/>
              <a:t>dintre</a:t>
            </a:r>
            <a:r>
              <a:rPr lang="fr-FR" dirty="0"/>
              <a:t> care </a:t>
            </a:r>
            <a:r>
              <a:rPr lang="fr-FR" dirty="0" err="1"/>
              <a:t>cele</a:t>
            </a:r>
            <a:r>
              <a:rPr lang="fr-FR" dirty="0"/>
              <a:t> mai </a:t>
            </a:r>
            <a:r>
              <a:rPr lang="fr-FR" dirty="0" err="1"/>
              <a:t>proeminente</a:t>
            </a:r>
            <a:r>
              <a:rPr lang="fr-FR" dirty="0"/>
              <a:t> au </a:t>
            </a:r>
            <a:r>
              <a:rPr lang="fr-FR" dirty="0" err="1"/>
              <a:t>fost</a:t>
            </a:r>
            <a:r>
              <a:rPr lang="fr-FR" dirty="0"/>
              <a:t> </a:t>
            </a:r>
            <a:r>
              <a:rPr lang="fr-FR" dirty="0" err="1"/>
              <a:t>cele</a:t>
            </a:r>
            <a:r>
              <a:rPr lang="fr-FR" dirty="0"/>
              <a:t> </a:t>
            </a:r>
            <a:r>
              <a:rPr lang="fr-FR" dirty="0" err="1"/>
              <a:t>din</a:t>
            </a:r>
            <a:r>
              <a:rPr lang="fr-FR" dirty="0"/>
              <a:t> Boston , </a:t>
            </a:r>
            <a:r>
              <a:rPr lang="fr-FR" dirty="0" err="1"/>
              <a:t>britanicii</a:t>
            </a:r>
            <a:r>
              <a:rPr lang="fr-FR" dirty="0"/>
              <a:t> au </a:t>
            </a:r>
            <a:r>
              <a:rPr lang="fr-FR" dirty="0" err="1"/>
              <a:t>trimis</a:t>
            </a:r>
            <a:r>
              <a:rPr lang="fr-FR" dirty="0"/>
              <a:t> </a:t>
            </a:r>
            <a:r>
              <a:rPr lang="fr-FR" dirty="0" err="1"/>
              <a:t>trupe</a:t>
            </a:r>
            <a:r>
              <a:rPr lang="fr-FR" dirty="0"/>
              <a:t> </a:t>
            </a:r>
            <a:r>
              <a:rPr lang="fr-FR" dirty="0" err="1"/>
              <a:t>militare</a:t>
            </a:r>
            <a:r>
              <a:rPr lang="fr-FR" dirty="0"/>
              <a:t> de </a:t>
            </a:r>
            <a:r>
              <a:rPr lang="fr-FR" dirty="0" err="1"/>
              <a:t>intervenție</a:t>
            </a:r>
            <a:r>
              <a:rPr lang="fr-FR" dirty="0"/>
              <a:t>. Ca </a:t>
            </a:r>
            <a:r>
              <a:rPr lang="fr-FR" dirty="0" err="1"/>
              <a:t>rezultat</a:t>
            </a:r>
            <a:r>
              <a:rPr lang="fr-FR" dirty="0"/>
              <a:t>, </a:t>
            </a:r>
            <a:r>
              <a:rPr lang="fr-FR" dirty="0" err="1"/>
              <a:t>coloniștii</a:t>
            </a:r>
            <a:r>
              <a:rPr lang="fr-FR" dirty="0"/>
              <a:t> </a:t>
            </a:r>
            <a:r>
              <a:rPr lang="fr-FR" dirty="0" err="1"/>
              <a:t>americani</a:t>
            </a:r>
            <a:r>
              <a:rPr lang="fr-FR" dirty="0"/>
              <a:t> au </a:t>
            </a:r>
            <a:r>
              <a:rPr lang="fr-FR" dirty="0" err="1"/>
              <a:t>mobilizat</a:t>
            </a:r>
            <a:r>
              <a:rPr lang="fr-FR" dirty="0"/>
              <a:t> </a:t>
            </a:r>
            <a:r>
              <a:rPr lang="fr-FR" dirty="0" err="1"/>
              <a:t>trupele</a:t>
            </a:r>
            <a:r>
              <a:rPr lang="fr-FR" dirty="0"/>
              <a:t> </a:t>
            </a:r>
            <a:r>
              <a:rPr lang="fr-FR" dirty="0" err="1"/>
              <a:t>lor</a:t>
            </a:r>
            <a:r>
              <a:rPr lang="fr-FR" dirty="0"/>
              <a:t> de </a:t>
            </a:r>
            <a:r>
              <a:rPr lang="fr-FR" dirty="0" err="1"/>
              <a:t>miliție</a:t>
            </a:r>
            <a:r>
              <a:rPr lang="fr-FR" dirty="0"/>
              <a:t> </a:t>
            </a:r>
            <a:r>
              <a:rPr lang="fr-FR" dirty="0" err="1"/>
              <a:t>până</a:t>
            </a:r>
            <a:r>
              <a:rPr lang="fr-FR" dirty="0"/>
              <a:t> </a:t>
            </a:r>
            <a:r>
              <a:rPr lang="fr-FR" dirty="0" err="1"/>
              <a:t>în</a:t>
            </a:r>
            <a:r>
              <a:rPr lang="fr-FR" dirty="0"/>
              <a:t> </a:t>
            </a:r>
            <a:r>
              <a:rPr lang="fr-FR" dirty="0" err="1"/>
              <a:t>punctul</a:t>
            </a:r>
            <a:r>
              <a:rPr lang="fr-FR" dirty="0"/>
              <a:t> </a:t>
            </a:r>
            <a:r>
              <a:rPr lang="fr-FR" dirty="0" err="1"/>
              <a:t>critic</a:t>
            </a:r>
            <a:r>
              <a:rPr lang="fr-FR" dirty="0"/>
              <a:t> </a:t>
            </a:r>
            <a:r>
              <a:rPr lang="fr-FR" dirty="0" err="1"/>
              <a:t>în</a:t>
            </a:r>
            <a:r>
              <a:rPr lang="fr-FR" dirty="0"/>
              <a:t> care </a:t>
            </a:r>
            <a:r>
              <a:rPr lang="fr-FR" dirty="0" err="1"/>
              <a:t>luptele</a:t>
            </a:r>
            <a:r>
              <a:rPr lang="fr-FR" dirty="0"/>
              <a:t> au </a:t>
            </a:r>
            <a:r>
              <a:rPr lang="fr-FR" dirty="0" err="1"/>
              <a:t>izbucnit</a:t>
            </a:r>
            <a:r>
              <a:rPr lang="fr-FR" dirty="0"/>
              <a:t> (1775). </a:t>
            </a:r>
            <a:r>
              <a:rPr lang="fr-FR" dirty="0" err="1"/>
              <a:t>Deși</a:t>
            </a:r>
            <a:r>
              <a:rPr lang="fr-FR" dirty="0"/>
              <a:t> </a:t>
            </a:r>
            <a:r>
              <a:rPr lang="fr-FR" dirty="0" err="1"/>
              <a:t>loialiștii</a:t>
            </a:r>
            <a:r>
              <a:rPr lang="fr-FR" dirty="0"/>
              <a:t> </a:t>
            </a:r>
            <a:r>
              <a:rPr lang="fr-FR" dirty="0" err="1"/>
              <a:t>reprezentau</a:t>
            </a:r>
            <a:r>
              <a:rPr lang="fr-FR" dirty="0"/>
              <a:t> </a:t>
            </a:r>
            <a:r>
              <a:rPr lang="fr-FR" dirty="0" err="1"/>
              <a:t>aproximativ</a:t>
            </a:r>
            <a:r>
              <a:rPr lang="fr-FR" dirty="0"/>
              <a:t> 15 - 20 % </a:t>
            </a:r>
            <a:r>
              <a:rPr lang="fr-FR" dirty="0" err="1"/>
              <a:t>din</a:t>
            </a:r>
            <a:r>
              <a:rPr lang="fr-FR" dirty="0"/>
              <a:t> </a:t>
            </a:r>
            <a:r>
              <a:rPr lang="fr-FR" dirty="0" err="1"/>
              <a:t>întreaga</a:t>
            </a:r>
            <a:r>
              <a:rPr lang="fr-FR" dirty="0"/>
              <a:t> </a:t>
            </a:r>
            <a:r>
              <a:rPr lang="fr-FR" dirty="0" err="1"/>
              <a:t>populație</a:t>
            </a:r>
            <a:r>
              <a:rPr lang="fr-FR" dirty="0"/>
              <a:t> de 2,2 </a:t>
            </a:r>
            <a:r>
              <a:rPr lang="fr-FR" dirty="0" err="1"/>
              <a:t>milioane</a:t>
            </a:r>
            <a:r>
              <a:rPr lang="fr-FR" dirty="0"/>
              <a:t> a </a:t>
            </a:r>
            <a:r>
              <a:rPr lang="fr-FR" dirty="0" err="1"/>
              <a:t>coloniilor</a:t>
            </a:r>
            <a:r>
              <a:rPr lang="fr-FR" dirty="0"/>
              <a:t>, </a:t>
            </a:r>
            <a:r>
              <a:rPr lang="fr-FR" dirty="0" err="1"/>
              <a:t>iar</a:t>
            </a:r>
            <a:r>
              <a:rPr lang="fr-FR" dirty="0"/>
              <a:t> </a:t>
            </a:r>
            <a:r>
              <a:rPr lang="fr-FR" dirty="0" err="1"/>
              <a:t>patrioții</a:t>
            </a:r>
            <a:r>
              <a:rPr lang="fr-FR" dirty="0"/>
              <a:t> </a:t>
            </a:r>
            <a:r>
              <a:rPr lang="fr-FR" dirty="0" err="1"/>
              <a:t>controlau</a:t>
            </a:r>
            <a:r>
              <a:rPr lang="fr-FR" dirty="0"/>
              <a:t> </a:t>
            </a:r>
            <a:r>
              <a:rPr lang="fr-FR" dirty="0" err="1"/>
              <a:t>circa</a:t>
            </a:r>
            <a:r>
              <a:rPr lang="fr-FR" dirty="0"/>
              <a:t> 80 - 90 % </a:t>
            </a:r>
            <a:r>
              <a:rPr lang="fr-FR" dirty="0" err="1"/>
              <a:t>din</a:t>
            </a:r>
            <a:r>
              <a:rPr lang="fr-FR" dirty="0"/>
              <a:t> </a:t>
            </a:r>
            <a:r>
              <a:rPr lang="fr-FR" dirty="0" err="1"/>
              <a:t>teritoriul</a:t>
            </a:r>
            <a:r>
              <a:rPr lang="fr-FR" dirty="0"/>
              <a:t> </a:t>
            </a:r>
            <a:r>
              <a:rPr lang="fr-FR" dirty="0" err="1"/>
              <a:t>celor</a:t>
            </a:r>
            <a:r>
              <a:rPr lang="fr-FR" dirty="0"/>
              <a:t> 13 </a:t>
            </a:r>
            <a:r>
              <a:rPr lang="fr-FR" dirty="0" err="1"/>
              <a:t>colonii</a:t>
            </a:r>
            <a:r>
              <a:rPr lang="fr-FR" dirty="0"/>
              <a:t>, </a:t>
            </a:r>
            <a:r>
              <a:rPr lang="fr-FR" dirty="0" err="1"/>
              <a:t>britanicii</a:t>
            </a:r>
            <a:r>
              <a:rPr lang="fr-FR" dirty="0"/>
              <a:t> nu au </a:t>
            </a:r>
            <a:r>
              <a:rPr lang="fr-FR" dirty="0" err="1"/>
              <a:t>putut</a:t>
            </a:r>
            <a:r>
              <a:rPr lang="fr-FR" dirty="0"/>
              <a:t> </a:t>
            </a:r>
            <a:r>
              <a:rPr lang="fr-FR" dirty="0" err="1"/>
              <a:t>controla</a:t>
            </a:r>
            <a:r>
              <a:rPr lang="fr-FR" dirty="0"/>
              <a:t> mai </a:t>
            </a:r>
            <a:r>
              <a:rPr lang="fr-FR" dirty="0" err="1"/>
              <a:t>mult</a:t>
            </a:r>
            <a:r>
              <a:rPr lang="fr-FR" dirty="0"/>
              <a:t> </a:t>
            </a:r>
            <a:r>
              <a:rPr lang="fr-FR" dirty="0" err="1"/>
              <a:t>decât</a:t>
            </a:r>
            <a:r>
              <a:rPr lang="fr-FR" dirty="0"/>
              <a:t> </a:t>
            </a:r>
            <a:r>
              <a:rPr lang="fr-FR" dirty="0" err="1"/>
              <a:t>câteva</a:t>
            </a:r>
            <a:r>
              <a:rPr lang="fr-FR" dirty="0"/>
              <a:t> </a:t>
            </a:r>
            <a:r>
              <a:rPr lang="fr-FR" dirty="0" err="1"/>
              <a:t>din</a:t>
            </a:r>
            <a:r>
              <a:rPr lang="fr-FR" dirty="0"/>
              <a:t> </a:t>
            </a:r>
            <a:r>
              <a:rPr lang="fr-FR" dirty="0" err="1"/>
              <a:t>orașele</a:t>
            </a:r>
            <a:r>
              <a:rPr lang="fr-FR" dirty="0"/>
              <a:t> de </a:t>
            </a:r>
            <a:r>
              <a:rPr lang="fr-FR" dirty="0" err="1"/>
              <a:t>pe</a:t>
            </a:r>
            <a:r>
              <a:rPr lang="fr-FR" dirty="0"/>
              <a:t> </a:t>
            </a:r>
            <a:r>
              <a:rPr lang="fr-FR" dirty="0" err="1"/>
              <a:t>coasta</a:t>
            </a:r>
            <a:r>
              <a:rPr lang="fr-FR" dirty="0"/>
              <a:t> </a:t>
            </a:r>
            <a:r>
              <a:rPr lang="fr-FR" dirty="0" err="1"/>
              <a:t>Atlanticului</a:t>
            </a:r>
            <a:r>
              <a:rPr lang="fr-FR" dirty="0"/>
              <a:t>. </a:t>
            </a:r>
            <a:r>
              <a:rPr lang="fr-FR" dirty="0" err="1"/>
              <a:t>Punctul</a:t>
            </a:r>
            <a:r>
              <a:rPr lang="fr-FR" dirty="0"/>
              <a:t> </a:t>
            </a:r>
            <a:r>
              <a:rPr lang="fr-FR" dirty="0" err="1"/>
              <a:t>cel</a:t>
            </a:r>
            <a:r>
              <a:rPr lang="fr-FR" dirty="0"/>
              <a:t> mai de </a:t>
            </a:r>
            <a:r>
              <a:rPr lang="fr-FR" dirty="0" err="1"/>
              <a:t>seamă</a:t>
            </a:r>
            <a:r>
              <a:rPr lang="fr-FR" dirty="0"/>
              <a:t> al </a:t>
            </a:r>
            <a:r>
              <a:rPr lang="fr-FR" dirty="0" err="1"/>
              <a:t>Revoluției</a:t>
            </a:r>
            <a:r>
              <a:rPr lang="fr-FR" dirty="0"/>
              <a:t> </a:t>
            </a:r>
            <a:r>
              <a:rPr lang="fr-FR" dirty="0" err="1"/>
              <a:t>americane</a:t>
            </a:r>
            <a:r>
              <a:rPr lang="fr-FR" dirty="0"/>
              <a:t> a </a:t>
            </a:r>
            <a:r>
              <a:rPr lang="fr-FR" dirty="0" err="1"/>
              <a:t>fost</a:t>
            </a:r>
            <a:r>
              <a:rPr lang="fr-FR" dirty="0"/>
              <a:t>, </a:t>
            </a:r>
            <a:r>
              <a:rPr lang="fr-FR" dirty="0" err="1"/>
              <a:t>fără</a:t>
            </a:r>
            <a:r>
              <a:rPr lang="fr-FR" dirty="0"/>
              <a:t> </a:t>
            </a:r>
            <a:r>
              <a:rPr lang="fr-FR" dirty="0" err="1"/>
              <a:t>îndoială</a:t>
            </a:r>
            <a:r>
              <a:rPr lang="fr-FR" dirty="0"/>
              <a:t>, </a:t>
            </a:r>
            <a:r>
              <a:rPr lang="fr-FR" dirty="0" err="1"/>
              <a:t>Declarația</a:t>
            </a:r>
            <a:r>
              <a:rPr lang="fr-FR" dirty="0"/>
              <a:t> de </a:t>
            </a:r>
            <a:r>
              <a:rPr lang="fr-FR" dirty="0" err="1"/>
              <a:t>Independență</a:t>
            </a:r>
            <a:r>
              <a:rPr lang="fr-FR" dirty="0"/>
              <a:t>, care a </a:t>
            </a:r>
            <a:r>
              <a:rPr lang="fr-FR" dirty="0" err="1"/>
              <a:t>condus</a:t>
            </a:r>
            <a:r>
              <a:rPr lang="fr-FR" dirty="0"/>
              <a:t> la </a:t>
            </a:r>
            <a:r>
              <a:rPr lang="fr-FR" dirty="0" err="1"/>
              <a:t>crearea</a:t>
            </a:r>
            <a:r>
              <a:rPr lang="fr-FR" dirty="0"/>
              <a:t> de </a:t>
            </a:r>
            <a:r>
              <a:rPr lang="fr-FR" dirty="0" err="1"/>
              <a:t>către</a:t>
            </a:r>
            <a:r>
              <a:rPr lang="fr-FR" dirty="0"/>
              <a:t> </a:t>
            </a:r>
            <a:r>
              <a:rPr lang="fr-FR" dirty="0" err="1"/>
              <a:t>cele</a:t>
            </a:r>
            <a:r>
              <a:rPr lang="fr-FR" dirty="0"/>
              <a:t> 13 </a:t>
            </a:r>
            <a:r>
              <a:rPr lang="fr-FR" dirty="0" err="1"/>
              <a:t>colonii</a:t>
            </a:r>
            <a:r>
              <a:rPr lang="fr-FR" dirty="0"/>
              <a:t> a </a:t>
            </a:r>
            <a:r>
              <a:rPr lang="fr-FR" dirty="0" err="1"/>
              <a:t>Statelor</a:t>
            </a:r>
            <a:r>
              <a:rPr lang="fr-FR" dirty="0"/>
              <a:t> </a:t>
            </a:r>
            <a:r>
              <a:rPr lang="fr-FR" dirty="0" err="1"/>
              <a:t>Unite</a:t>
            </a:r>
            <a:r>
              <a:rPr lang="fr-FR" dirty="0"/>
              <a:t> ale </a:t>
            </a:r>
            <a:r>
              <a:rPr lang="fr-FR" dirty="0" err="1"/>
              <a:t>Americii</a:t>
            </a:r>
            <a:r>
              <a:rPr lang="fr-FR" dirty="0"/>
              <a:t>. </a:t>
            </a:r>
            <a:r>
              <a:rPr lang="ro-RO" dirty="0" smtClean="0"/>
              <a:t>	</a:t>
            </a:r>
            <a:r>
              <a:rPr lang="en-US" dirty="0" smtClean="0"/>
              <a:t>Ulterior</a:t>
            </a:r>
            <a:r>
              <a:rPr lang="en-US" dirty="0"/>
              <a:t>, </a:t>
            </a:r>
            <a:r>
              <a:rPr lang="en-US" dirty="0" err="1"/>
              <a:t>americanii</a:t>
            </a:r>
            <a:r>
              <a:rPr lang="en-US" dirty="0"/>
              <a:t> au </a:t>
            </a:r>
            <a:r>
              <a:rPr lang="en-US" dirty="0" err="1"/>
              <a:t>creat</a:t>
            </a:r>
            <a:r>
              <a:rPr lang="en-US" dirty="0"/>
              <a:t> o </a:t>
            </a:r>
            <a:r>
              <a:rPr lang="en-US" dirty="0" err="1" smtClean="0"/>
              <a:t>alian</a:t>
            </a:r>
            <a:r>
              <a:rPr lang="ro-RO" dirty="0" smtClean="0"/>
              <a:t>ț</a:t>
            </a:r>
            <a:r>
              <a:rPr lang="en-US" dirty="0" smtClean="0"/>
              <a:t>ă </a:t>
            </a:r>
            <a:r>
              <a:rPr lang="en-US" dirty="0"/>
              <a:t>cu </a:t>
            </a:r>
            <a:r>
              <a:rPr lang="en-US" dirty="0" err="1"/>
              <a:t>Franța</a:t>
            </a:r>
            <a:r>
              <a:rPr lang="en-US" dirty="0"/>
              <a:t>, </a:t>
            </a:r>
            <a:r>
              <a:rPr lang="en-US" dirty="0" err="1"/>
              <a:t>în</a:t>
            </a:r>
            <a:r>
              <a:rPr lang="en-US" dirty="0"/>
              <a:t> 1778, care a </a:t>
            </a:r>
            <a:r>
              <a:rPr lang="en-US" dirty="0" err="1"/>
              <a:t>determinat</a:t>
            </a:r>
            <a:r>
              <a:rPr lang="en-US" dirty="0"/>
              <a:t> o </a:t>
            </a:r>
            <a:r>
              <a:rPr lang="en-US" dirty="0" err="1"/>
              <a:t>echilibrare</a:t>
            </a:r>
            <a:r>
              <a:rPr lang="en-US" dirty="0"/>
              <a:t> a </a:t>
            </a:r>
            <a:r>
              <a:rPr lang="en-US" dirty="0" err="1"/>
              <a:t>forțelor</a:t>
            </a:r>
            <a:r>
              <a:rPr lang="en-US" dirty="0"/>
              <a:t> </a:t>
            </a:r>
            <a:r>
              <a:rPr lang="en-US" dirty="0" err="1"/>
              <a:t>militare</a:t>
            </a:r>
            <a:r>
              <a:rPr lang="en-US" dirty="0"/>
              <a:t> </a:t>
            </a:r>
            <a:r>
              <a:rPr lang="en-US" dirty="0" err="1"/>
              <a:t>terestre</a:t>
            </a:r>
            <a:r>
              <a:rPr lang="en-US" dirty="0"/>
              <a:t> </a:t>
            </a:r>
            <a:r>
              <a:rPr lang="en-US" dirty="0" err="1"/>
              <a:t>și</a:t>
            </a:r>
            <a:r>
              <a:rPr lang="en-US" dirty="0"/>
              <a:t> </a:t>
            </a:r>
            <a:r>
              <a:rPr lang="en-US" dirty="0" err="1"/>
              <a:t>navale</a:t>
            </a:r>
            <a:r>
              <a:rPr lang="en-US" dirty="0"/>
              <a:t>. </a:t>
            </a:r>
            <a:r>
              <a:rPr lang="fr-FR" dirty="0" err="1"/>
              <a:t>Două</a:t>
            </a:r>
            <a:r>
              <a:rPr lang="fr-FR" dirty="0"/>
              <a:t> </a:t>
            </a:r>
            <a:r>
              <a:rPr lang="fr-FR" dirty="0" err="1"/>
              <a:t>armate</a:t>
            </a:r>
            <a:r>
              <a:rPr lang="fr-FR" dirty="0"/>
              <a:t> majore </a:t>
            </a:r>
            <a:r>
              <a:rPr lang="fr-FR" dirty="0" err="1"/>
              <a:t>britanice</a:t>
            </a:r>
            <a:r>
              <a:rPr lang="fr-FR" dirty="0"/>
              <a:t> au </a:t>
            </a:r>
            <a:r>
              <a:rPr lang="fr-FR" dirty="0" err="1"/>
              <a:t>fost</a:t>
            </a:r>
            <a:r>
              <a:rPr lang="fr-FR" dirty="0"/>
              <a:t> </a:t>
            </a:r>
            <a:r>
              <a:rPr lang="fr-FR" dirty="0" err="1"/>
              <a:t>capturate</a:t>
            </a:r>
            <a:r>
              <a:rPr lang="fr-FR" dirty="0"/>
              <a:t> la Saratoga </a:t>
            </a:r>
            <a:r>
              <a:rPr lang="fr-FR" dirty="0" err="1"/>
              <a:t>în</a:t>
            </a:r>
            <a:r>
              <a:rPr lang="fr-FR" dirty="0"/>
              <a:t> 1777 </a:t>
            </a:r>
            <a:r>
              <a:rPr lang="fr-FR" dirty="0" err="1"/>
              <a:t>și</a:t>
            </a:r>
            <a:r>
              <a:rPr lang="fr-FR" dirty="0"/>
              <a:t> Yorktown </a:t>
            </a:r>
            <a:r>
              <a:rPr lang="fr-FR" dirty="0" err="1"/>
              <a:t>din</a:t>
            </a:r>
            <a:r>
              <a:rPr lang="fr-FR" dirty="0"/>
              <a:t> 1781, </a:t>
            </a:r>
            <a:r>
              <a:rPr lang="fr-FR" dirty="0" err="1"/>
              <a:t>conducând</a:t>
            </a:r>
            <a:r>
              <a:rPr lang="fr-FR" dirty="0"/>
              <a:t> la </a:t>
            </a:r>
            <a:r>
              <a:rPr lang="fr-FR" dirty="0" err="1"/>
              <a:t>pacea</a:t>
            </a:r>
            <a:r>
              <a:rPr lang="fr-FR" dirty="0"/>
              <a:t> </a:t>
            </a:r>
            <a:r>
              <a:rPr lang="fr-FR" dirty="0" err="1"/>
              <a:t>încheiată</a:t>
            </a:r>
            <a:r>
              <a:rPr lang="fr-FR" dirty="0"/>
              <a:t> </a:t>
            </a:r>
            <a:r>
              <a:rPr lang="fr-FR" dirty="0" err="1"/>
              <a:t>în</a:t>
            </a:r>
            <a:r>
              <a:rPr lang="fr-FR" dirty="0"/>
              <a:t> 1783 la Paris </a:t>
            </a:r>
            <a:r>
              <a:rPr lang="fr-FR" dirty="0" err="1"/>
              <a:t>prin</a:t>
            </a:r>
            <a:r>
              <a:rPr lang="fr-FR" dirty="0"/>
              <a:t> </a:t>
            </a:r>
            <a:r>
              <a:rPr lang="fr-FR" dirty="0" err="1"/>
              <a:t>recunoașterea</a:t>
            </a:r>
            <a:r>
              <a:rPr lang="fr-FR" dirty="0"/>
              <a:t> </a:t>
            </a:r>
            <a:r>
              <a:rPr lang="fr-FR" dirty="0" err="1"/>
              <a:t>Statelor</a:t>
            </a:r>
            <a:r>
              <a:rPr lang="fr-FR" dirty="0"/>
              <a:t> </a:t>
            </a:r>
            <a:r>
              <a:rPr lang="fr-FR" dirty="0" err="1"/>
              <a:t>Unite</a:t>
            </a:r>
            <a:r>
              <a:rPr lang="fr-FR" dirty="0"/>
              <a:t> ale </a:t>
            </a:r>
            <a:r>
              <a:rPr lang="fr-FR" dirty="0" err="1"/>
              <a:t>Americii</a:t>
            </a:r>
            <a:r>
              <a:rPr lang="fr-FR" dirty="0"/>
              <a:t> ca </a:t>
            </a:r>
            <a:r>
              <a:rPr lang="fr-FR" dirty="0" err="1"/>
              <a:t>națiune</a:t>
            </a:r>
            <a:r>
              <a:rPr lang="fr-FR" dirty="0"/>
              <a:t> </a:t>
            </a:r>
            <a:r>
              <a:rPr lang="fr-FR" dirty="0" err="1"/>
              <a:t>independentă</a:t>
            </a:r>
            <a:r>
              <a:rPr lang="fr-FR" dirty="0"/>
              <a:t> </a:t>
            </a:r>
            <a:r>
              <a:rPr lang="fr-FR" dirty="0" err="1"/>
              <a:t>și</a:t>
            </a:r>
            <a:r>
              <a:rPr lang="fr-FR" dirty="0"/>
              <a:t> </a:t>
            </a:r>
            <a:r>
              <a:rPr lang="fr-FR" dirty="0" err="1"/>
              <a:t>suverană</a:t>
            </a:r>
            <a:r>
              <a:rPr lang="fr-FR" dirty="0"/>
              <a:t> </a:t>
            </a:r>
            <a:r>
              <a:rPr lang="fr-FR" dirty="0" err="1"/>
              <a:t>mărginită</a:t>
            </a:r>
            <a:r>
              <a:rPr lang="fr-FR" dirty="0"/>
              <a:t> la nord de Canada </a:t>
            </a:r>
            <a:r>
              <a:rPr lang="fr-FR" dirty="0" err="1"/>
              <a:t>britanică</a:t>
            </a:r>
            <a:r>
              <a:rPr lang="fr-FR" dirty="0"/>
              <a:t> , la sud de Florida </a:t>
            </a:r>
            <a:r>
              <a:rPr lang="fr-FR" dirty="0" err="1"/>
              <a:t>spaniolă</a:t>
            </a:r>
            <a:r>
              <a:rPr lang="fr-FR" dirty="0"/>
              <a:t> </a:t>
            </a:r>
            <a:r>
              <a:rPr lang="fr-FR" dirty="0" err="1"/>
              <a:t>și</a:t>
            </a:r>
            <a:r>
              <a:rPr lang="fr-FR" dirty="0"/>
              <a:t> la </a:t>
            </a:r>
            <a:r>
              <a:rPr lang="fr-FR" dirty="0" err="1"/>
              <a:t>vest</a:t>
            </a:r>
            <a:r>
              <a:rPr lang="fr-FR" dirty="0"/>
              <a:t> de </a:t>
            </a:r>
            <a:r>
              <a:rPr lang="fr-FR" dirty="0" err="1"/>
              <a:t>fluviul</a:t>
            </a:r>
            <a:r>
              <a:rPr lang="fr-FR" dirty="0"/>
              <a:t> Mississippi</a:t>
            </a:r>
            <a:r>
              <a:rPr lang="fr-FR" dirty="0" smtClean="0"/>
              <a:t>.</a:t>
            </a:r>
            <a:endParaRPr lang="en-US" dirty="0"/>
          </a:p>
        </p:txBody>
      </p:sp>
    </p:spTree>
    <p:extLst>
      <p:ext uri="{BB962C8B-B14F-4D97-AF65-F5344CB8AC3E}">
        <p14:creationId xmlns:p14="http://schemas.microsoft.com/office/powerpoint/2010/main" val="10452268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4789" y="76200"/>
            <a:ext cx="4853011" cy="3108960"/>
          </a:xfrm>
        </p:spPr>
      </p:pic>
      <p:sp>
        <p:nvSpPr>
          <p:cNvPr id="4" name="Text Placeholder 3"/>
          <p:cNvSpPr>
            <a:spLocks noGrp="1"/>
          </p:cNvSpPr>
          <p:nvPr>
            <p:ph type="body" sz="half" idx="2"/>
          </p:nvPr>
        </p:nvSpPr>
        <p:spPr>
          <a:xfrm>
            <a:off x="0" y="152400"/>
            <a:ext cx="4191000" cy="6705600"/>
          </a:xfrm>
        </p:spPr>
        <p:txBody>
          <a:bodyPr>
            <a:normAutofit fontScale="77500" lnSpcReduction="20000"/>
          </a:bodyPr>
          <a:lstStyle/>
          <a:p>
            <a:pPr algn="just"/>
            <a:r>
              <a:rPr lang="ro-RO" dirty="0" smtClean="0"/>
              <a:t>	</a:t>
            </a:r>
            <a:r>
              <a:rPr lang="en-US" dirty="0" smtClean="0"/>
              <a:t>Washington </a:t>
            </a:r>
            <a:r>
              <a:rPr lang="en-US" dirty="0"/>
              <a:t>s-a </a:t>
            </a:r>
            <a:r>
              <a:rPr lang="en-US" dirty="0" err="1"/>
              <a:t>fortificat</a:t>
            </a:r>
            <a:r>
              <a:rPr lang="en-US" dirty="0"/>
              <a:t> </a:t>
            </a:r>
            <a:r>
              <a:rPr lang="en-US" dirty="0" err="1"/>
              <a:t>pe</a:t>
            </a:r>
            <a:r>
              <a:rPr lang="en-US" dirty="0"/>
              <a:t> </a:t>
            </a:r>
            <a:r>
              <a:rPr lang="en-US" dirty="0" err="1"/>
              <a:t>colinele</a:t>
            </a:r>
            <a:r>
              <a:rPr lang="en-US" dirty="0"/>
              <a:t> Harlem </a:t>
            </a:r>
            <a:r>
              <a:rPr lang="en-US" dirty="0" err="1"/>
              <a:t>având</a:t>
            </a:r>
            <a:r>
              <a:rPr lang="en-US" dirty="0"/>
              <a:t> </a:t>
            </a:r>
            <a:r>
              <a:rPr lang="en-US" dirty="0" err="1"/>
              <a:t>ca</a:t>
            </a:r>
            <a:r>
              <a:rPr lang="en-US" dirty="0"/>
              <a:t> </a:t>
            </a:r>
            <a:r>
              <a:rPr lang="en-US" dirty="0" err="1"/>
              <a:t>puncte</a:t>
            </a:r>
            <a:r>
              <a:rPr lang="en-US" dirty="0"/>
              <a:t> se </a:t>
            </a:r>
            <a:r>
              <a:rPr lang="en-US" dirty="0" err="1"/>
              <a:t>sprijin</a:t>
            </a:r>
            <a:r>
              <a:rPr lang="en-US" dirty="0"/>
              <a:t> </a:t>
            </a:r>
            <a:r>
              <a:rPr lang="en-US" dirty="0" err="1"/>
              <a:t>forturile</a:t>
            </a:r>
            <a:r>
              <a:rPr lang="en-US" dirty="0"/>
              <a:t> Washington </a:t>
            </a:r>
            <a:r>
              <a:rPr lang="en-US" dirty="0" err="1"/>
              <a:t>și</a:t>
            </a:r>
            <a:r>
              <a:rPr lang="en-US" dirty="0"/>
              <a:t> Lee, </a:t>
            </a:r>
            <a:r>
              <a:rPr lang="en-US" dirty="0" err="1"/>
              <a:t>pe</a:t>
            </a:r>
            <a:r>
              <a:rPr lang="en-US" dirty="0"/>
              <a:t> </a:t>
            </a:r>
            <a:r>
              <a:rPr lang="en-US" dirty="0" err="1"/>
              <a:t>ambele</a:t>
            </a:r>
            <a:r>
              <a:rPr lang="en-US" dirty="0"/>
              <a:t> </a:t>
            </a:r>
            <a:r>
              <a:rPr lang="en-US" dirty="0" err="1"/>
              <a:t>părți</a:t>
            </a:r>
            <a:r>
              <a:rPr lang="en-US" dirty="0"/>
              <a:t> ale Hudson-</a:t>
            </a:r>
            <a:r>
              <a:rPr lang="en-US" dirty="0" err="1"/>
              <a:t>ului</a:t>
            </a:r>
            <a:r>
              <a:rPr lang="en-US" dirty="0"/>
              <a:t>. Nu a </a:t>
            </a:r>
            <a:r>
              <a:rPr lang="en-US" dirty="0" err="1"/>
              <a:t>putut</a:t>
            </a:r>
            <a:r>
              <a:rPr lang="en-US" dirty="0"/>
              <a:t> </a:t>
            </a:r>
            <a:r>
              <a:rPr lang="en-US" dirty="0" err="1"/>
              <a:t>respinge</a:t>
            </a:r>
            <a:r>
              <a:rPr lang="en-US" dirty="0"/>
              <a:t> </a:t>
            </a:r>
            <a:r>
              <a:rPr lang="en-US" dirty="0" err="1"/>
              <a:t>intrarea</a:t>
            </a:r>
            <a:r>
              <a:rPr lang="en-US" dirty="0"/>
              <a:t> </a:t>
            </a:r>
            <a:r>
              <a:rPr lang="en-US" dirty="0" err="1"/>
              <a:t>flotei</a:t>
            </a:r>
            <a:r>
              <a:rPr lang="en-US" dirty="0"/>
              <a:t> </a:t>
            </a:r>
            <a:r>
              <a:rPr lang="en-US" dirty="0" err="1"/>
              <a:t>britanice</a:t>
            </a:r>
            <a:r>
              <a:rPr lang="en-US" dirty="0"/>
              <a:t> </a:t>
            </a:r>
            <a:r>
              <a:rPr lang="en-US" dirty="0" err="1"/>
              <a:t>în</a:t>
            </a:r>
            <a:r>
              <a:rPr lang="en-US" dirty="0"/>
              <a:t> Hudson. A </a:t>
            </a:r>
            <a:r>
              <a:rPr lang="en-US" dirty="0" err="1"/>
              <a:t>lăsat</a:t>
            </a:r>
            <a:r>
              <a:rPr lang="en-US" dirty="0"/>
              <a:t> 3000 de </a:t>
            </a:r>
            <a:r>
              <a:rPr lang="en-US" dirty="0" err="1"/>
              <a:t>soldați</a:t>
            </a:r>
            <a:r>
              <a:rPr lang="en-US" dirty="0"/>
              <a:t> </a:t>
            </a:r>
            <a:r>
              <a:rPr lang="en-US" dirty="0" err="1"/>
              <a:t>în</a:t>
            </a:r>
            <a:r>
              <a:rPr lang="en-US" dirty="0"/>
              <a:t> </a:t>
            </a:r>
            <a:r>
              <a:rPr lang="en-US" dirty="0" err="1"/>
              <a:t>fortul</a:t>
            </a:r>
            <a:r>
              <a:rPr lang="en-US" dirty="0"/>
              <a:t> Washington </a:t>
            </a:r>
            <a:r>
              <a:rPr lang="en-US" dirty="0" err="1"/>
              <a:t>și</a:t>
            </a:r>
            <a:r>
              <a:rPr lang="en-US" dirty="0"/>
              <a:t> 4500 </a:t>
            </a:r>
            <a:r>
              <a:rPr lang="en-US" dirty="0" err="1"/>
              <a:t>în</a:t>
            </a:r>
            <a:r>
              <a:rPr lang="en-US" dirty="0"/>
              <a:t> </a:t>
            </a:r>
            <a:r>
              <a:rPr lang="en-US" dirty="0" err="1"/>
              <a:t>fortul</a:t>
            </a:r>
            <a:r>
              <a:rPr lang="en-US" dirty="0"/>
              <a:t> Lee sub </a:t>
            </a:r>
            <a:r>
              <a:rPr lang="en-US" dirty="0" err="1"/>
              <a:t>comandă</a:t>
            </a:r>
            <a:r>
              <a:rPr lang="en-US" dirty="0"/>
              <a:t> </a:t>
            </a:r>
            <a:r>
              <a:rPr lang="en-US" dirty="0" err="1"/>
              <a:t>lui</a:t>
            </a:r>
            <a:r>
              <a:rPr lang="en-US" dirty="0"/>
              <a:t> N. Greene </a:t>
            </a:r>
            <a:r>
              <a:rPr lang="en-US" dirty="0" err="1"/>
              <a:t>și</a:t>
            </a:r>
            <a:r>
              <a:rPr lang="en-US" dirty="0"/>
              <a:t> s-a </a:t>
            </a:r>
            <a:r>
              <a:rPr lang="en-US" dirty="0" err="1"/>
              <a:t>retras</a:t>
            </a:r>
            <a:r>
              <a:rPr lang="en-US" dirty="0"/>
              <a:t> </a:t>
            </a:r>
            <a:r>
              <a:rPr lang="en-US" dirty="0" err="1"/>
              <a:t>în</a:t>
            </a:r>
            <a:r>
              <a:rPr lang="en-US" dirty="0"/>
              <a:t> </a:t>
            </a:r>
            <a:r>
              <a:rPr lang="en-US" dirty="0" err="1"/>
              <a:t>localitatea</a:t>
            </a:r>
            <a:r>
              <a:rPr lang="en-US" dirty="0"/>
              <a:t> White Plains </a:t>
            </a:r>
            <a:r>
              <a:rPr lang="en-US" dirty="0" err="1"/>
              <a:t>pe</a:t>
            </a:r>
            <a:r>
              <a:rPr lang="en-US" dirty="0"/>
              <a:t> 23-26 </a:t>
            </a:r>
            <a:r>
              <a:rPr lang="en-US" dirty="0" err="1"/>
              <a:t>octombrie</a:t>
            </a:r>
            <a:r>
              <a:rPr lang="en-US" dirty="0"/>
              <a:t>.</a:t>
            </a:r>
          </a:p>
          <a:p>
            <a:pPr algn="just"/>
            <a:r>
              <a:rPr lang="en-US" dirty="0"/>
              <a:t> </a:t>
            </a:r>
          </a:p>
          <a:p>
            <a:pPr algn="just"/>
            <a:r>
              <a:rPr lang="ro-RO" dirty="0" smtClean="0"/>
              <a:t>	</a:t>
            </a:r>
            <a:r>
              <a:rPr lang="en-US" dirty="0" err="1" smtClean="0"/>
              <a:t>Fiind</a:t>
            </a:r>
            <a:r>
              <a:rPr lang="en-US" dirty="0" smtClean="0"/>
              <a:t> </a:t>
            </a:r>
            <a:r>
              <a:rPr lang="en-US" dirty="0" err="1"/>
              <a:t>urmărit</a:t>
            </a:r>
            <a:r>
              <a:rPr lang="en-US" dirty="0"/>
              <a:t>, Washington s-a </a:t>
            </a:r>
            <a:r>
              <a:rPr lang="en-US" dirty="0" err="1"/>
              <a:t>desprins</a:t>
            </a:r>
            <a:r>
              <a:rPr lang="en-US" dirty="0"/>
              <a:t> de </a:t>
            </a:r>
            <a:r>
              <a:rPr lang="en-US" dirty="0" err="1"/>
              <a:t>atacurile</a:t>
            </a:r>
            <a:r>
              <a:rPr lang="en-US" dirty="0"/>
              <a:t> </a:t>
            </a:r>
            <a:r>
              <a:rPr lang="en-US" dirty="0" err="1"/>
              <a:t>frontale</a:t>
            </a:r>
            <a:r>
              <a:rPr lang="en-US" dirty="0"/>
              <a:t> ale </a:t>
            </a:r>
            <a:r>
              <a:rPr lang="en-US" dirty="0" err="1"/>
              <a:t>britanicilor</a:t>
            </a:r>
            <a:r>
              <a:rPr lang="en-US" dirty="0"/>
              <a:t> </a:t>
            </a:r>
            <a:r>
              <a:rPr lang="en-US" dirty="0" err="1"/>
              <a:t>și</a:t>
            </a:r>
            <a:r>
              <a:rPr lang="en-US" dirty="0"/>
              <a:t> a </a:t>
            </a:r>
            <a:r>
              <a:rPr lang="en-US" dirty="0" err="1"/>
              <a:t>continuat</a:t>
            </a:r>
            <a:r>
              <a:rPr lang="en-US" dirty="0"/>
              <a:t> </a:t>
            </a:r>
            <a:r>
              <a:rPr lang="en-US" dirty="0" err="1"/>
              <a:t>să</a:t>
            </a:r>
            <a:r>
              <a:rPr lang="en-US" dirty="0"/>
              <a:t> se </a:t>
            </a:r>
            <a:r>
              <a:rPr lang="en-US" dirty="0" err="1"/>
              <a:t>retragă</a:t>
            </a:r>
            <a:r>
              <a:rPr lang="en-US" dirty="0"/>
              <a:t> </a:t>
            </a:r>
            <a:r>
              <a:rPr lang="en-US" dirty="0" err="1"/>
              <a:t>în</a:t>
            </a:r>
            <a:r>
              <a:rPr lang="en-US" dirty="0"/>
              <a:t> </a:t>
            </a:r>
            <a:r>
              <a:rPr lang="en-US" dirty="0" err="1"/>
              <a:t>noaptea</a:t>
            </a:r>
            <a:r>
              <a:rPr lang="en-US" dirty="0"/>
              <a:t> de 31 </a:t>
            </a:r>
            <a:r>
              <a:rPr lang="en-US" dirty="0" err="1"/>
              <a:t>octombrie</a:t>
            </a:r>
            <a:r>
              <a:rPr lang="en-US" dirty="0"/>
              <a:t> </a:t>
            </a:r>
            <a:r>
              <a:rPr lang="en-US" dirty="0" err="1"/>
              <a:t>spre</a:t>
            </a:r>
            <a:r>
              <a:rPr lang="en-US" dirty="0"/>
              <a:t> </a:t>
            </a:r>
            <a:r>
              <a:rPr lang="en-US" dirty="0" err="1"/>
              <a:t>înălțimile</a:t>
            </a:r>
            <a:r>
              <a:rPr lang="en-US" dirty="0"/>
              <a:t> de la North Castle, </a:t>
            </a:r>
            <a:r>
              <a:rPr lang="en-US" dirty="0" err="1"/>
              <a:t>lăsându</a:t>
            </a:r>
            <a:r>
              <a:rPr lang="en-US" dirty="0"/>
              <a:t>-l </a:t>
            </a:r>
            <a:r>
              <a:rPr lang="en-US" dirty="0" err="1"/>
              <a:t>pe</a:t>
            </a:r>
            <a:r>
              <a:rPr lang="en-US" dirty="0"/>
              <a:t> </a:t>
            </a:r>
            <a:r>
              <a:rPr lang="en-US" dirty="0" err="1"/>
              <a:t>generalul</a:t>
            </a:r>
            <a:r>
              <a:rPr lang="en-US" dirty="0"/>
              <a:t> Lee cu </a:t>
            </a:r>
            <a:r>
              <a:rPr lang="en-US" dirty="0" err="1"/>
              <a:t>jumătate</a:t>
            </a:r>
            <a:r>
              <a:rPr lang="en-US" dirty="0"/>
              <a:t> din </a:t>
            </a:r>
            <a:r>
              <a:rPr lang="en-US" dirty="0" err="1"/>
              <a:t>efective</a:t>
            </a:r>
            <a:r>
              <a:rPr lang="en-US" dirty="0"/>
              <a:t> </a:t>
            </a:r>
            <a:r>
              <a:rPr lang="en-US" dirty="0" err="1"/>
              <a:t>șip</a:t>
            </a:r>
            <a:r>
              <a:rPr lang="en-US" dirty="0"/>
              <a:t> e </a:t>
            </a:r>
            <a:r>
              <a:rPr lang="en-US" dirty="0" err="1"/>
              <a:t>generalul</a:t>
            </a:r>
            <a:r>
              <a:rPr lang="en-US" dirty="0"/>
              <a:t> William Heath cu 2000 de </a:t>
            </a:r>
            <a:r>
              <a:rPr lang="en-US" dirty="0" err="1"/>
              <a:t>soldați</a:t>
            </a:r>
            <a:r>
              <a:rPr lang="en-US" dirty="0"/>
              <a:t> la Peekskill </a:t>
            </a:r>
            <a:r>
              <a:rPr lang="en-US" dirty="0" err="1"/>
              <a:t>să</a:t>
            </a:r>
            <a:r>
              <a:rPr lang="en-US" dirty="0"/>
              <a:t> </a:t>
            </a:r>
            <a:r>
              <a:rPr lang="en-US" dirty="0" err="1"/>
              <a:t>păzească</a:t>
            </a:r>
            <a:r>
              <a:rPr lang="en-US" dirty="0"/>
              <a:t> Hudson, </a:t>
            </a:r>
            <a:r>
              <a:rPr lang="en-US" dirty="0" err="1"/>
              <a:t>conducând</a:t>
            </a:r>
            <a:r>
              <a:rPr lang="en-US" dirty="0"/>
              <a:t> </a:t>
            </a:r>
            <a:r>
              <a:rPr lang="en-US" dirty="0" err="1"/>
              <a:t>restul</a:t>
            </a:r>
            <a:r>
              <a:rPr lang="en-US" dirty="0"/>
              <a:t> </a:t>
            </a:r>
            <a:r>
              <a:rPr lang="en-US" dirty="0" err="1"/>
              <a:t>forțelor</a:t>
            </a:r>
            <a:r>
              <a:rPr lang="en-US" dirty="0"/>
              <a:t> </a:t>
            </a:r>
            <a:r>
              <a:rPr lang="en-US" dirty="0" err="1"/>
              <a:t>lui</a:t>
            </a:r>
            <a:r>
              <a:rPr lang="en-US" dirty="0"/>
              <a:t> Lee.</a:t>
            </a:r>
          </a:p>
          <a:p>
            <a:pPr algn="just"/>
            <a:r>
              <a:rPr lang="ro-RO" dirty="0" smtClean="0"/>
              <a:t>	</a:t>
            </a:r>
            <a:r>
              <a:rPr lang="en-US" dirty="0" err="1" smtClean="0"/>
              <a:t>Ajuns</a:t>
            </a:r>
            <a:r>
              <a:rPr lang="en-US" dirty="0" smtClean="0"/>
              <a:t> </a:t>
            </a:r>
            <a:r>
              <a:rPr lang="en-US" dirty="0" err="1"/>
              <a:t>pe</a:t>
            </a:r>
            <a:r>
              <a:rPr lang="en-US" dirty="0"/>
              <a:t> 13 </a:t>
            </a:r>
            <a:r>
              <a:rPr lang="en-US" dirty="0" err="1"/>
              <a:t>noiembrie</a:t>
            </a:r>
            <a:r>
              <a:rPr lang="en-US" dirty="0"/>
              <a:t>, s-a </a:t>
            </a:r>
            <a:r>
              <a:rPr lang="en-US" dirty="0" err="1"/>
              <a:t>sfătuit</a:t>
            </a:r>
            <a:r>
              <a:rPr lang="en-US" dirty="0"/>
              <a:t> cu Greene </a:t>
            </a:r>
            <a:r>
              <a:rPr lang="en-US" dirty="0" err="1"/>
              <a:t>și</a:t>
            </a:r>
            <a:r>
              <a:rPr lang="en-US" dirty="0"/>
              <a:t> cu </a:t>
            </a:r>
            <a:r>
              <a:rPr lang="en-US" dirty="0" err="1"/>
              <a:t>ceilalți</a:t>
            </a:r>
            <a:r>
              <a:rPr lang="en-US" dirty="0"/>
              <a:t> </a:t>
            </a:r>
            <a:r>
              <a:rPr lang="en-US" dirty="0" err="1"/>
              <a:t>ofițeri</a:t>
            </a:r>
            <a:r>
              <a:rPr lang="en-US" dirty="0"/>
              <a:t> </a:t>
            </a:r>
            <a:r>
              <a:rPr lang="en-US" dirty="0" err="1"/>
              <a:t>în</a:t>
            </a:r>
            <a:r>
              <a:rPr lang="en-US" dirty="0"/>
              <a:t> </a:t>
            </a:r>
            <a:r>
              <a:rPr lang="en-US" dirty="0" err="1"/>
              <a:t>privința</a:t>
            </a:r>
            <a:r>
              <a:rPr lang="en-US" dirty="0"/>
              <a:t> </a:t>
            </a:r>
            <a:r>
              <a:rPr lang="en-US" dirty="0" err="1"/>
              <a:t>retragerii</a:t>
            </a:r>
            <a:r>
              <a:rPr lang="en-US" dirty="0"/>
              <a:t> </a:t>
            </a:r>
            <a:r>
              <a:rPr lang="en-US" dirty="0" err="1"/>
              <a:t>garnizoanei</a:t>
            </a:r>
            <a:r>
              <a:rPr lang="en-US" dirty="0"/>
              <a:t> de </a:t>
            </a:r>
            <a:r>
              <a:rPr lang="en-US" dirty="0" err="1"/>
              <a:t>pe</a:t>
            </a:r>
            <a:r>
              <a:rPr lang="en-US" dirty="0"/>
              <a:t> </a:t>
            </a:r>
            <a:r>
              <a:rPr lang="en-US" dirty="0" err="1"/>
              <a:t>malul</a:t>
            </a:r>
            <a:r>
              <a:rPr lang="en-US" dirty="0"/>
              <a:t> </a:t>
            </a:r>
            <a:r>
              <a:rPr lang="en-US" dirty="0" err="1"/>
              <a:t>celălalt</a:t>
            </a:r>
            <a:r>
              <a:rPr lang="en-US" dirty="0"/>
              <a:t> al </a:t>
            </a:r>
            <a:r>
              <a:rPr lang="en-US" dirty="0" err="1"/>
              <a:t>fluviului</a:t>
            </a:r>
            <a:r>
              <a:rPr lang="en-US" dirty="0"/>
              <a:t>, </a:t>
            </a:r>
            <a:r>
              <a:rPr lang="en-US" dirty="0" err="1"/>
              <a:t>aflată</a:t>
            </a:r>
            <a:r>
              <a:rPr lang="en-US" dirty="0"/>
              <a:t> </a:t>
            </a:r>
            <a:r>
              <a:rPr lang="en-US" dirty="0" err="1"/>
              <a:t>în</a:t>
            </a:r>
            <a:r>
              <a:rPr lang="en-US" dirty="0"/>
              <a:t> </a:t>
            </a:r>
            <a:r>
              <a:rPr lang="en-US" dirty="0" err="1"/>
              <a:t>fortul</a:t>
            </a:r>
            <a:r>
              <a:rPr lang="en-US" dirty="0"/>
              <a:t> Washington. Greene a </a:t>
            </a:r>
            <a:r>
              <a:rPr lang="en-US" dirty="0" err="1"/>
              <a:t>insistat</a:t>
            </a:r>
            <a:r>
              <a:rPr lang="en-US" dirty="0"/>
              <a:t> </a:t>
            </a:r>
            <a:r>
              <a:rPr lang="en-US" dirty="0" err="1"/>
              <a:t>să</a:t>
            </a:r>
            <a:r>
              <a:rPr lang="en-US" dirty="0"/>
              <a:t> nu se </a:t>
            </a:r>
            <a:r>
              <a:rPr lang="en-US" dirty="0" err="1"/>
              <a:t>grăbească</a:t>
            </a:r>
            <a:r>
              <a:rPr lang="en-US" dirty="0"/>
              <a:t>, </a:t>
            </a:r>
            <a:r>
              <a:rPr lang="en-US" dirty="0" err="1"/>
              <a:t>dar</a:t>
            </a:r>
            <a:r>
              <a:rPr lang="en-US" dirty="0"/>
              <a:t> Washington </a:t>
            </a:r>
            <a:r>
              <a:rPr lang="en-US" dirty="0" err="1"/>
              <a:t>șovăia</a:t>
            </a:r>
            <a:r>
              <a:rPr lang="en-US" dirty="0"/>
              <a:t>. </a:t>
            </a:r>
            <a:r>
              <a:rPr lang="en-US" dirty="0" err="1"/>
              <a:t>Pe</a:t>
            </a:r>
            <a:r>
              <a:rPr lang="en-US" dirty="0"/>
              <a:t> 16 </a:t>
            </a:r>
            <a:r>
              <a:rPr lang="en-US" dirty="0" err="1"/>
              <a:t>noiembrie</a:t>
            </a:r>
            <a:r>
              <a:rPr lang="en-US" dirty="0"/>
              <a:t>, Howe a </a:t>
            </a:r>
            <a:r>
              <a:rPr lang="en-US" dirty="0" err="1"/>
              <a:t>înconjurat</a:t>
            </a:r>
            <a:r>
              <a:rPr lang="en-US" dirty="0"/>
              <a:t> </a:t>
            </a:r>
            <a:r>
              <a:rPr lang="en-US" dirty="0" err="1"/>
              <a:t>fortul</a:t>
            </a:r>
            <a:r>
              <a:rPr lang="en-US" dirty="0"/>
              <a:t> cu </a:t>
            </a:r>
            <a:r>
              <a:rPr lang="en-US" dirty="0" err="1"/>
              <a:t>forțele</a:t>
            </a:r>
            <a:r>
              <a:rPr lang="en-US" dirty="0"/>
              <a:t> </a:t>
            </a:r>
            <a:r>
              <a:rPr lang="en-US" dirty="0" err="1"/>
              <a:t>britanice</a:t>
            </a:r>
            <a:r>
              <a:rPr lang="en-US" dirty="0"/>
              <a:t>, </a:t>
            </a:r>
            <a:r>
              <a:rPr lang="en-US" dirty="0" err="1"/>
              <a:t>iar</a:t>
            </a:r>
            <a:r>
              <a:rPr lang="en-US" dirty="0"/>
              <a:t> </a:t>
            </a:r>
            <a:r>
              <a:rPr lang="en-US" dirty="0" err="1"/>
              <a:t>colonelul</a:t>
            </a:r>
            <a:r>
              <a:rPr lang="en-US" dirty="0"/>
              <a:t> Robert </a:t>
            </a:r>
            <a:r>
              <a:rPr lang="en-US" dirty="0" err="1"/>
              <a:t>Magow</a:t>
            </a:r>
            <a:r>
              <a:rPr lang="en-US" dirty="0"/>
              <a:t>, </a:t>
            </a:r>
            <a:r>
              <a:rPr lang="en-US" dirty="0" err="1"/>
              <a:t>comandantul</a:t>
            </a:r>
            <a:r>
              <a:rPr lang="en-US" dirty="0"/>
              <a:t> </a:t>
            </a:r>
            <a:r>
              <a:rPr lang="en-US" dirty="0" err="1"/>
              <a:t>fortului</a:t>
            </a:r>
            <a:r>
              <a:rPr lang="en-US" dirty="0"/>
              <a:t>, s-a </a:t>
            </a:r>
            <a:r>
              <a:rPr lang="en-US" dirty="0" err="1"/>
              <a:t>predat</a:t>
            </a:r>
            <a:r>
              <a:rPr lang="en-US" dirty="0"/>
              <a:t> cu </a:t>
            </a:r>
            <a:r>
              <a:rPr lang="en-US" dirty="0" err="1"/>
              <a:t>întreagă</a:t>
            </a:r>
            <a:r>
              <a:rPr lang="en-US" dirty="0"/>
              <a:t> </a:t>
            </a:r>
            <a:r>
              <a:rPr lang="en-US" dirty="0" err="1"/>
              <a:t>garnizoană</a:t>
            </a:r>
            <a:r>
              <a:rPr lang="en-US" dirty="0"/>
              <a:t>.</a:t>
            </a:r>
          </a:p>
          <a:p>
            <a:pPr algn="just"/>
            <a:r>
              <a:rPr lang="ro-RO" dirty="0" smtClean="0"/>
              <a:t>	</a:t>
            </a:r>
            <a:r>
              <a:rPr lang="en-US" dirty="0" err="1" smtClean="0"/>
              <a:t>În</a:t>
            </a:r>
            <a:r>
              <a:rPr lang="en-US" dirty="0" smtClean="0"/>
              <a:t> </a:t>
            </a:r>
            <a:r>
              <a:rPr lang="en-US" dirty="0" err="1"/>
              <a:t>noaptea</a:t>
            </a:r>
            <a:r>
              <a:rPr lang="en-US" dirty="0"/>
              <a:t> 19-20 </a:t>
            </a:r>
            <a:r>
              <a:rPr lang="en-US" dirty="0" err="1"/>
              <a:t>noiembrie</a:t>
            </a:r>
            <a:r>
              <a:rPr lang="en-US" dirty="0"/>
              <a:t>, </a:t>
            </a:r>
            <a:r>
              <a:rPr lang="en-US" dirty="0" err="1"/>
              <a:t>forțele</a:t>
            </a:r>
            <a:r>
              <a:rPr lang="en-US" dirty="0"/>
              <a:t> </a:t>
            </a:r>
            <a:r>
              <a:rPr lang="en-US" dirty="0" err="1"/>
              <a:t>britanice</a:t>
            </a:r>
            <a:r>
              <a:rPr lang="en-US" dirty="0"/>
              <a:t> au </a:t>
            </a:r>
            <a:r>
              <a:rPr lang="en-US" dirty="0" err="1"/>
              <a:t>traversat</a:t>
            </a:r>
            <a:r>
              <a:rPr lang="en-US" dirty="0"/>
              <a:t> Hudson sub </a:t>
            </a:r>
            <a:r>
              <a:rPr lang="en-US" dirty="0" err="1"/>
              <a:t>conducerea</a:t>
            </a:r>
            <a:r>
              <a:rPr lang="en-US" dirty="0"/>
              <a:t> </a:t>
            </a:r>
            <a:r>
              <a:rPr lang="en-US" dirty="0" err="1"/>
              <a:t>generalului</a:t>
            </a:r>
            <a:r>
              <a:rPr lang="en-US" dirty="0"/>
              <a:t> Cornwallis. Washington, </a:t>
            </a:r>
            <a:r>
              <a:rPr lang="en-US" dirty="0" err="1"/>
              <a:t>bănuind</a:t>
            </a:r>
            <a:r>
              <a:rPr lang="en-US" dirty="0"/>
              <a:t> </a:t>
            </a:r>
            <a:r>
              <a:rPr lang="en-US" dirty="0" err="1"/>
              <a:t>că</a:t>
            </a:r>
            <a:r>
              <a:rPr lang="en-US" dirty="0"/>
              <a:t> Howe </a:t>
            </a:r>
            <a:r>
              <a:rPr lang="en-US" dirty="0" err="1"/>
              <a:t>intenționa</a:t>
            </a:r>
            <a:r>
              <a:rPr lang="en-US" dirty="0"/>
              <a:t> </a:t>
            </a:r>
            <a:r>
              <a:rPr lang="en-US" dirty="0" err="1"/>
              <a:t>să</a:t>
            </a:r>
            <a:r>
              <a:rPr lang="en-US" dirty="0"/>
              <a:t> </a:t>
            </a:r>
            <a:r>
              <a:rPr lang="en-US" dirty="0" err="1"/>
              <a:t>cucerească</a:t>
            </a:r>
            <a:r>
              <a:rPr lang="en-US" dirty="0"/>
              <a:t> o parte din New Jersey </a:t>
            </a:r>
            <a:r>
              <a:rPr lang="en-US" dirty="0" err="1"/>
              <a:t>și</a:t>
            </a:r>
            <a:r>
              <a:rPr lang="en-US" dirty="0"/>
              <a:t> </a:t>
            </a:r>
            <a:r>
              <a:rPr lang="en-US" dirty="0" err="1"/>
              <a:t>să</a:t>
            </a:r>
            <a:r>
              <a:rPr lang="en-US" dirty="0"/>
              <a:t> </a:t>
            </a:r>
            <a:r>
              <a:rPr lang="en-US" dirty="0" err="1"/>
              <a:t>ocupe</a:t>
            </a:r>
            <a:r>
              <a:rPr lang="en-US" dirty="0"/>
              <a:t> Philadelphia, a </a:t>
            </a:r>
            <a:r>
              <a:rPr lang="en-US" dirty="0" err="1"/>
              <a:t>cerut</a:t>
            </a:r>
            <a:r>
              <a:rPr lang="en-US" dirty="0"/>
              <a:t> </a:t>
            </a:r>
            <a:r>
              <a:rPr lang="en-US" dirty="0" err="1"/>
              <a:t>Congresului</a:t>
            </a:r>
            <a:r>
              <a:rPr lang="en-US" dirty="0"/>
              <a:t> </a:t>
            </a:r>
            <a:r>
              <a:rPr lang="en-US" dirty="0" err="1"/>
              <a:t>și</a:t>
            </a:r>
            <a:r>
              <a:rPr lang="en-US" dirty="0"/>
              <a:t> </a:t>
            </a:r>
            <a:r>
              <a:rPr lang="en-US" dirty="0" err="1"/>
              <a:t>conducerii</a:t>
            </a:r>
            <a:r>
              <a:rPr lang="en-US" dirty="0"/>
              <a:t> New Jersey </a:t>
            </a:r>
            <a:r>
              <a:rPr lang="en-US" dirty="0" err="1"/>
              <a:t>să</a:t>
            </a:r>
            <a:r>
              <a:rPr lang="en-US" dirty="0"/>
              <a:t> </a:t>
            </a:r>
            <a:r>
              <a:rPr lang="en-US" dirty="0" err="1"/>
              <a:t>i</a:t>
            </a:r>
            <a:r>
              <a:rPr lang="en-US" dirty="0"/>
              <a:t> se </a:t>
            </a:r>
            <a:r>
              <a:rPr lang="en-US" dirty="0" err="1"/>
              <a:t>ofere</a:t>
            </a:r>
            <a:r>
              <a:rPr lang="en-US" dirty="0"/>
              <a:t> </a:t>
            </a:r>
            <a:r>
              <a:rPr lang="en-US" dirty="0" err="1"/>
              <a:t>întăriri</a:t>
            </a:r>
            <a:r>
              <a:rPr lang="en-US" dirty="0"/>
              <a:t>. I-a </a:t>
            </a:r>
            <a:r>
              <a:rPr lang="en-US" dirty="0" err="1"/>
              <a:t>scris</a:t>
            </a:r>
            <a:r>
              <a:rPr lang="en-US" dirty="0"/>
              <a:t> </a:t>
            </a:r>
            <a:r>
              <a:rPr lang="en-US" dirty="0" err="1"/>
              <a:t>lui</a:t>
            </a:r>
            <a:r>
              <a:rPr lang="en-US" dirty="0"/>
              <a:t> Lee </a:t>
            </a:r>
            <a:r>
              <a:rPr lang="en-US" dirty="0" err="1"/>
              <a:t>să</a:t>
            </a:r>
            <a:r>
              <a:rPr lang="en-US" dirty="0"/>
              <a:t> se </a:t>
            </a:r>
            <a:r>
              <a:rPr lang="en-US" dirty="0" err="1"/>
              <a:t>retragă</a:t>
            </a:r>
            <a:r>
              <a:rPr lang="en-US" dirty="0"/>
              <a:t> de la North Castle </a:t>
            </a:r>
            <a:r>
              <a:rPr lang="en-US" dirty="0" err="1"/>
              <a:t>și</a:t>
            </a:r>
            <a:r>
              <a:rPr lang="en-US" dirty="0"/>
              <a:t> </a:t>
            </a:r>
            <a:r>
              <a:rPr lang="en-US" dirty="0" err="1"/>
              <a:t>să</a:t>
            </a:r>
            <a:r>
              <a:rPr lang="en-US" dirty="0"/>
              <a:t> </a:t>
            </a:r>
            <a:r>
              <a:rPr lang="en-US" dirty="0" err="1"/>
              <a:t>i</a:t>
            </a:r>
            <a:r>
              <a:rPr lang="en-US" dirty="0"/>
              <a:t> se </a:t>
            </a:r>
            <a:r>
              <a:rPr lang="en-US" dirty="0" err="1"/>
              <a:t>alăture</a:t>
            </a:r>
            <a:r>
              <a:rPr lang="en-US" dirty="0"/>
              <a:t> </a:t>
            </a:r>
            <a:r>
              <a:rPr lang="en-US" dirty="0" err="1"/>
              <a:t>înspre</a:t>
            </a:r>
            <a:r>
              <a:rPr lang="en-US" dirty="0"/>
              <a:t> New Brunswick.</a:t>
            </a:r>
          </a:p>
          <a:p>
            <a:pPr algn="just"/>
            <a:r>
              <a:rPr lang="ro-RO" dirty="0" smtClean="0"/>
              <a:t>	</a:t>
            </a:r>
            <a:r>
              <a:rPr lang="fr-FR" dirty="0" err="1" smtClean="0"/>
              <a:t>Ajungând</a:t>
            </a:r>
            <a:r>
              <a:rPr lang="fr-FR" dirty="0" smtClean="0"/>
              <a:t> </a:t>
            </a:r>
            <a:r>
              <a:rPr lang="fr-FR" dirty="0" err="1"/>
              <a:t>acolo</a:t>
            </a:r>
            <a:r>
              <a:rPr lang="fr-FR" dirty="0"/>
              <a:t> </a:t>
            </a:r>
            <a:r>
              <a:rPr lang="fr-FR" dirty="0" err="1"/>
              <a:t>pe</a:t>
            </a:r>
            <a:r>
              <a:rPr lang="fr-FR" dirty="0"/>
              <a:t> 28 </a:t>
            </a:r>
            <a:r>
              <a:rPr lang="fr-FR" dirty="0" err="1"/>
              <a:t>noiembrie</a:t>
            </a:r>
            <a:r>
              <a:rPr lang="fr-FR" dirty="0"/>
              <a:t> 2000 de </a:t>
            </a:r>
            <a:r>
              <a:rPr lang="fr-FR" dirty="0" err="1"/>
              <a:t>soldați</a:t>
            </a:r>
            <a:r>
              <a:rPr lang="fr-FR" dirty="0"/>
              <a:t> </a:t>
            </a:r>
            <a:r>
              <a:rPr lang="fr-FR" dirty="0" err="1"/>
              <a:t>din</a:t>
            </a:r>
            <a:r>
              <a:rPr lang="fr-FR" dirty="0"/>
              <a:t> Maryland </a:t>
            </a:r>
            <a:r>
              <a:rPr lang="fr-FR" dirty="0" err="1"/>
              <a:t>și</a:t>
            </a:r>
            <a:r>
              <a:rPr lang="fr-FR" dirty="0"/>
              <a:t> New Jersey </a:t>
            </a:r>
            <a:r>
              <a:rPr lang="fr-FR" dirty="0" err="1"/>
              <a:t>l-au</a:t>
            </a:r>
            <a:r>
              <a:rPr lang="fr-FR" dirty="0"/>
              <a:t> </a:t>
            </a:r>
            <a:r>
              <a:rPr lang="fr-FR" dirty="0" err="1"/>
              <a:t>părăsit</a:t>
            </a:r>
            <a:r>
              <a:rPr lang="fr-FR" dirty="0"/>
              <a:t> </a:t>
            </a:r>
            <a:r>
              <a:rPr lang="fr-FR" dirty="0" err="1"/>
              <a:t>după</a:t>
            </a:r>
            <a:r>
              <a:rPr lang="fr-FR" dirty="0"/>
              <a:t> ce </a:t>
            </a:r>
            <a:r>
              <a:rPr lang="fr-FR" dirty="0" err="1"/>
              <a:t>termenul</a:t>
            </a:r>
            <a:r>
              <a:rPr lang="fr-FR" dirty="0"/>
              <a:t> de </a:t>
            </a:r>
            <a:r>
              <a:rPr lang="fr-FR" dirty="0" err="1"/>
              <a:t>înrolare</a:t>
            </a:r>
            <a:r>
              <a:rPr lang="fr-FR" dirty="0"/>
              <a:t> a </a:t>
            </a:r>
            <a:r>
              <a:rPr lang="fr-FR" dirty="0" err="1"/>
              <a:t>expirat</a:t>
            </a:r>
            <a:r>
              <a:rPr lang="fr-FR" dirty="0"/>
              <a:t>. </a:t>
            </a:r>
            <a:r>
              <a:rPr lang="fr-FR" dirty="0" err="1"/>
              <a:t>Avea</a:t>
            </a:r>
            <a:r>
              <a:rPr lang="fr-FR" dirty="0"/>
              <a:t> </a:t>
            </a:r>
            <a:r>
              <a:rPr lang="fr-FR" dirty="0" err="1"/>
              <a:t>numai</a:t>
            </a:r>
            <a:r>
              <a:rPr lang="fr-FR" dirty="0"/>
              <a:t> 3400 de </a:t>
            </a:r>
            <a:r>
              <a:rPr lang="fr-FR" dirty="0" err="1"/>
              <a:t>soldați</a:t>
            </a:r>
            <a:r>
              <a:rPr lang="fr-FR" dirty="0"/>
              <a:t>, </a:t>
            </a:r>
            <a:r>
              <a:rPr lang="fr-FR" dirty="0" err="1"/>
              <a:t>iar</a:t>
            </a:r>
            <a:r>
              <a:rPr lang="fr-FR" dirty="0"/>
              <a:t> Lee nu </a:t>
            </a:r>
            <a:r>
              <a:rPr lang="fr-FR" dirty="0" err="1"/>
              <a:t>sosise</a:t>
            </a:r>
            <a:r>
              <a:rPr lang="fr-FR" dirty="0"/>
              <a:t>, </a:t>
            </a:r>
            <a:r>
              <a:rPr lang="fr-FR" dirty="0" err="1"/>
              <a:t>acesta</a:t>
            </a:r>
            <a:r>
              <a:rPr lang="fr-FR" dirty="0"/>
              <a:t> </a:t>
            </a:r>
            <a:r>
              <a:rPr lang="fr-FR" dirty="0" err="1"/>
              <a:t>fiind</a:t>
            </a:r>
            <a:r>
              <a:rPr lang="fr-FR" dirty="0"/>
              <a:t> convins </a:t>
            </a:r>
            <a:r>
              <a:rPr lang="fr-FR" dirty="0" err="1"/>
              <a:t>că</a:t>
            </a:r>
            <a:r>
              <a:rPr lang="fr-FR" dirty="0"/>
              <a:t> Washington </a:t>
            </a:r>
            <a:r>
              <a:rPr lang="fr-FR" dirty="0" err="1"/>
              <a:t>avea</a:t>
            </a:r>
            <a:r>
              <a:rPr lang="fr-FR" dirty="0"/>
              <a:t> </a:t>
            </a:r>
            <a:r>
              <a:rPr lang="fr-FR" dirty="0" err="1"/>
              <a:t>să</a:t>
            </a:r>
            <a:r>
              <a:rPr lang="fr-FR" dirty="0"/>
              <a:t> fie </a:t>
            </a:r>
            <a:r>
              <a:rPr lang="fr-FR" dirty="0" err="1"/>
              <a:t>înlocuit</a:t>
            </a:r>
            <a:r>
              <a:rPr lang="fr-FR" dirty="0"/>
              <a:t> de Congres </a:t>
            </a:r>
            <a:r>
              <a:rPr lang="fr-FR" dirty="0" err="1"/>
              <a:t>datorită</a:t>
            </a:r>
            <a:r>
              <a:rPr lang="fr-FR" dirty="0"/>
              <a:t> </a:t>
            </a:r>
            <a:r>
              <a:rPr lang="fr-FR" dirty="0" err="1"/>
              <a:t>erorilor</a:t>
            </a:r>
            <a:r>
              <a:rPr lang="fr-FR" dirty="0"/>
              <a:t>, </a:t>
            </a:r>
            <a:r>
              <a:rPr lang="fr-FR" dirty="0" err="1"/>
              <a:t>înfrângerilor</a:t>
            </a:r>
            <a:r>
              <a:rPr lang="fr-FR" dirty="0"/>
              <a:t> </a:t>
            </a:r>
            <a:r>
              <a:rPr lang="fr-FR" dirty="0" err="1"/>
              <a:t>și</a:t>
            </a:r>
            <a:r>
              <a:rPr lang="fr-FR" dirty="0"/>
              <a:t> </a:t>
            </a:r>
            <a:r>
              <a:rPr lang="fr-FR" dirty="0" err="1"/>
              <a:t>retragerii</a:t>
            </a:r>
            <a:r>
              <a:rPr lang="fr-FR" dirty="0"/>
              <a:t> </a:t>
            </a:r>
            <a:r>
              <a:rPr lang="fr-FR" dirty="0" err="1"/>
              <a:t>și</a:t>
            </a:r>
            <a:r>
              <a:rPr lang="fr-FR" dirty="0"/>
              <a:t> </a:t>
            </a:r>
            <a:r>
              <a:rPr lang="fr-FR" dirty="0" err="1"/>
              <a:t>că</a:t>
            </a:r>
            <a:r>
              <a:rPr lang="fr-FR" dirty="0"/>
              <a:t> </a:t>
            </a:r>
            <a:r>
              <a:rPr lang="fr-FR" dirty="0" err="1"/>
              <a:t>acesta</a:t>
            </a:r>
            <a:r>
              <a:rPr lang="fr-FR" dirty="0"/>
              <a:t> va fi </a:t>
            </a:r>
            <a:r>
              <a:rPr lang="fr-FR" dirty="0" err="1"/>
              <a:t>numit</a:t>
            </a:r>
            <a:r>
              <a:rPr lang="fr-FR" dirty="0"/>
              <a:t> </a:t>
            </a:r>
            <a:r>
              <a:rPr lang="fr-FR" dirty="0" err="1"/>
              <a:t>drept</a:t>
            </a:r>
            <a:r>
              <a:rPr lang="fr-FR" dirty="0"/>
              <a:t> </a:t>
            </a:r>
            <a:r>
              <a:rPr lang="fr-FR" dirty="0" err="1"/>
              <a:t>succesor</a:t>
            </a:r>
            <a:r>
              <a:rPr lang="fr-FR" dirty="0"/>
              <a:t>, </a:t>
            </a:r>
            <a:r>
              <a:rPr lang="fr-FR" dirty="0" err="1"/>
              <a:t>fiind</a:t>
            </a:r>
            <a:r>
              <a:rPr lang="fr-FR" dirty="0"/>
              <a:t> </a:t>
            </a:r>
            <a:r>
              <a:rPr lang="fr-FR" dirty="0" err="1"/>
              <a:t>ofițer</a:t>
            </a:r>
            <a:r>
              <a:rPr lang="fr-FR" dirty="0"/>
              <a:t> de </a:t>
            </a:r>
            <a:r>
              <a:rPr lang="fr-FR" dirty="0" err="1"/>
              <a:t>carieră</a:t>
            </a:r>
            <a:r>
              <a:rPr lang="fr-FR" dirty="0"/>
              <a:t> </a:t>
            </a:r>
            <a:r>
              <a:rPr lang="fr-FR" dirty="0" err="1"/>
              <a:t>cu</a:t>
            </a:r>
            <a:r>
              <a:rPr lang="fr-FR" dirty="0"/>
              <a:t> </a:t>
            </a:r>
            <a:r>
              <a:rPr lang="fr-FR" dirty="0" err="1"/>
              <a:t>reputație</a:t>
            </a:r>
            <a:r>
              <a:rPr lang="fr-FR" dirty="0"/>
              <a:t> mare </a:t>
            </a:r>
            <a:r>
              <a:rPr lang="fr-FR" dirty="0" err="1"/>
              <a:t>în</a:t>
            </a:r>
            <a:r>
              <a:rPr lang="fr-FR" dirty="0"/>
              <a:t> </a:t>
            </a:r>
            <a:r>
              <a:rPr lang="fr-FR" dirty="0" err="1"/>
              <a:t>operațiunile</a:t>
            </a:r>
            <a:r>
              <a:rPr lang="fr-FR" dirty="0"/>
              <a:t> </a:t>
            </a:r>
            <a:r>
              <a:rPr lang="fr-FR" dirty="0" err="1"/>
              <a:t>din</a:t>
            </a:r>
            <a:r>
              <a:rPr lang="fr-FR" dirty="0"/>
              <a:t> Europa </a:t>
            </a:r>
            <a:r>
              <a:rPr lang="fr-FR" dirty="0" err="1"/>
              <a:t>și</a:t>
            </a:r>
            <a:r>
              <a:rPr lang="fr-FR" dirty="0"/>
              <a:t> </a:t>
            </a:r>
            <a:r>
              <a:rPr lang="fr-FR" dirty="0" err="1"/>
              <a:t>America</a:t>
            </a:r>
            <a:r>
              <a:rPr lang="fr-FR" dirty="0"/>
              <a:t>. </a:t>
            </a:r>
            <a:r>
              <a:rPr lang="fr-FR" dirty="0" err="1"/>
              <a:t>Fiind</a:t>
            </a:r>
            <a:r>
              <a:rPr lang="fr-FR" dirty="0"/>
              <a:t> </a:t>
            </a:r>
            <a:r>
              <a:rPr lang="fr-FR" dirty="0" err="1"/>
              <a:t>presat</a:t>
            </a:r>
            <a:r>
              <a:rPr lang="fr-FR" dirty="0"/>
              <a:t> de </a:t>
            </a:r>
            <a:r>
              <a:rPr lang="fr-FR" dirty="0" err="1"/>
              <a:t>britanici</a:t>
            </a:r>
            <a:r>
              <a:rPr lang="fr-FR" dirty="0"/>
              <a:t>, Washington a </a:t>
            </a:r>
            <a:r>
              <a:rPr lang="fr-FR" dirty="0" err="1"/>
              <a:t>distrus</a:t>
            </a:r>
            <a:r>
              <a:rPr lang="fr-FR" dirty="0"/>
              <a:t> </a:t>
            </a:r>
            <a:r>
              <a:rPr lang="fr-FR" dirty="0" err="1"/>
              <a:t>podul</a:t>
            </a:r>
            <a:r>
              <a:rPr lang="fr-FR" dirty="0"/>
              <a:t> de peste Raritan River, s-a </a:t>
            </a:r>
            <a:r>
              <a:rPr lang="fr-FR" dirty="0" err="1"/>
              <a:t>retras</a:t>
            </a:r>
            <a:r>
              <a:rPr lang="fr-FR" dirty="0"/>
              <a:t> de la New Brunswick la Trenton, </a:t>
            </a:r>
            <a:r>
              <a:rPr lang="fr-FR" dirty="0" err="1"/>
              <a:t>localitate</a:t>
            </a:r>
            <a:r>
              <a:rPr lang="fr-FR" dirty="0"/>
              <a:t> </a:t>
            </a:r>
            <a:r>
              <a:rPr lang="fr-FR" dirty="0" err="1"/>
              <a:t>pe</a:t>
            </a:r>
            <a:r>
              <a:rPr lang="fr-FR" dirty="0"/>
              <a:t> </a:t>
            </a:r>
            <a:r>
              <a:rPr lang="fr-FR" dirty="0" err="1"/>
              <a:t>râul</a:t>
            </a:r>
            <a:r>
              <a:rPr lang="fr-FR" dirty="0"/>
              <a:t> Delaware. Washington, </a:t>
            </a:r>
            <a:r>
              <a:rPr lang="fr-FR" dirty="0" err="1"/>
              <a:t>pregătind</a:t>
            </a:r>
            <a:r>
              <a:rPr lang="fr-FR" dirty="0"/>
              <a:t> </a:t>
            </a:r>
            <a:r>
              <a:rPr lang="fr-FR" dirty="0" err="1"/>
              <a:t>evacuarea</a:t>
            </a:r>
            <a:r>
              <a:rPr lang="fr-FR" dirty="0"/>
              <a:t> </a:t>
            </a:r>
            <a:r>
              <a:rPr lang="fr-FR" dirty="0" err="1"/>
              <a:t>soldaților</a:t>
            </a:r>
            <a:r>
              <a:rPr lang="fr-FR" dirty="0"/>
              <a:t>, a </a:t>
            </a:r>
            <a:r>
              <a:rPr lang="fr-FR" dirty="0" err="1"/>
              <a:t>ordonat</a:t>
            </a:r>
            <a:r>
              <a:rPr lang="fr-FR" dirty="0"/>
              <a:t> </a:t>
            </a:r>
            <a:r>
              <a:rPr lang="fr-FR" dirty="0" err="1"/>
              <a:t>să</a:t>
            </a:r>
            <a:r>
              <a:rPr lang="fr-FR" dirty="0"/>
              <a:t> fie </a:t>
            </a:r>
            <a:r>
              <a:rPr lang="fr-FR" dirty="0" err="1"/>
              <a:t>adunate</a:t>
            </a:r>
            <a:r>
              <a:rPr lang="fr-FR" dirty="0"/>
              <a:t> </a:t>
            </a:r>
            <a:r>
              <a:rPr lang="fr-FR" dirty="0" err="1"/>
              <a:t>toate</a:t>
            </a:r>
            <a:r>
              <a:rPr lang="fr-FR" dirty="0"/>
              <a:t> </a:t>
            </a:r>
            <a:r>
              <a:rPr lang="fr-FR" dirty="0" err="1"/>
              <a:t>ambarcațiunile</a:t>
            </a:r>
            <a:r>
              <a:rPr lang="fr-FR" dirty="0"/>
              <a:t> </a:t>
            </a:r>
            <a:r>
              <a:rPr lang="fr-FR" dirty="0" err="1"/>
              <a:t>aflate</a:t>
            </a:r>
            <a:r>
              <a:rPr lang="fr-FR" dirty="0"/>
              <a:t> </a:t>
            </a:r>
            <a:r>
              <a:rPr lang="fr-FR" dirty="0" err="1"/>
              <a:t>pe</a:t>
            </a:r>
            <a:r>
              <a:rPr lang="fr-FR" dirty="0"/>
              <a:t> </a:t>
            </a:r>
            <a:r>
              <a:rPr lang="fr-FR" dirty="0" err="1"/>
              <a:t>râu</a:t>
            </a:r>
            <a:r>
              <a:rPr lang="fr-FR" dirty="0"/>
              <a:t> </a:t>
            </a:r>
            <a:r>
              <a:rPr lang="fr-FR" dirty="0" err="1"/>
              <a:t>și</a:t>
            </a:r>
            <a:r>
              <a:rPr lang="fr-FR" dirty="0"/>
              <a:t> i-a </a:t>
            </a:r>
            <a:r>
              <a:rPr lang="fr-FR" dirty="0" err="1"/>
              <a:t>trimis</a:t>
            </a:r>
            <a:r>
              <a:rPr lang="fr-FR" dirty="0"/>
              <a:t> un </a:t>
            </a:r>
            <a:r>
              <a:rPr lang="fr-FR" dirty="0" err="1"/>
              <a:t>mesaj</a:t>
            </a:r>
            <a:r>
              <a:rPr lang="fr-FR" dirty="0"/>
              <a:t> lui Lee </a:t>
            </a:r>
            <a:r>
              <a:rPr lang="fr-FR" dirty="0" err="1"/>
              <a:t>să</a:t>
            </a:r>
            <a:r>
              <a:rPr lang="fr-FR" dirty="0"/>
              <a:t> se </a:t>
            </a:r>
            <a:r>
              <a:rPr lang="fr-FR" dirty="0" err="1"/>
              <a:t>grăbească</a:t>
            </a:r>
            <a:r>
              <a:rPr lang="fr-FR" dirty="0"/>
              <a:t>. </a:t>
            </a:r>
            <a:r>
              <a:rPr lang="fr-FR" dirty="0" err="1"/>
              <a:t>Urmărit</a:t>
            </a:r>
            <a:r>
              <a:rPr lang="fr-FR" dirty="0"/>
              <a:t> de </a:t>
            </a:r>
            <a:r>
              <a:rPr lang="fr-FR" dirty="0" err="1"/>
              <a:t>inamic</a:t>
            </a:r>
            <a:r>
              <a:rPr lang="fr-FR" dirty="0"/>
              <a:t>, Washington, </a:t>
            </a:r>
            <a:r>
              <a:rPr lang="fr-FR" dirty="0" err="1"/>
              <a:t>protejat</a:t>
            </a:r>
            <a:r>
              <a:rPr lang="fr-FR" dirty="0"/>
              <a:t> de </a:t>
            </a:r>
            <a:r>
              <a:rPr lang="fr-FR" dirty="0" err="1"/>
              <a:t>tirul</a:t>
            </a:r>
            <a:r>
              <a:rPr lang="fr-FR" dirty="0"/>
              <a:t> </a:t>
            </a:r>
            <a:r>
              <a:rPr lang="fr-FR" dirty="0" err="1"/>
              <a:t>artileriei</a:t>
            </a:r>
            <a:r>
              <a:rPr lang="fr-FR" dirty="0"/>
              <a:t> sale, a </a:t>
            </a:r>
            <a:r>
              <a:rPr lang="fr-FR" dirty="0" err="1"/>
              <a:t>traversat</a:t>
            </a:r>
            <a:r>
              <a:rPr lang="fr-FR" dirty="0"/>
              <a:t> Delaware </a:t>
            </a:r>
            <a:r>
              <a:rPr lang="fr-FR" dirty="0" err="1"/>
              <a:t>în</a:t>
            </a:r>
            <a:r>
              <a:rPr lang="fr-FR" dirty="0"/>
              <a:t> </a:t>
            </a:r>
            <a:r>
              <a:rPr lang="fr-FR" dirty="0" err="1" smtClean="0"/>
              <a:t>dimineaț</a:t>
            </a:r>
            <a:r>
              <a:rPr lang="ro-RO" dirty="0" smtClean="0"/>
              <a:t>a</a:t>
            </a:r>
            <a:r>
              <a:rPr lang="fr-FR" dirty="0" smtClean="0"/>
              <a:t> </a:t>
            </a:r>
            <a:r>
              <a:rPr lang="fr-FR" dirty="0" err="1"/>
              <a:t>zilei</a:t>
            </a:r>
            <a:r>
              <a:rPr lang="fr-FR" dirty="0"/>
              <a:t> de 8 </a:t>
            </a:r>
            <a:r>
              <a:rPr lang="fr-FR" dirty="0" err="1"/>
              <a:t>decembrie</a:t>
            </a:r>
            <a:r>
              <a:rPr lang="fr-FR" dirty="0"/>
              <a:t>, </a:t>
            </a:r>
            <a:r>
              <a:rPr lang="fr-FR" dirty="0" err="1"/>
              <a:t>sub</a:t>
            </a:r>
            <a:r>
              <a:rPr lang="fr-FR" dirty="0"/>
              <a:t> </a:t>
            </a:r>
            <a:r>
              <a:rPr lang="fr-FR" dirty="0" err="1"/>
              <a:t>ochii</a:t>
            </a:r>
            <a:r>
              <a:rPr lang="fr-FR" dirty="0"/>
              <a:t> </a:t>
            </a:r>
            <a:r>
              <a:rPr lang="fr-FR" dirty="0" err="1"/>
              <a:t>britanicilor</a:t>
            </a:r>
            <a:r>
              <a:rPr lang="fr-FR" dirty="0"/>
              <a:t>. </a:t>
            </a:r>
            <a:r>
              <a:rPr lang="fr-FR" dirty="0" err="1"/>
              <a:t>În</a:t>
            </a:r>
            <a:r>
              <a:rPr lang="fr-FR" dirty="0"/>
              <a:t> </a:t>
            </a:r>
            <a:r>
              <a:rPr lang="fr-FR" dirty="0" err="1"/>
              <a:t>Pennsylvania</a:t>
            </a:r>
            <a:r>
              <a:rPr lang="fr-FR" dirty="0"/>
              <a:t> a </a:t>
            </a:r>
            <a:r>
              <a:rPr lang="fr-FR" dirty="0" err="1"/>
              <a:t>primit</a:t>
            </a:r>
            <a:r>
              <a:rPr lang="fr-FR" dirty="0"/>
              <a:t> </a:t>
            </a:r>
            <a:r>
              <a:rPr lang="fr-FR" dirty="0" err="1"/>
              <a:t>întăriri</a:t>
            </a:r>
            <a:r>
              <a:rPr lang="fr-FR" dirty="0"/>
              <a:t> de 2000 de </a:t>
            </a:r>
            <a:r>
              <a:rPr lang="fr-FR" dirty="0" err="1"/>
              <a:t>milițieni</a:t>
            </a:r>
            <a:r>
              <a:rPr lang="fr-FR" dirty="0"/>
              <a:t> </a:t>
            </a:r>
            <a:r>
              <a:rPr lang="fr-FR" dirty="0" err="1"/>
              <a:t>din</a:t>
            </a:r>
            <a:r>
              <a:rPr lang="fr-FR" dirty="0"/>
              <a:t> </a:t>
            </a:r>
            <a:r>
              <a:rPr lang="fr-FR" dirty="0" err="1"/>
              <a:t>împrejurimi</a:t>
            </a:r>
            <a:r>
              <a:rPr lang="fr-FR" dirty="0"/>
              <a:t>, </a:t>
            </a:r>
            <a:r>
              <a:rPr lang="fr-FR" dirty="0" err="1"/>
              <a:t>având</a:t>
            </a:r>
            <a:r>
              <a:rPr lang="fr-FR" dirty="0"/>
              <a:t> 5000 de </a:t>
            </a:r>
            <a:r>
              <a:rPr lang="fr-FR" dirty="0" err="1"/>
              <a:t>soldați</a:t>
            </a:r>
            <a:r>
              <a:rPr lang="fr-FR" dirty="0"/>
              <a:t> </a:t>
            </a:r>
            <a:r>
              <a:rPr lang="fr-FR" dirty="0" err="1"/>
              <a:t>cu</a:t>
            </a:r>
            <a:r>
              <a:rPr lang="fr-FR" dirty="0"/>
              <a:t> el. Lee a </a:t>
            </a:r>
            <a:r>
              <a:rPr lang="fr-FR" dirty="0" err="1"/>
              <a:t>traversat</a:t>
            </a:r>
            <a:r>
              <a:rPr lang="fr-FR" dirty="0"/>
              <a:t> Hudson </a:t>
            </a:r>
            <a:r>
              <a:rPr lang="fr-FR" dirty="0" err="1"/>
              <a:t>cu</a:t>
            </a:r>
            <a:r>
              <a:rPr lang="fr-FR" dirty="0"/>
              <a:t> 4000 de </a:t>
            </a:r>
            <a:r>
              <a:rPr lang="fr-FR" dirty="0" err="1"/>
              <a:t>soldați</a:t>
            </a:r>
            <a:r>
              <a:rPr lang="fr-FR" dirty="0"/>
              <a:t>, dar </a:t>
            </a:r>
            <a:r>
              <a:rPr lang="fr-FR" dirty="0" err="1"/>
              <a:t>într</a:t>
            </a:r>
            <a:r>
              <a:rPr lang="fr-FR" dirty="0"/>
              <a:t>-un </a:t>
            </a:r>
            <a:r>
              <a:rPr lang="fr-FR" dirty="0" err="1"/>
              <a:t>ritm</a:t>
            </a:r>
            <a:r>
              <a:rPr lang="fr-FR" dirty="0"/>
              <a:t> lent. </a:t>
            </a:r>
            <a:r>
              <a:rPr lang="fr-FR" dirty="0" err="1"/>
              <a:t>În</a:t>
            </a:r>
            <a:r>
              <a:rPr lang="fr-FR" dirty="0"/>
              <a:t> </a:t>
            </a:r>
            <a:r>
              <a:rPr lang="fr-FR" dirty="0" err="1"/>
              <a:t>seara</a:t>
            </a:r>
            <a:r>
              <a:rPr lang="fr-FR" dirty="0"/>
              <a:t> </a:t>
            </a:r>
            <a:r>
              <a:rPr lang="fr-FR" dirty="0" err="1"/>
              <a:t>zilei</a:t>
            </a:r>
            <a:r>
              <a:rPr lang="fr-FR" dirty="0"/>
              <a:t> de 12 </a:t>
            </a:r>
            <a:r>
              <a:rPr lang="fr-FR" dirty="0" err="1"/>
              <a:t>decembrie</a:t>
            </a:r>
            <a:r>
              <a:rPr lang="fr-FR" dirty="0"/>
              <a:t> </a:t>
            </a:r>
            <a:r>
              <a:rPr lang="fr-FR" dirty="0" err="1"/>
              <a:t>și</a:t>
            </a:r>
            <a:r>
              <a:rPr lang="fr-FR" dirty="0"/>
              <a:t>-a </a:t>
            </a:r>
            <a:r>
              <a:rPr lang="fr-FR" dirty="0" err="1"/>
              <a:t>amplasat</a:t>
            </a:r>
            <a:r>
              <a:rPr lang="fr-FR" dirty="0"/>
              <a:t> </a:t>
            </a:r>
            <a:r>
              <a:rPr lang="fr-FR" dirty="0" err="1"/>
              <a:t>tabăra</a:t>
            </a:r>
            <a:r>
              <a:rPr lang="fr-FR" dirty="0"/>
              <a:t> </a:t>
            </a:r>
            <a:r>
              <a:rPr lang="fr-FR" dirty="0" err="1"/>
              <a:t>în</a:t>
            </a:r>
            <a:r>
              <a:rPr lang="fr-FR" dirty="0"/>
              <a:t> </a:t>
            </a:r>
            <a:r>
              <a:rPr lang="fr-FR" dirty="0" err="1"/>
              <a:t>apropiere</a:t>
            </a:r>
            <a:r>
              <a:rPr lang="fr-FR" dirty="0"/>
              <a:t> de Morristown, </a:t>
            </a:r>
            <a:r>
              <a:rPr lang="fr-FR" dirty="0" err="1"/>
              <a:t>lăsând</a:t>
            </a:r>
            <a:r>
              <a:rPr lang="fr-FR" dirty="0"/>
              <a:t> </a:t>
            </a:r>
            <a:r>
              <a:rPr lang="fr-FR" dirty="0" err="1"/>
              <a:t>trupele</a:t>
            </a:r>
            <a:r>
              <a:rPr lang="fr-FR" dirty="0"/>
              <a:t> </a:t>
            </a:r>
            <a:r>
              <a:rPr lang="fr-FR" dirty="0" err="1"/>
              <a:t>sub</a:t>
            </a:r>
            <a:r>
              <a:rPr lang="fr-FR" dirty="0"/>
              <a:t> </a:t>
            </a:r>
            <a:r>
              <a:rPr lang="fr-FR" dirty="0" err="1"/>
              <a:t>comandă</a:t>
            </a:r>
            <a:r>
              <a:rPr lang="fr-FR" dirty="0"/>
              <a:t> </a:t>
            </a:r>
            <a:r>
              <a:rPr lang="fr-FR" dirty="0" err="1"/>
              <a:t>generalului</a:t>
            </a:r>
            <a:r>
              <a:rPr lang="fr-FR" dirty="0"/>
              <a:t> John Sullivan, </a:t>
            </a:r>
            <a:r>
              <a:rPr lang="fr-FR" dirty="0" err="1"/>
              <a:t>însoțit</a:t>
            </a:r>
            <a:r>
              <a:rPr lang="fr-FR" dirty="0"/>
              <a:t> de o </a:t>
            </a:r>
            <a:r>
              <a:rPr lang="fr-FR" dirty="0" err="1"/>
              <a:t>mică</a:t>
            </a:r>
            <a:r>
              <a:rPr lang="fr-FR" dirty="0"/>
              <a:t> </a:t>
            </a:r>
            <a:r>
              <a:rPr lang="fr-FR" dirty="0" err="1"/>
              <a:t>gardǎ</a:t>
            </a:r>
            <a:r>
              <a:rPr lang="fr-FR" dirty="0"/>
              <a:t>, </a:t>
            </a:r>
            <a:r>
              <a:rPr lang="fr-FR" dirty="0" err="1"/>
              <a:t>petrecând</a:t>
            </a:r>
            <a:r>
              <a:rPr lang="fr-FR" dirty="0"/>
              <a:t> </a:t>
            </a:r>
            <a:r>
              <a:rPr lang="fr-FR" dirty="0" err="1"/>
              <a:t>noaptea</a:t>
            </a:r>
            <a:r>
              <a:rPr lang="fr-FR" dirty="0"/>
              <a:t> la </a:t>
            </a:r>
            <a:r>
              <a:rPr lang="fr-FR" dirty="0" err="1"/>
              <a:t>cârciumă</a:t>
            </a:r>
            <a:r>
              <a:rPr lang="fr-FR" dirty="0"/>
              <a:t>. A </a:t>
            </a:r>
            <a:r>
              <a:rPr lang="fr-FR" dirty="0" err="1"/>
              <a:t>fost</a:t>
            </a:r>
            <a:r>
              <a:rPr lang="fr-FR" dirty="0"/>
              <a:t> </a:t>
            </a:r>
            <a:r>
              <a:rPr lang="fr-FR" dirty="0" err="1"/>
              <a:t>capturat</a:t>
            </a:r>
            <a:r>
              <a:rPr lang="fr-FR" dirty="0"/>
              <a:t> de </a:t>
            </a:r>
            <a:r>
              <a:rPr lang="fr-FR" dirty="0" err="1"/>
              <a:t>către</a:t>
            </a:r>
            <a:r>
              <a:rPr lang="fr-FR" dirty="0"/>
              <a:t> un </a:t>
            </a:r>
            <a:r>
              <a:rPr lang="fr-FR" dirty="0" err="1"/>
              <a:t>detașament</a:t>
            </a:r>
            <a:r>
              <a:rPr lang="fr-FR" dirty="0"/>
              <a:t> de cavalerie </a:t>
            </a:r>
            <a:r>
              <a:rPr lang="fr-FR" dirty="0" err="1"/>
              <a:t>britanic</a:t>
            </a:r>
            <a:r>
              <a:rPr lang="fr-FR" dirty="0"/>
              <a:t>, </a:t>
            </a:r>
            <a:r>
              <a:rPr lang="fr-FR" dirty="0" err="1"/>
              <a:t>iar</a:t>
            </a:r>
            <a:r>
              <a:rPr lang="fr-FR" dirty="0"/>
              <a:t> Sullivan a </a:t>
            </a:r>
            <a:r>
              <a:rPr lang="fr-FR" dirty="0" err="1"/>
              <a:t>mărșăluit</a:t>
            </a:r>
            <a:r>
              <a:rPr lang="fr-FR" dirty="0"/>
              <a:t> </a:t>
            </a:r>
            <a:r>
              <a:rPr lang="fr-FR" dirty="0" err="1"/>
              <a:t>rapid</a:t>
            </a:r>
            <a:r>
              <a:rPr lang="fr-FR" dirty="0"/>
              <a:t> </a:t>
            </a:r>
            <a:r>
              <a:rPr lang="fr-FR" dirty="0" err="1"/>
              <a:t>să</a:t>
            </a:r>
            <a:r>
              <a:rPr lang="fr-FR" dirty="0"/>
              <a:t> i se </a:t>
            </a:r>
            <a:r>
              <a:rPr lang="fr-FR" dirty="0" err="1"/>
              <a:t>alăture</a:t>
            </a:r>
            <a:r>
              <a:rPr lang="fr-FR" dirty="0"/>
              <a:t> lui Washington </a:t>
            </a:r>
            <a:r>
              <a:rPr lang="fr-FR" dirty="0" err="1"/>
              <a:t>și</a:t>
            </a:r>
            <a:r>
              <a:rPr lang="fr-FR" dirty="0"/>
              <a:t> la 20 </a:t>
            </a:r>
            <a:r>
              <a:rPr lang="fr-FR" dirty="0" err="1"/>
              <a:t>decembrie</a:t>
            </a:r>
            <a:r>
              <a:rPr lang="fr-FR" dirty="0"/>
              <a:t> a </a:t>
            </a:r>
            <a:r>
              <a:rPr lang="fr-FR" dirty="0" err="1"/>
              <a:t>ajuns</a:t>
            </a:r>
            <a:r>
              <a:rPr lang="fr-FR" dirty="0"/>
              <a:t> </a:t>
            </a:r>
            <a:r>
              <a:rPr lang="fr-FR" dirty="0" err="1"/>
              <a:t>în</a:t>
            </a:r>
            <a:r>
              <a:rPr lang="fr-FR" dirty="0"/>
              <a:t> </a:t>
            </a:r>
            <a:r>
              <a:rPr lang="fr-FR" dirty="0" err="1"/>
              <a:t>tabăra</a:t>
            </a:r>
            <a:r>
              <a:rPr lang="fr-FR" dirty="0"/>
              <a:t> </a:t>
            </a:r>
            <a:r>
              <a:rPr lang="fr-FR" dirty="0" err="1"/>
              <a:t>acestuia</a:t>
            </a:r>
            <a:r>
              <a:rPr lang="fr-FR" dirty="0"/>
              <a:t> </a:t>
            </a:r>
            <a:r>
              <a:rPr lang="fr-FR" dirty="0" err="1"/>
              <a:t>cu</a:t>
            </a:r>
            <a:r>
              <a:rPr lang="fr-FR" dirty="0"/>
              <a:t> 2000 de </a:t>
            </a:r>
            <a:r>
              <a:rPr lang="fr-FR" dirty="0" err="1"/>
              <a:t>soldați</a:t>
            </a:r>
            <a:r>
              <a:rPr lang="fr-FR" dirty="0" smtClean="0"/>
              <a:t>.</a:t>
            </a:r>
            <a:endParaRPr lang="en-US" dirty="0"/>
          </a:p>
        </p:txBody>
      </p:sp>
      <p:sp>
        <p:nvSpPr>
          <p:cNvPr id="6" name="TextBox 5"/>
          <p:cNvSpPr txBox="1"/>
          <p:nvPr/>
        </p:nvSpPr>
        <p:spPr>
          <a:xfrm>
            <a:off x="4191000" y="3124200"/>
            <a:ext cx="5105400" cy="369332"/>
          </a:xfrm>
          <a:prstGeom prst="rect">
            <a:avLst/>
          </a:prstGeom>
          <a:noFill/>
        </p:spPr>
        <p:txBody>
          <a:bodyPr wrap="square" rtlCol="0">
            <a:spAutoFit/>
          </a:bodyPr>
          <a:lstStyle/>
          <a:p>
            <a:pPr algn="ctr"/>
            <a:r>
              <a:rPr lang="ro-RO" dirty="0" smtClean="0"/>
              <a:t>Washington trece râul Delaware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644900"/>
            <a:ext cx="2273300" cy="2832100"/>
          </a:xfrm>
          <a:prstGeom prst="rect">
            <a:avLst/>
          </a:prstGeom>
        </p:spPr>
      </p:pic>
      <p:sp>
        <p:nvSpPr>
          <p:cNvPr id="8" name="TextBox 7"/>
          <p:cNvSpPr txBox="1"/>
          <p:nvPr/>
        </p:nvSpPr>
        <p:spPr>
          <a:xfrm>
            <a:off x="4191000" y="6477000"/>
            <a:ext cx="4876800" cy="369332"/>
          </a:xfrm>
          <a:prstGeom prst="rect">
            <a:avLst/>
          </a:prstGeom>
          <a:noFill/>
        </p:spPr>
        <p:txBody>
          <a:bodyPr wrap="square" rtlCol="0">
            <a:spAutoFit/>
          </a:bodyPr>
          <a:lstStyle/>
          <a:p>
            <a:pPr algn="ctr"/>
            <a:r>
              <a:rPr lang="ro-RO" dirty="0" smtClean="0"/>
              <a:t>Generalul John Sullivan</a:t>
            </a:r>
            <a:endParaRPr lang="en-US" dirty="0"/>
          </a:p>
        </p:txBody>
      </p:sp>
    </p:spTree>
    <p:extLst>
      <p:ext uri="{BB962C8B-B14F-4D97-AF65-F5344CB8AC3E}">
        <p14:creationId xmlns:p14="http://schemas.microsoft.com/office/powerpoint/2010/main" val="156448586"/>
      </p:ext>
    </p:extLst>
  </p:cSld>
  <p:clrMapOvr>
    <a:masterClrMapping/>
  </p:clrMapOvr>
  <p:transition spd="slow" advTm="10000">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61756" y="381000"/>
            <a:ext cx="3444144" cy="5486400"/>
          </a:xfrm>
        </p:spPr>
      </p:pic>
      <p:sp>
        <p:nvSpPr>
          <p:cNvPr id="4" name="Text Placeholder 3"/>
          <p:cNvSpPr>
            <a:spLocks noGrp="1"/>
          </p:cNvSpPr>
          <p:nvPr>
            <p:ph type="body" sz="half" idx="2"/>
          </p:nvPr>
        </p:nvSpPr>
        <p:spPr>
          <a:xfrm>
            <a:off x="0" y="381000"/>
            <a:ext cx="5638800" cy="6477000"/>
          </a:xfrm>
        </p:spPr>
        <p:txBody>
          <a:bodyPr>
            <a:normAutofit lnSpcReduction="10000"/>
          </a:bodyPr>
          <a:lstStyle/>
          <a:p>
            <a:pPr algn="just"/>
            <a:r>
              <a:rPr lang="ro-RO" dirty="0" smtClean="0"/>
              <a:t>	</a:t>
            </a:r>
            <a:r>
              <a:rPr lang="fr-FR" dirty="0" err="1" smtClean="0"/>
              <a:t>Congresul</a:t>
            </a:r>
            <a:r>
              <a:rPr lang="fr-FR" dirty="0" smtClean="0"/>
              <a:t> </a:t>
            </a:r>
            <a:r>
              <a:rPr lang="fr-FR" dirty="0"/>
              <a:t>Continental, </a:t>
            </a:r>
            <a:r>
              <a:rPr lang="fr-FR" dirty="0" err="1"/>
              <a:t>întrunit</a:t>
            </a:r>
            <a:r>
              <a:rPr lang="fr-FR" dirty="0"/>
              <a:t> la 12 </a:t>
            </a:r>
            <a:r>
              <a:rPr lang="fr-FR" dirty="0" err="1"/>
              <a:t>decembrie</a:t>
            </a:r>
            <a:r>
              <a:rPr lang="fr-FR" dirty="0"/>
              <a:t>, la Philadelphia, </a:t>
            </a:r>
            <a:r>
              <a:rPr lang="fr-FR" dirty="0" err="1"/>
              <a:t>și</a:t>
            </a:r>
            <a:r>
              <a:rPr lang="fr-FR" dirty="0"/>
              <a:t>-a </a:t>
            </a:r>
            <a:r>
              <a:rPr lang="fr-FR" dirty="0" err="1"/>
              <a:t>exprimat</a:t>
            </a:r>
            <a:r>
              <a:rPr lang="fr-FR" dirty="0"/>
              <a:t> </a:t>
            </a:r>
            <a:r>
              <a:rPr lang="fr-FR" dirty="0" err="1"/>
              <a:t>regretul</a:t>
            </a:r>
            <a:r>
              <a:rPr lang="fr-FR" dirty="0"/>
              <a:t> </a:t>
            </a:r>
            <a:r>
              <a:rPr lang="fr-FR" dirty="0" err="1"/>
              <a:t>și</a:t>
            </a:r>
            <a:r>
              <a:rPr lang="fr-FR" dirty="0"/>
              <a:t> </a:t>
            </a:r>
            <a:r>
              <a:rPr lang="fr-FR" dirty="0" err="1"/>
              <a:t>lipsa</a:t>
            </a:r>
            <a:r>
              <a:rPr lang="fr-FR" dirty="0"/>
              <a:t> de </a:t>
            </a:r>
            <a:r>
              <a:rPr lang="fr-FR" dirty="0" err="1"/>
              <a:t>speranța</a:t>
            </a:r>
            <a:r>
              <a:rPr lang="fr-FR" dirty="0"/>
              <a:t> </a:t>
            </a:r>
            <a:r>
              <a:rPr lang="fr-FR" dirty="0" err="1"/>
              <a:t>că</a:t>
            </a:r>
            <a:r>
              <a:rPr lang="fr-FR" dirty="0"/>
              <a:t> Washington mai </a:t>
            </a:r>
            <a:r>
              <a:rPr lang="fr-FR" dirty="0" err="1"/>
              <a:t>avea</a:t>
            </a:r>
            <a:r>
              <a:rPr lang="fr-FR" dirty="0"/>
              <a:t> </a:t>
            </a:r>
            <a:r>
              <a:rPr lang="fr-FR" dirty="0" err="1"/>
              <a:t>să</a:t>
            </a:r>
            <a:r>
              <a:rPr lang="fr-FR" dirty="0"/>
              <a:t> </a:t>
            </a:r>
            <a:r>
              <a:rPr lang="fr-FR" dirty="0" err="1"/>
              <a:t>biruiască</a:t>
            </a:r>
            <a:r>
              <a:rPr lang="fr-FR" dirty="0"/>
              <a:t> </a:t>
            </a:r>
            <a:r>
              <a:rPr lang="fr-FR" dirty="0" err="1"/>
              <a:t>trupele</a:t>
            </a:r>
            <a:r>
              <a:rPr lang="fr-FR" dirty="0"/>
              <a:t> </a:t>
            </a:r>
            <a:r>
              <a:rPr lang="fr-FR" dirty="0" err="1"/>
              <a:t>britanice</a:t>
            </a:r>
            <a:r>
              <a:rPr lang="fr-FR" dirty="0"/>
              <a:t>. Washington </a:t>
            </a:r>
            <a:r>
              <a:rPr lang="fr-FR" dirty="0" err="1"/>
              <a:t>le-a</a:t>
            </a:r>
            <a:r>
              <a:rPr lang="fr-FR" dirty="0"/>
              <a:t> transmis </a:t>
            </a:r>
            <a:r>
              <a:rPr lang="fr-FR" dirty="0" err="1"/>
              <a:t>pe</a:t>
            </a:r>
            <a:r>
              <a:rPr lang="fr-FR" dirty="0"/>
              <a:t> 17 </a:t>
            </a:r>
            <a:r>
              <a:rPr lang="fr-FR" dirty="0" err="1"/>
              <a:t>decembrie</a:t>
            </a:r>
            <a:r>
              <a:rPr lang="fr-FR" dirty="0"/>
              <a:t> </a:t>
            </a:r>
            <a:r>
              <a:rPr lang="fr-FR" dirty="0" err="1"/>
              <a:t>că</a:t>
            </a:r>
            <a:r>
              <a:rPr lang="fr-FR" dirty="0"/>
              <a:t> </a:t>
            </a:r>
            <a:r>
              <a:rPr lang="fr-FR" dirty="0" err="1"/>
              <a:t>politică</a:t>
            </a:r>
            <a:r>
              <a:rPr lang="fr-FR" dirty="0"/>
              <a:t> de a face </a:t>
            </a:r>
            <a:r>
              <a:rPr lang="fr-FR" dirty="0" err="1"/>
              <a:t>înrolări</a:t>
            </a:r>
            <a:r>
              <a:rPr lang="fr-FR" dirty="0"/>
              <a:t> </a:t>
            </a:r>
            <a:r>
              <a:rPr lang="fr-FR" dirty="0" err="1"/>
              <a:t>pe</a:t>
            </a:r>
            <a:r>
              <a:rPr lang="fr-FR" dirty="0"/>
              <a:t> </a:t>
            </a:r>
            <a:r>
              <a:rPr lang="fr-FR" dirty="0" err="1"/>
              <a:t>termen</a:t>
            </a:r>
            <a:r>
              <a:rPr lang="fr-FR" dirty="0"/>
              <a:t> </a:t>
            </a:r>
            <a:r>
              <a:rPr lang="fr-FR" dirty="0" err="1"/>
              <a:t>scurt</a:t>
            </a:r>
            <a:r>
              <a:rPr lang="fr-FR" dirty="0"/>
              <a:t> nu e </a:t>
            </a:r>
            <a:r>
              <a:rPr lang="fr-FR" dirty="0" err="1"/>
              <a:t>eficientă</a:t>
            </a:r>
            <a:r>
              <a:rPr lang="fr-FR" dirty="0"/>
              <a:t>. Thomas Paine, soldat al </a:t>
            </a:r>
            <a:r>
              <a:rPr lang="fr-FR" dirty="0" err="1"/>
              <a:t>Armatei</a:t>
            </a:r>
            <a:r>
              <a:rPr lang="fr-FR" dirty="0"/>
              <a:t> Continentale, a </a:t>
            </a:r>
            <a:r>
              <a:rPr lang="fr-FR" dirty="0" err="1"/>
              <a:t>scris</a:t>
            </a:r>
            <a:r>
              <a:rPr lang="fr-FR" dirty="0"/>
              <a:t> </a:t>
            </a:r>
            <a:r>
              <a:rPr lang="fr-FR" dirty="0" err="1"/>
              <a:t>primul</a:t>
            </a:r>
            <a:r>
              <a:rPr lang="fr-FR" dirty="0"/>
              <a:t> </a:t>
            </a:r>
            <a:r>
              <a:rPr lang="fr-FR" dirty="0" err="1"/>
              <a:t>număr</a:t>
            </a:r>
            <a:r>
              <a:rPr lang="fr-FR" dirty="0"/>
              <a:t> </a:t>
            </a:r>
            <a:r>
              <a:rPr lang="fr-FR" dirty="0" err="1"/>
              <a:t>din</a:t>
            </a:r>
            <a:r>
              <a:rPr lang="fr-FR" dirty="0"/>
              <a:t> The American </a:t>
            </a:r>
            <a:r>
              <a:rPr lang="fr-FR" dirty="0" err="1"/>
              <a:t>Crisis</a:t>
            </a:r>
            <a:r>
              <a:rPr lang="fr-FR" dirty="0"/>
              <a:t>, </a:t>
            </a:r>
            <a:r>
              <a:rPr lang="fr-FR" dirty="0" err="1"/>
              <a:t>periodic</a:t>
            </a:r>
            <a:r>
              <a:rPr lang="fr-FR" dirty="0"/>
              <a:t> ce </a:t>
            </a:r>
            <a:r>
              <a:rPr lang="fr-FR" dirty="0" err="1"/>
              <a:t>apăru</a:t>
            </a:r>
            <a:r>
              <a:rPr lang="fr-FR" dirty="0"/>
              <a:t> </a:t>
            </a:r>
            <a:r>
              <a:rPr lang="fr-FR" dirty="0" err="1"/>
              <a:t>în</a:t>
            </a:r>
            <a:r>
              <a:rPr lang="fr-FR" dirty="0"/>
              <a:t> </a:t>
            </a:r>
            <a:r>
              <a:rPr lang="fr-FR" dirty="0" err="1"/>
              <a:t>treisprezece</a:t>
            </a:r>
            <a:r>
              <a:rPr lang="fr-FR" dirty="0"/>
              <a:t> </a:t>
            </a:r>
            <a:r>
              <a:rPr lang="fr-FR" dirty="0" err="1"/>
              <a:t>numere</a:t>
            </a:r>
            <a:r>
              <a:rPr lang="fr-FR" dirty="0"/>
              <a:t>. </a:t>
            </a:r>
            <a:r>
              <a:rPr lang="fr-FR" dirty="0" err="1"/>
              <a:t>Primul</a:t>
            </a:r>
            <a:r>
              <a:rPr lang="fr-FR" dirty="0"/>
              <a:t> </a:t>
            </a:r>
            <a:r>
              <a:rPr lang="fr-FR" dirty="0" err="1"/>
              <a:t>număr</a:t>
            </a:r>
            <a:r>
              <a:rPr lang="fr-FR" dirty="0"/>
              <a:t> </a:t>
            </a:r>
            <a:r>
              <a:rPr lang="fr-FR" dirty="0" err="1"/>
              <a:t>chiar</a:t>
            </a:r>
            <a:r>
              <a:rPr lang="fr-FR" dirty="0"/>
              <a:t> a </a:t>
            </a:r>
            <a:r>
              <a:rPr lang="fr-FR" dirty="0" err="1"/>
              <a:t>fost</a:t>
            </a:r>
            <a:r>
              <a:rPr lang="fr-FR" dirty="0"/>
              <a:t> </a:t>
            </a:r>
            <a:r>
              <a:rPr lang="fr-FR" dirty="0" err="1"/>
              <a:t>citit</a:t>
            </a:r>
            <a:r>
              <a:rPr lang="fr-FR" dirty="0"/>
              <a:t> </a:t>
            </a:r>
            <a:r>
              <a:rPr lang="fr-FR" dirty="0" err="1"/>
              <a:t>soldaților</a:t>
            </a:r>
            <a:r>
              <a:rPr lang="fr-FR" dirty="0"/>
              <a:t> </a:t>
            </a:r>
            <a:r>
              <a:rPr lang="fr-FR" dirty="0" err="1"/>
              <a:t>din</a:t>
            </a:r>
            <a:r>
              <a:rPr lang="fr-FR" dirty="0"/>
              <a:t> </a:t>
            </a:r>
            <a:r>
              <a:rPr lang="fr-FR" dirty="0" err="1"/>
              <a:t>fiecare</a:t>
            </a:r>
            <a:r>
              <a:rPr lang="fr-FR" dirty="0"/>
              <a:t> </a:t>
            </a:r>
            <a:r>
              <a:rPr lang="fr-FR" dirty="0" err="1"/>
              <a:t>tabăra</a:t>
            </a:r>
            <a:r>
              <a:rPr lang="fr-FR" dirty="0"/>
              <a:t> la </a:t>
            </a:r>
            <a:r>
              <a:rPr lang="fr-FR" dirty="0" err="1"/>
              <a:t>ordinul</a:t>
            </a:r>
            <a:r>
              <a:rPr lang="fr-FR" dirty="0"/>
              <a:t> lui Washington </a:t>
            </a:r>
            <a:r>
              <a:rPr lang="fr-FR" dirty="0" err="1"/>
              <a:t>pentru</a:t>
            </a:r>
            <a:r>
              <a:rPr lang="fr-FR" dirty="0"/>
              <a:t> a </a:t>
            </a:r>
            <a:r>
              <a:rPr lang="fr-FR" dirty="0" err="1"/>
              <a:t>conștientiza</a:t>
            </a:r>
            <a:r>
              <a:rPr lang="fr-FR" dirty="0"/>
              <a:t> </a:t>
            </a:r>
            <a:r>
              <a:rPr lang="fr-FR" dirty="0" err="1"/>
              <a:t>că</a:t>
            </a:r>
            <a:r>
              <a:rPr lang="fr-FR" dirty="0"/>
              <a:t> </a:t>
            </a:r>
            <a:r>
              <a:rPr lang="fr-FR" dirty="0" err="1"/>
              <a:t>lupta</a:t>
            </a:r>
            <a:r>
              <a:rPr lang="fr-FR" dirty="0"/>
              <a:t> va fi </a:t>
            </a:r>
            <a:r>
              <a:rPr lang="fr-FR" dirty="0" err="1"/>
              <a:t>dificilă</a:t>
            </a:r>
            <a:r>
              <a:rPr lang="fr-FR" dirty="0"/>
              <a:t> </a:t>
            </a:r>
            <a:r>
              <a:rPr lang="fr-FR" dirty="0" err="1"/>
              <a:t>și</a:t>
            </a:r>
            <a:r>
              <a:rPr lang="fr-FR" dirty="0"/>
              <a:t> </a:t>
            </a:r>
            <a:r>
              <a:rPr lang="fr-FR" dirty="0" err="1"/>
              <a:t>îndelungată</a:t>
            </a:r>
            <a:r>
              <a:rPr lang="fr-FR" dirty="0"/>
              <a:t>. Howe, </a:t>
            </a:r>
            <a:r>
              <a:rPr lang="fr-FR" dirty="0" err="1"/>
              <a:t>observând</a:t>
            </a:r>
            <a:r>
              <a:rPr lang="fr-FR" dirty="0"/>
              <a:t> </a:t>
            </a:r>
            <a:r>
              <a:rPr lang="fr-FR" dirty="0" err="1"/>
              <a:t>că</a:t>
            </a:r>
            <a:r>
              <a:rPr lang="fr-FR" dirty="0"/>
              <a:t> </a:t>
            </a:r>
            <a:r>
              <a:rPr lang="fr-FR" dirty="0" err="1"/>
              <a:t>rezistență</a:t>
            </a:r>
            <a:r>
              <a:rPr lang="fr-FR" dirty="0"/>
              <a:t> </a:t>
            </a:r>
            <a:r>
              <a:rPr lang="fr-FR" dirty="0" err="1"/>
              <a:t>americană</a:t>
            </a:r>
            <a:r>
              <a:rPr lang="fr-FR" dirty="0"/>
              <a:t> </a:t>
            </a:r>
            <a:r>
              <a:rPr lang="fr-FR" dirty="0" err="1"/>
              <a:t>părea</a:t>
            </a:r>
            <a:r>
              <a:rPr lang="fr-FR" dirty="0"/>
              <a:t> </a:t>
            </a:r>
            <a:r>
              <a:rPr lang="fr-FR" dirty="0" err="1"/>
              <a:t>să</a:t>
            </a:r>
            <a:r>
              <a:rPr lang="fr-FR" dirty="0"/>
              <a:t> se </a:t>
            </a:r>
            <a:r>
              <a:rPr lang="fr-FR" dirty="0" err="1"/>
              <a:t>prăbușească</a:t>
            </a:r>
            <a:r>
              <a:rPr lang="fr-FR" dirty="0"/>
              <a:t>, a </a:t>
            </a:r>
            <a:r>
              <a:rPr lang="fr-FR" dirty="0" err="1"/>
              <a:t>decis</a:t>
            </a:r>
            <a:r>
              <a:rPr lang="fr-FR" dirty="0"/>
              <a:t> </a:t>
            </a:r>
            <a:r>
              <a:rPr lang="fr-FR" dirty="0" err="1"/>
              <a:t>să-și</a:t>
            </a:r>
            <a:r>
              <a:rPr lang="fr-FR" dirty="0"/>
              <a:t> </a:t>
            </a:r>
            <a:r>
              <a:rPr lang="fr-FR" dirty="0" err="1"/>
              <a:t>amplaseze</a:t>
            </a:r>
            <a:r>
              <a:rPr lang="fr-FR" dirty="0"/>
              <a:t> </a:t>
            </a:r>
            <a:r>
              <a:rPr lang="fr-FR" dirty="0" err="1"/>
              <a:t>armata</a:t>
            </a:r>
            <a:r>
              <a:rPr lang="fr-FR" dirty="0"/>
              <a:t> </a:t>
            </a:r>
            <a:r>
              <a:rPr lang="fr-FR" dirty="0" err="1"/>
              <a:t>în</a:t>
            </a:r>
            <a:r>
              <a:rPr lang="fr-FR" dirty="0"/>
              <a:t> </a:t>
            </a:r>
            <a:r>
              <a:rPr lang="fr-FR" dirty="0" err="1"/>
              <a:t>cartierele</a:t>
            </a:r>
            <a:r>
              <a:rPr lang="fr-FR" dirty="0"/>
              <a:t> de </a:t>
            </a:r>
            <a:r>
              <a:rPr lang="fr-FR" dirty="0" err="1"/>
              <a:t>iarnă</a:t>
            </a:r>
            <a:r>
              <a:rPr lang="fr-FR" dirty="0"/>
              <a:t> </a:t>
            </a:r>
            <a:r>
              <a:rPr lang="fr-FR" dirty="0" err="1"/>
              <a:t>pentru</a:t>
            </a:r>
            <a:r>
              <a:rPr lang="fr-FR" dirty="0"/>
              <a:t> a </a:t>
            </a:r>
            <a:r>
              <a:rPr lang="fr-FR" dirty="0" err="1"/>
              <a:t>amână</a:t>
            </a:r>
            <a:r>
              <a:rPr lang="fr-FR" dirty="0"/>
              <a:t> </a:t>
            </a:r>
            <a:r>
              <a:rPr lang="fr-FR" dirty="0" err="1"/>
              <a:t>lovitura</a:t>
            </a:r>
            <a:r>
              <a:rPr lang="fr-FR" dirty="0"/>
              <a:t> de </a:t>
            </a:r>
            <a:r>
              <a:rPr lang="fr-FR" dirty="0" err="1"/>
              <a:t>grație</a:t>
            </a:r>
            <a:r>
              <a:rPr lang="fr-FR" dirty="0"/>
              <a:t> </a:t>
            </a:r>
            <a:r>
              <a:rPr lang="fr-FR" dirty="0" err="1"/>
              <a:t>până</a:t>
            </a:r>
            <a:r>
              <a:rPr lang="fr-FR" dirty="0"/>
              <a:t> la </a:t>
            </a:r>
            <a:r>
              <a:rPr lang="fr-FR" dirty="0" err="1"/>
              <a:t>primăvară</a:t>
            </a:r>
            <a:r>
              <a:rPr lang="fr-FR" dirty="0"/>
              <a:t>. </a:t>
            </a:r>
            <a:r>
              <a:rPr lang="fr-FR" dirty="0" err="1"/>
              <a:t>Răgazul</a:t>
            </a:r>
            <a:r>
              <a:rPr lang="fr-FR" dirty="0"/>
              <a:t> i-a </a:t>
            </a:r>
            <a:r>
              <a:rPr lang="fr-FR" dirty="0" err="1"/>
              <a:t>dat</a:t>
            </a:r>
            <a:r>
              <a:rPr lang="fr-FR" dirty="0"/>
              <a:t> lui Washington </a:t>
            </a:r>
            <a:r>
              <a:rPr lang="fr-FR" dirty="0" err="1"/>
              <a:t>posibilitatea</a:t>
            </a:r>
            <a:r>
              <a:rPr lang="fr-FR" dirty="0"/>
              <a:t> ca </a:t>
            </a:r>
            <a:r>
              <a:rPr lang="fr-FR" dirty="0" err="1"/>
              <a:t>printr</a:t>
            </a:r>
            <a:r>
              <a:rPr lang="fr-FR" dirty="0"/>
              <a:t>-o </a:t>
            </a:r>
            <a:r>
              <a:rPr lang="fr-FR" dirty="0" err="1"/>
              <a:t>manevră</a:t>
            </a:r>
            <a:r>
              <a:rPr lang="fr-FR" dirty="0"/>
              <a:t> </a:t>
            </a:r>
            <a:r>
              <a:rPr lang="fr-FR" dirty="0" err="1"/>
              <a:t>îndrăzneață</a:t>
            </a:r>
            <a:r>
              <a:rPr lang="fr-FR" dirty="0"/>
              <a:t> </a:t>
            </a:r>
            <a:r>
              <a:rPr lang="fr-FR" dirty="0" err="1"/>
              <a:t>să</a:t>
            </a:r>
            <a:r>
              <a:rPr lang="fr-FR" dirty="0"/>
              <a:t> </a:t>
            </a:r>
            <a:r>
              <a:rPr lang="fr-FR" dirty="0" err="1"/>
              <a:t>învingă</a:t>
            </a:r>
            <a:r>
              <a:rPr lang="fr-FR" dirty="0"/>
              <a:t> </a:t>
            </a:r>
            <a:r>
              <a:rPr lang="fr-FR" dirty="0" err="1"/>
              <a:t>forțele</a:t>
            </a:r>
            <a:r>
              <a:rPr lang="fr-FR" dirty="0"/>
              <a:t> </a:t>
            </a:r>
            <a:r>
              <a:rPr lang="fr-FR" dirty="0" err="1"/>
              <a:t>britanice</a:t>
            </a:r>
            <a:r>
              <a:rPr lang="fr-FR" dirty="0"/>
              <a:t>. </a:t>
            </a:r>
            <a:r>
              <a:rPr lang="fr-FR" dirty="0" err="1"/>
              <a:t>În</a:t>
            </a:r>
            <a:r>
              <a:rPr lang="fr-FR" dirty="0"/>
              <a:t> </a:t>
            </a:r>
            <a:r>
              <a:rPr lang="fr-FR" dirty="0" err="1"/>
              <a:t>noaptea</a:t>
            </a:r>
            <a:r>
              <a:rPr lang="fr-FR" dirty="0"/>
              <a:t> de </a:t>
            </a:r>
            <a:r>
              <a:rPr lang="fr-FR" dirty="0" err="1"/>
              <a:t>crăciun</a:t>
            </a:r>
            <a:r>
              <a:rPr lang="fr-FR" dirty="0"/>
              <a:t>, Washington a </a:t>
            </a:r>
            <a:r>
              <a:rPr lang="fr-FR" dirty="0" err="1"/>
              <a:t>traversat</a:t>
            </a:r>
            <a:r>
              <a:rPr lang="fr-FR" dirty="0"/>
              <a:t> Delaware </a:t>
            </a:r>
            <a:r>
              <a:rPr lang="fr-FR" dirty="0" err="1"/>
              <a:t>și</a:t>
            </a:r>
            <a:r>
              <a:rPr lang="fr-FR" dirty="0"/>
              <a:t> a </a:t>
            </a:r>
            <a:r>
              <a:rPr lang="fr-FR" dirty="0" err="1"/>
              <a:t>atacat</a:t>
            </a:r>
            <a:r>
              <a:rPr lang="fr-FR" dirty="0"/>
              <a:t> </a:t>
            </a:r>
            <a:r>
              <a:rPr lang="fr-FR" dirty="0" err="1"/>
              <a:t>prin</a:t>
            </a:r>
            <a:r>
              <a:rPr lang="fr-FR" dirty="0"/>
              <a:t> </a:t>
            </a:r>
            <a:r>
              <a:rPr lang="fr-FR" dirty="0" err="1"/>
              <a:t>surprindere</a:t>
            </a:r>
            <a:r>
              <a:rPr lang="fr-FR" dirty="0"/>
              <a:t> </a:t>
            </a:r>
            <a:r>
              <a:rPr lang="fr-FR" dirty="0" err="1"/>
              <a:t>garnizoana</a:t>
            </a:r>
            <a:r>
              <a:rPr lang="fr-FR" dirty="0"/>
              <a:t> </a:t>
            </a:r>
            <a:r>
              <a:rPr lang="fr-FR" dirty="0" err="1"/>
              <a:t>din</a:t>
            </a:r>
            <a:r>
              <a:rPr lang="fr-FR" dirty="0"/>
              <a:t> Trenton, </a:t>
            </a:r>
            <a:r>
              <a:rPr lang="fr-FR" dirty="0" err="1"/>
              <a:t>alcătuită</a:t>
            </a:r>
            <a:r>
              <a:rPr lang="fr-FR" dirty="0"/>
              <a:t> </a:t>
            </a:r>
            <a:r>
              <a:rPr lang="fr-FR" dirty="0" err="1"/>
              <a:t>din</a:t>
            </a:r>
            <a:r>
              <a:rPr lang="fr-FR" dirty="0"/>
              <a:t> </a:t>
            </a:r>
            <a:r>
              <a:rPr lang="fr-FR" dirty="0" err="1"/>
              <a:t>Hessieni</a:t>
            </a:r>
            <a:r>
              <a:rPr lang="fr-FR" dirty="0"/>
              <a:t>. A </a:t>
            </a:r>
            <a:r>
              <a:rPr lang="fr-FR" dirty="0" err="1"/>
              <a:t>luat</a:t>
            </a:r>
            <a:r>
              <a:rPr lang="fr-FR" dirty="0"/>
              <a:t> peste 900 de </a:t>
            </a:r>
            <a:r>
              <a:rPr lang="fr-FR" dirty="0" err="1"/>
              <a:t>prizonieri</a:t>
            </a:r>
            <a:r>
              <a:rPr lang="fr-FR" dirty="0"/>
              <a:t>, o </a:t>
            </a:r>
            <a:r>
              <a:rPr lang="fr-FR" dirty="0" err="1"/>
              <a:t>cantitate</a:t>
            </a:r>
            <a:r>
              <a:rPr lang="fr-FR" dirty="0"/>
              <a:t> mare de </a:t>
            </a:r>
            <a:r>
              <a:rPr lang="fr-FR" dirty="0" err="1"/>
              <a:t>muniții</a:t>
            </a:r>
            <a:r>
              <a:rPr lang="fr-FR" dirty="0"/>
              <a:t>, arme </a:t>
            </a:r>
            <a:r>
              <a:rPr lang="fr-FR" dirty="0" err="1"/>
              <a:t>și</a:t>
            </a:r>
            <a:r>
              <a:rPr lang="fr-FR" dirty="0"/>
              <a:t> </a:t>
            </a:r>
            <a:r>
              <a:rPr lang="fr-FR" dirty="0" err="1"/>
              <a:t>tunuri</a:t>
            </a:r>
            <a:r>
              <a:rPr lang="fr-FR" dirty="0"/>
              <a:t>, alimente </a:t>
            </a:r>
            <a:r>
              <a:rPr lang="fr-FR" dirty="0" err="1"/>
              <a:t>și</a:t>
            </a:r>
            <a:r>
              <a:rPr lang="fr-FR" dirty="0"/>
              <a:t> </a:t>
            </a:r>
            <a:r>
              <a:rPr lang="fr-FR" dirty="0" err="1"/>
              <a:t>echipament</a:t>
            </a:r>
            <a:r>
              <a:rPr lang="fr-FR" dirty="0"/>
              <a:t>, </a:t>
            </a:r>
            <a:r>
              <a:rPr lang="fr-FR" dirty="0" err="1"/>
              <a:t>și</a:t>
            </a:r>
            <a:r>
              <a:rPr lang="fr-FR" dirty="0"/>
              <a:t> s-a </a:t>
            </a:r>
            <a:r>
              <a:rPr lang="fr-FR" dirty="0" err="1"/>
              <a:t>întors</a:t>
            </a:r>
            <a:r>
              <a:rPr lang="fr-FR" dirty="0"/>
              <a:t> </a:t>
            </a:r>
            <a:r>
              <a:rPr lang="fr-FR" dirty="0" err="1"/>
              <a:t>înapoi</a:t>
            </a:r>
            <a:r>
              <a:rPr lang="fr-FR" dirty="0"/>
              <a:t> </a:t>
            </a:r>
            <a:r>
              <a:rPr lang="fr-FR" dirty="0" err="1"/>
              <a:t>pe</a:t>
            </a:r>
            <a:r>
              <a:rPr lang="fr-FR" dirty="0"/>
              <a:t> 26 </a:t>
            </a:r>
            <a:r>
              <a:rPr lang="fr-FR" dirty="0" err="1"/>
              <a:t>decembrie</a:t>
            </a:r>
            <a:r>
              <a:rPr lang="fr-FR" dirty="0"/>
              <a:t> la </a:t>
            </a:r>
            <a:r>
              <a:rPr lang="fr-FR" dirty="0" err="1"/>
              <a:t>tabăra</a:t>
            </a:r>
            <a:r>
              <a:rPr lang="fr-FR" dirty="0"/>
              <a:t> sa. </a:t>
            </a:r>
            <a:r>
              <a:rPr lang="fr-FR" dirty="0" err="1"/>
              <a:t>Soldații</a:t>
            </a:r>
            <a:r>
              <a:rPr lang="fr-FR" dirty="0"/>
              <a:t> </a:t>
            </a:r>
            <a:r>
              <a:rPr lang="fr-FR" dirty="0" err="1"/>
              <a:t>epuizați</a:t>
            </a:r>
            <a:r>
              <a:rPr lang="fr-FR" dirty="0"/>
              <a:t> </a:t>
            </a:r>
            <a:r>
              <a:rPr lang="fr-FR" dirty="0" err="1"/>
              <a:t>după</a:t>
            </a:r>
            <a:r>
              <a:rPr lang="fr-FR" dirty="0"/>
              <a:t> un </a:t>
            </a:r>
            <a:r>
              <a:rPr lang="fr-FR" dirty="0" err="1"/>
              <a:t>marș</a:t>
            </a:r>
            <a:r>
              <a:rPr lang="fr-FR" dirty="0"/>
              <a:t> de 45 km </a:t>
            </a:r>
            <a:r>
              <a:rPr lang="fr-FR" dirty="0" err="1"/>
              <a:t>pe</a:t>
            </a:r>
            <a:r>
              <a:rPr lang="fr-FR" dirty="0"/>
              <a:t> o </a:t>
            </a:r>
            <a:r>
              <a:rPr lang="fr-FR" dirty="0" err="1"/>
              <a:t>vreme</a:t>
            </a:r>
            <a:r>
              <a:rPr lang="fr-FR" dirty="0"/>
              <a:t> </a:t>
            </a:r>
            <a:r>
              <a:rPr lang="fr-FR" dirty="0" err="1"/>
              <a:t>rece</a:t>
            </a:r>
            <a:r>
              <a:rPr lang="fr-FR" dirty="0"/>
              <a:t> au </a:t>
            </a:r>
            <a:r>
              <a:rPr lang="fr-FR" dirty="0" err="1"/>
              <a:t>gustat</a:t>
            </a:r>
            <a:r>
              <a:rPr lang="fr-FR" dirty="0"/>
              <a:t> victoria </a:t>
            </a:r>
            <a:r>
              <a:rPr lang="fr-FR" dirty="0" err="1"/>
              <a:t>după</a:t>
            </a:r>
            <a:r>
              <a:rPr lang="fr-FR" dirty="0"/>
              <a:t> </a:t>
            </a:r>
            <a:r>
              <a:rPr lang="fr-FR" dirty="0" err="1"/>
              <a:t>luni</a:t>
            </a:r>
            <a:r>
              <a:rPr lang="fr-FR" dirty="0"/>
              <a:t> de </a:t>
            </a:r>
            <a:r>
              <a:rPr lang="fr-FR" dirty="0" err="1"/>
              <a:t>zile</a:t>
            </a:r>
            <a:r>
              <a:rPr lang="fr-FR" dirty="0"/>
              <a:t> de </a:t>
            </a:r>
            <a:r>
              <a:rPr lang="fr-FR" dirty="0" err="1"/>
              <a:t>suferință</a:t>
            </a:r>
            <a:r>
              <a:rPr lang="fr-FR" dirty="0"/>
              <a:t> </a:t>
            </a:r>
            <a:r>
              <a:rPr lang="fr-FR" dirty="0" err="1"/>
              <a:t>și</a:t>
            </a:r>
            <a:r>
              <a:rPr lang="fr-FR" dirty="0"/>
              <a:t> </a:t>
            </a:r>
            <a:r>
              <a:rPr lang="fr-FR" dirty="0" err="1"/>
              <a:t>înfrângeri</a:t>
            </a:r>
            <a:r>
              <a:rPr lang="fr-FR" dirty="0"/>
              <a:t>.</a:t>
            </a:r>
            <a:endParaRPr lang="en-US" dirty="0"/>
          </a:p>
          <a:p>
            <a:pPr algn="just"/>
            <a:r>
              <a:rPr lang="ro-RO" dirty="0" smtClean="0"/>
              <a:t>	</a:t>
            </a:r>
            <a:r>
              <a:rPr lang="fr-FR" dirty="0" smtClean="0"/>
              <a:t>Howe </a:t>
            </a:r>
            <a:r>
              <a:rPr lang="fr-FR" dirty="0"/>
              <a:t>l-a </a:t>
            </a:r>
            <a:r>
              <a:rPr lang="fr-FR" dirty="0" err="1"/>
              <a:t>trimis</a:t>
            </a:r>
            <a:r>
              <a:rPr lang="fr-FR" dirty="0"/>
              <a:t> </a:t>
            </a:r>
            <a:r>
              <a:rPr lang="fr-FR" dirty="0" err="1"/>
              <a:t>pe</a:t>
            </a:r>
            <a:r>
              <a:rPr lang="fr-FR" dirty="0"/>
              <a:t> </a:t>
            </a:r>
            <a:r>
              <a:rPr lang="fr-FR" dirty="0" err="1"/>
              <a:t>generalul</a:t>
            </a:r>
            <a:r>
              <a:rPr lang="fr-FR" dirty="0"/>
              <a:t> Cornwallis </a:t>
            </a:r>
            <a:r>
              <a:rPr lang="fr-FR" dirty="0" err="1"/>
              <a:t>cu</a:t>
            </a:r>
            <a:r>
              <a:rPr lang="fr-FR" dirty="0"/>
              <a:t> 8000 de </a:t>
            </a:r>
            <a:r>
              <a:rPr lang="fr-FR" dirty="0" err="1"/>
              <a:t>soldați</a:t>
            </a:r>
            <a:r>
              <a:rPr lang="fr-FR" dirty="0"/>
              <a:t> </a:t>
            </a:r>
            <a:r>
              <a:rPr lang="fr-FR" dirty="0" err="1"/>
              <a:t>să</a:t>
            </a:r>
            <a:r>
              <a:rPr lang="fr-FR" dirty="0"/>
              <a:t> </a:t>
            </a:r>
            <a:r>
              <a:rPr lang="fr-FR" dirty="0" err="1"/>
              <a:t>restabilească</a:t>
            </a:r>
            <a:r>
              <a:rPr lang="fr-FR" dirty="0"/>
              <a:t> </a:t>
            </a:r>
            <a:r>
              <a:rPr lang="fr-FR" dirty="0" err="1"/>
              <a:t>situația</a:t>
            </a:r>
            <a:r>
              <a:rPr lang="fr-FR" dirty="0"/>
              <a:t> </a:t>
            </a:r>
            <a:r>
              <a:rPr lang="fr-FR" dirty="0" err="1"/>
              <a:t>pe</a:t>
            </a:r>
            <a:r>
              <a:rPr lang="fr-FR" dirty="0"/>
              <a:t> Delaware, dar Washington, </a:t>
            </a:r>
            <a:r>
              <a:rPr lang="fr-FR" dirty="0" err="1"/>
              <a:t>lăsându-și</a:t>
            </a:r>
            <a:r>
              <a:rPr lang="fr-FR" dirty="0"/>
              <a:t> </a:t>
            </a:r>
            <a:r>
              <a:rPr lang="fr-FR" dirty="0" err="1"/>
              <a:t>oamenii</a:t>
            </a:r>
            <a:r>
              <a:rPr lang="fr-FR" dirty="0"/>
              <a:t> </a:t>
            </a:r>
            <a:r>
              <a:rPr lang="fr-FR" dirty="0" err="1"/>
              <a:t>epuizați</a:t>
            </a:r>
            <a:r>
              <a:rPr lang="fr-FR" dirty="0"/>
              <a:t> </a:t>
            </a:r>
            <a:r>
              <a:rPr lang="fr-FR" dirty="0" err="1"/>
              <a:t>și</a:t>
            </a:r>
            <a:r>
              <a:rPr lang="fr-FR" dirty="0"/>
              <a:t> </a:t>
            </a:r>
            <a:r>
              <a:rPr lang="fr-FR" dirty="0" err="1"/>
              <a:t>bolnavi</a:t>
            </a:r>
            <a:r>
              <a:rPr lang="fr-FR" dirty="0"/>
              <a:t>, a </a:t>
            </a:r>
            <a:r>
              <a:rPr lang="fr-FR" dirty="0" err="1"/>
              <a:t>traversat</a:t>
            </a:r>
            <a:r>
              <a:rPr lang="fr-FR" dirty="0"/>
              <a:t> Delaware </a:t>
            </a:r>
            <a:r>
              <a:rPr lang="fr-FR" dirty="0" err="1"/>
              <a:t>pe</a:t>
            </a:r>
            <a:r>
              <a:rPr lang="fr-FR" dirty="0"/>
              <a:t> 29 </a:t>
            </a:r>
            <a:r>
              <a:rPr lang="fr-FR" dirty="0" err="1"/>
              <a:t>decembrie</a:t>
            </a:r>
            <a:r>
              <a:rPr lang="fr-FR" dirty="0"/>
              <a:t> </a:t>
            </a:r>
            <a:r>
              <a:rPr lang="fr-FR" dirty="0" err="1"/>
              <a:t>și</a:t>
            </a:r>
            <a:r>
              <a:rPr lang="fr-FR" dirty="0"/>
              <a:t> a </a:t>
            </a:r>
            <a:r>
              <a:rPr lang="fr-FR" dirty="0" err="1"/>
              <a:t>reocupat</a:t>
            </a:r>
            <a:r>
              <a:rPr lang="fr-FR" dirty="0"/>
              <a:t> Trenton. </a:t>
            </a:r>
            <a:r>
              <a:rPr lang="fr-FR" dirty="0" err="1"/>
              <a:t>În</a:t>
            </a:r>
            <a:r>
              <a:rPr lang="fr-FR" dirty="0"/>
              <a:t> </a:t>
            </a:r>
            <a:r>
              <a:rPr lang="fr-FR" dirty="0" err="1"/>
              <a:t>zilele</a:t>
            </a:r>
            <a:r>
              <a:rPr lang="fr-FR" dirty="0"/>
              <a:t> 30-31 </a:t>
            </a:r>
            <a:r>
              <a:rPr lang="fr-FR" dirty="0" err="1"/>
              <a:t>decembrie</a:t>
            </a:r>
            <a:r>
              <a:rPr lang="fr-FR" dirty="0"/>
              <a:t>, Washington a </a:t>
            </a:r>
            <a:r>
              <a:rPr lang="fr-FR" dirty="0" err="1"/>
              <a:t>vizitat</a:t>
            </a:r>
            <a:r>
              <a:rPr lang="fr-FR" dirty="0"/>
              <a:t> </a:t>
            </a:r>
            <a:r>
              <a:rPr lang="fr-FR" dirty="0" err="1"/>
              <a:t>personal</a:t>
            </a:r>
            <a:r>
              <a:rPr lang="fr-FR" dirty="0"/>
              <a:t> </a:t>
            </a:r>
            <a:r>
              <a:rPr lang="fr-FR" dirty="0" err="1"/>
              <a:t>fiecare</a:t>
            </a:r>
            <a:r>
              <a:rPr lang="fr-FR" dirty="0"/>
              <a:t> </a:t>
            </a:r>
            <a:r>
              <a:rPr lang="fr-FR" dirty="0" err="1"/>
              <a:t>regiment</a:t>
            </a:r>
            <a:r>
              <a:rPr lang="fr-FR" dirty="0"/>
              <a:t> </a:t>
            </a:r>
            <a:r>
              <a:rPr lang="fr-FR" dirty="0" err="1"/>
              <a:t>și</a:t>
            </a:r>
            <a:r>
              <a:rPr lang="fr-FR" dirty="0"/>
              <a:t> a </a:t>
            </a:r>
            <a:r>
              <a:rPr lang="fr-FR" dirty="0" err="1"/>
              <a:t>apelat</a:t>
            </a:r>
            <a:r>
              <a:rPr lang="fr-FR" dirty="0"/>
              <a:t> la </a:t>
            </a:r>
            <a:r>
              <a:rPr lang="fr-FR" dirty="0" err="1"/>
              <a:t>soldați</a:t>
            </a:r>
            <a:r>
              <a:rPr lang="fr-FR" dirty="0"/>
              <a:t> </a:t>
            </a:r>
            <a:r>
              <a:rPr lang="fr-FR" dirty="0" err="1"/>
              <a:t>să</a:t>
            </a:r>
            <a:r>
              <a:rPr lang="fr-FR" dirty="0"/>
              <a:t> se </a:t>
            </a:r>
            <a:r>
              <a:rPr lang="fr-FR" dirty="0" err="1"/>
              <a:t>reinroleze</a:t>
            </a:r>
            <a:r>
              <a:rPr lang="fr-FR" dirty="0"/>
              <a:t>. </a:t>
            </a:r>
            <a:r>
              <a:rPr lang="fr-FR" dirty="0" err="1"/>
              <a:t>Mulți</a:t>
            </a:r>
            <a:r>
              <a:rPr lang="fr-FR" dirty="0"/>
              <a:t> au </a:t>
            </a:r>
            <a:r>
              <a:rPr lang="fr-FR" dirty="0" err="1"/>
              <a:t>acceptat</a:t>
            </a:r>
            <a:r>
              <a:rPr lang="fr-FR" dirty="0"/>
              <a:t> </a:t>
            </a:r>
            <a:r>
              <a:rPr lang="fr-FR" dirty="0" err="1"/>
              <a:t>să</a:t>
            </a:r>
            <a:r>
              <a:rPr lang="fr-FR" dirty="0"/>
              <a:t> </a:t>
            </a:r>
            <a:r>
              <a:rPr lang="fr-FR" dirty="0" err="1"/>
              <a:t>rămână</a:t>
            </a:r>
            <a:r>
              <a:rPr lang="fr-FR" dirty="0"/>
              <a:t> </a:t>
            </a:r>
            <a:r>
              <a:rPr lang="fr-FR" dirty="0" err="1"/>
              <a:t>încă</a:t>
            </a:r>
            <a:r>
              <a:rPr lang="fr-FR" dirty="0"/>
              <a:t> </a:t>
            </a:r>
            <a:r>
              <a:rPr lang="fr-FR" dirty="0" err="1"/>
              <a:t>șase</a:t>
            </a:r>
            <a:r>
              <a:rPr lang="fr-FR" dirty="0"/>
              <a:t> </a:t>
            </a:r>
            <a:r>
              <a:rPr lang="fr-FR" dirty="0" err="1"/>
              <a:t>săptămâni</a:t>
            </a:r>
            <a:r>
              <a:rPr lang="fr-FR" dirty="0"/>
              <a:t>, un </a:t>
            </a:r>
            <a:r>
              <a:rPr lang="fr-FR" dirty="0" err="1"/>
              <a:t>nou</a:t>
            </a:r>
            <a:r>
              <a:rPr lang="fr-FR" dirty="0"/>
              <a:t> contingent de </a:t>
            </a:r>
            <a:r>
              <a:rPr lang="fr-FR" dirty="0" err="1"/>
              <a:t>miliție</a:t>
            </a:r>
            <a:r>
              <a:rPr lang="fr-FR" dirty="0"/>
              <a:t> </a:t>
            </a:r>
            <a:r>
              <a:rPr lang="fr-FR" dirty="0" err="1"/>
              <a:t>din</a:t>
            </a:r>
            <a:r>
              <a:rPr lang="fr-FR" dirty="0"/>
              <a:t> Philadelphia </a:t>
            </a:r>
            <a:r>
              <a:rPr lang="fr-FR" dirty="0" err="1"/>
              <a:t>înlocuindu</a:t>
            </a:r>
            <a:r>
              <a:rPr lang="fr-FR" dirty="0"/>
              <a:t>-i </a:t>
            </a:r>
            <a:r>
              <a:rPr lang="fr-FR" dirty="0" err="1"/>
              <a:t>pe</a:t>
            </a:r>
            <a:r>
              <a:rPr lang="fr-FR" dirty="0"/>
              <a:t> </a:t>
            </a:r>
            <a:r>
              <a:rPr lang="fr-FR" dirty="0" err="1"/>
              <a:t>cei</a:t>
            </a:r>
            <a:r>
              <a:rPr lang="fr-FR" dirty="0"/>
              <a:t> </a:t>
            </a:r>
            <a:r>
              <a:rPr lang="fr-FR" dirty="0" err="1"/>
              <a:t>plecați</a:t>
            </a:r>
            <a:r>
              <a:rPr lang="fr-FR" dirty="0"/>
              <a:t>.</a:t>
            </a:r>
            <a:endParaRPr lang="en-US" dirty="0"/>
          </a:p>
          <a:p>
            <a:pPr algn="just"/>
            <a:r>
              <a:rPr lang="ro-RO" dirty="0" smtClean="0"/>
              <a:t>	</a:t>
            </a:r>
            <a:r>
              <a:rPr lang="fr-FR" dirty="0" smtClean="0"/>
              <a:t>La </a:t>
            </a:r>
            <a:r>
              <a:rPr lang="fr-FR" dirty="0"/>
              <a:t>3 </a:t>
            </a:r>
            <a:r>
              <a:rPr lang="fr-FR" dirty="0" err="1"/>
              <a:t>ianuarie</a:t>
            </a:r>
            <a:r>
              <a:rPr lang="fr-FR" dirty="0"/>
              <a:t> 1777, Washington a </a:t>
            </a:r>
            <a:r>
              <a:rPr lang="fr-FR" dirty="0" err="1"/>
              <a:t>obținut</a:t>
            </a:r>
            <a:r>
              <a:rPr lang="fr-FR" dirty="0"/>
              <a:t> o </a:t>
            </a:r>
            <a:r>
              <a:rPr lang="fr-FR" dirty="0" err="1"/>
              <a:t>nouă</a:t>
            </a:r>
            <a:r>
              <a:rPr lang="fr-FR" dirty="0"/>
              <a:t> </a:t>
            </a:r>
            <a:r>
              <a:rPr lang="fr-FR" dirty="0" err="1"/>
              <a:t>victorie</a:t>
            </a:r>
            <a:r>
              <a:rPr lang="fr-FR" dirty="0"/>
              <a:t> </a:t>
            </a:r>
            <a:r>
              <a:rPr lang="fr-FR" dirty="0" err="1"/>
              <a:t>împotriva</a:t>
            </a:r>
            <a:r>
              <a:rPr lang="fr-FR" dirty="0"/>
              <a:t> </a:t>
            </a:r>
            <a:r>
              <a:rPr lang="fr-FR" dirty="0" err="1"/>
              <a:t>forțelor</a:t>
            </a:r>
            <a:r>
              <a:rPr lang="fr-FR" dirty="0"/>
              <a:t> lui Cornwallis la Princeton, </a:t>
            </a:r>
            <a:r>
              <a:rPr lang="fr-FR" dirty="0" err="1"/>
              <a:t>luând</a:t>
            </a:r>
            <a:r>
              <a:rPr lang="fr-FR" dirty="0"/>
              <a:t> 200 de </a:t>
            </a:r>
            <a:r>
              <a:rPr lang="fr-FR" dirty="0" err="1"/>
              <a:t>prizonieri</a:t>
            </a:r>
            <a:r>
              <a:rPr lang="fr-FR" dirty="0"/>
              <a:t>. </a:t>
            </a:r>
            <a:r>
              <a:rPr lang="en-US" dirty="0"/>
              <a:t>Princeton a </a:t>
            </a:r>
            <a:r>
              <a:rPr lang="en-US" dirty="0" err="1"/>
              <a:t>fost</a:t>
            </a:r>
            <a:r>
              <a:rPr lang="en-US" dirty="0"/>
              <a:t> </a:t>
            </a:r>
            <a:r>
              <a:rPr lang="en-US" dirty="0" err="1"/>
              <a:t>reocupat</a:t>
            </a:r>
            <a:r>
              <a:rPr lang="en-US" dirty="0"/>
              <a:t> de </a:t>
            </a:r>
            <a:r>
              <a:rPr lang="en-US" dirty="0" err="1"/>
              <a:t>americani</a:t>
            </a:r>
            <a:r>
              <a:rPr lang="en-US" dirty="0"/>
              <a:t>, </a:t>
            </a:r>
            <a:r>
              <a:rPr lang="en-US" dirty="0" err="1"/>
              <a:t>iar</a:t>
            </a:r>
            <a:r>
              <a:rPr lang="en-US" dirty="0"/>
              <a:t> Washington s-a </a:t>
            </a:r>
            <a:r>
              <a:rPr lang="en-US" dirty="0" err="1"/>
              <a:t>îndreptat</a:t>
            </a:r>
            <a:r>
              <a:rPr lang="en-US" dirty="0"/>
              <a:t> </a:t>
            </a:r>
            <a:r>
              <a:rPr lang="en-US" dirty="0" err="1"/>
              <a:t>spre</a:t>
            </a:r>
            <a:r>
              <a:rPr lang="en-US" dirty="0"/>
              <a:t> </a:t>
            </a:r>
            <a:r>
              <a:rPr lang="en-US" dirty="0" err="1"/>
              <a:t>localitatea</a:t>
            </a:r>
            <a:r>
              <a:rPr lang="en-US" dirty="0"/>
              <a:t> Morristown, </a:t>
            </a:r>
            <a:r>
              <a:rPr lang="en-US" dirty="0" err="1"/>
              <a:t>ce</a:t>
            </a:r>
            <a:r>
              <a:rPr lang="en-US" dirty="0"/>
              <a:t> </a:t>
            </a:r>
            <a:r>
              <a:rPr lang="en-US" dirty="0" err="1"/>
              <a:t>domină</a:t>
            </a:r>
            <a:r>
              <a:rPr lang="en-US" dirty="0"/>
              <a:t> </a:t>
            </a:r>
            <a:r>
              <a:rPr lang="en-US" dirty="0" err="1"/>
              <a:t>câmpia</a:t>
            </a:r>
            <a:r>
              <a:rPr lang="en-US" dirty="0"/>
              <a:t> </a:t>
            </a:r>
            <a:r>
              <a:rPr lang="en-US" dirty="0" err="1"/>
              <a:t>centrală</a:t>
            </a:r>
            <a:r>
              <a:rPr lang="en-US" dirty="0"/>
              <a:t> din New Jersey, </a:t>
            </a:r>
            <a:r>
              <a:rPr lang="en-US" dirty="0" err="1"/>
              <a:t>între</a:t>
            </a:r>
            <a:r>
              <a:rPr lang="en-US" dirty="0"/>
              <a:t> New York </a:t>
            </a:r>
            <a:r>
              <a:rPr lang="en-US" dirty="0" err="1"/>
              <a:t>și</a:t>
            </a:r>
            <a:r>
              <a:rPr lang="en-US" dirty="0"/>
              <a:t> Philadelphia, </a:t>
            </a:r>
            <a:r>
              <a:rPr lang="en-US" dirty="0" err="1"/>
              <a:t>stabilindu-și</a:t>
            </a:r>
            <a:r>
              <a:rPr lang="en-US" dirty="0"/>
              <a:t> </a:t>
            </a:r>
            <a:r>
              <a:rPr lang="en-US" dirty="0" err="1"/>
              <a:t>cartierul</a:t>
            </a:r>
            <a:r>
              <a:rPr lang="en-US" dirty="0"/>
              <a:t> de </a:t>
            </a:r>
            <a:r>
              <a:rPr lang="en-US" dirty="0" err="1"/>
              <a:t>iarnă</a:t>
            </a:r>
            <a:r>
              <a:rPr lang="en-US" dirty="0"/>
              <a:t>. Cu o </a:t>
            </a:r>
            <a:r>
              <a:rPr lang="en-US" dirty="0" err="1"/>
              <a:t>armatǎ</a:t>
            </a:r>
            <a:r>
              <a:rPr lang="en-US" dirty="0"/>
              <a:t> </a:t>
            </a:r>
            <a:r>
              <a:rPr lang="en-US" dirty="0" err="1"/>
              <a:t>inferioară</a:t>
            </a:r>
            <a:r>
              <a:rPr lang="en-US" dirty="0"/>
              <a:t> </a:t>
            </a:r>
            <a:r>
              <a:rPr lang="en-US" dirty="0" err="1"/>
              <a:t>i</a:t>
            </a:r>
            <a:r>
              <a:rPr lang="en-US" dirty="0"/>
              <a:t>-a </a:t>
            </a:r>
            <a:r>
              <a:rPr lang="en-US" dirty="0" err="1"/>
              <a:t>forțat</a:t>
            </a:r>
            <a:r>
              <a:rPr lang="en-US" dirty="0"/>
              <a:t> </a:t>
            </a:r>
            <a:r>
              <a:rPr lang="en-US" dirty="0" err="1"/>
              <a:t>pe</a:t>
            </a:r>
            <a:r>
              <a:rPr lang="en-US" dirty="0"/>
              <a:t> Howe </a:t>
            </a:r>
            <a:r>
              <a:rPr lang="en-US" dirty="0" err="1"/>
              <a:t>și</a:t>
            </a:r>
            <a:r>
              <a:rPr lang="en-US" dirty="0"/>
              <a:t> </a:t>
            </a:r>
            <a:r>
              <a:rPr lang="en-US" dirty="0" err="1"/>
              <a:t>forțele</a:t>
            </a:r>
            <a:r>
              <a:rPr lang="en-US" dirty="0"/>
              <a:t> sale </a:t>
            </a:r>
            <a:r>
              <a:rPr lang="en-US" dirty="0" err="1"/>
              <a:t>să</a:t>
            </a:r>
            <a:r>
              <a:rPr lang="en-US" dirty="0"/>
              <a:t> </a:t>
            </a:r>
            <a:r>
              <a:rPr lang="en-US" dirty="0" err="1"/>
              <a:t>abandoneze</a:t>
            </a:r>
            <a:r>
              <a:rPr lang="en-US" dirty="0"/>
              <a:t> </a:t>
            </a:r>
            <a:r>
              <a:rPr lang="en-US" dirty="0" err="1"/>
              <a:t>partea</a:t>
            </a:r>
            <a:r>
              <a:rPr lang="en-US" dirty="0"/>
              <a:t> de vest </a:t>
            </a:r>
            <a:r>
              <a:rPr lang="en-US" dirty="0" err="1"/>
              <a:t>și</a:t>
            </a:r>
            <a:r>
              <a:rPr lang="en-US" dirty="0"/>
              <a:t> </a:t>
            </a:r>
            <a:r>
              <a:rPr lang="en-US" dirty="0" err="1"/>
              <a:t>centrală</a:t>
            </a:r>
            <a:r>
              <a:rPr lang="en-US" dirty="0"/>
              <a:t> a </a:t>
            </a:r>
            <a:r>
              <a:rPr lang="en-US" dirty="0" err="1"/>
              <a:t>lui</a:t>
            </a:r>
            <a:r>
              <a:rPr lang="en-US" dirty="0"/>
              <a:t> New Jersey</a:t>
            </a:r>
            <a:r>
              <a:rPr lang="en-US" dirty="0" smtClean="0"/>
              <a:t>.</a:t>
            </a:r>
            <a:endParaRPr lang="en-US" dirty="0"/>
          </a:p>
        </p:txBody>
      </p:sp>
      <p:sp>
        <p:nvSpPr>
          <p:cNvPr id="6" name="TextBox 5"/>
          <p:cNvSpPr txBox="1"/>
          <p:nvPr/>
        </p:nvSpPr>
        <p:spPr>
          <a:xfrm>
            <a:off x="5638800" y="5943600"/>
            <a:ext cx="3505200" cy="646331"/>
          </a:xfrm>
          <a:prstGeom prst="rect">
            <a:avLst/>
          </a:prstGeom>
          <a:noFill/>
        </p:spPr>
        <p:txBody>
          <a:bodyPr wrap="square" rtlCol="0">
            <a:spAutoFit/>
          </a:bodyPr>
          <a:lstStyle/>
          <a:p>
            <a:pPr algn="ctr"/>
            <a:r>
              <a:rPr lang="ro-RO" dirty="0" smtClean="0"/>
              <a:t>Prima pagină din prima ediție</a:t>
            </a:r>
          </a:p>
          <a:p>
            <a:pPr algn="ctr"/>
            <a:r>
              <a:rPr lang="ro-RO" dirty="0" smtClean="0"/>
              <a:t>a </a:t>
            </a:r>
            <a:r>
              <a:rPr lang="ro-RO" i="1" dirty="0" smtClean="0"/>
              <a:t>The American Crisis</a:t>
            </a:r>
            <a:endParaRPr lang="en-US" i="1" dirty="0"/>
          </a:p>
        </p:txBody>
      </p:sp>
    </p:spTree>
    <p:extLst>
      <p:ext uri="{BB962C8B-B14F-4D97-AF65-F5344CB8AC3E}">
        <p14:creationId xmlns:p14="http://schemas.microsoft.com/office/powerpoint/2010/main" val="21200424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
            <a:ext cx="7772400" cy="1600200"/>
          </a:xfrm>
        </p:spPr>
        <p:txBody>
          <a:bodyPr/>
          <a:lstStyle/>
          <a:p>
            <a:r>
              <a:rPr lang="ro-RO" b="1" dirty="0" smtClean="0">
                <a:ln>
                  <a:solidFill>
                    <a:schemeClr val="bg1"/>
                  </a:solidFill>
                </a:ln>
                <a:effectLst>
                  <a:outerShdw blurRad="38100" dist="38100" dir="2700000" algn="tl">
                    <a:srgbClr val="000000">
                      <a:alpha val="43137"/>
                    </a:srgbClr>
                  </a:outerShdw>
                </a:effectLst>
                <a:latin typeface="Bahnschrift" pitchFamily="34" charset="0"/>
              </a:rPr>
              <a:t>VII. ALIANȚA CU FRANȚA</a:t>
            </a:r>
            <a:endParaRPr lang="en-US" b="1" dirty="0">
              <a:ln>
                <a:solidFill>
                  <a:schemeClr val="bg1"/>
                </a:solidFill>
              </a:ln>
              <a:effectLst>
                <a:outerShdw blurRad="38100" dist="38100" dir="2700000" algn="tl">
                  <a:srgbClr val="000000">
                    <a:alpha val="43137"/>
                  </a:srgbClr>
                </a:outerShdw>
              </a:effectLst>
              <a:latin typeface="Bahnschrift" pitchFamily="34" charset="0"/>
            </a:endParaRPr>
          </a:p>
        </p:txBody>
      </p:sp>
      <p:sp>
        <p:nvSpPr>
          <p:cNvPr id="5" name="Rectangle 4"/>
          <p:cNvSpPr/>
          <p:nvPr/>
        </p:nvSpPr>
        <p:spPr>
          <a:xfrm>
            <a:off x="297336" y="6400800"/>
            <a:ext cx="8680966" cy="369332"/>
          </a:xfrm>
          <a:prstGeom prst="rect">
            <a:avLst/>
          </a:prstGeom>
        </p:spPr>
        <p:txBody>
          <a:bodyPr wrap="none">
            <a:spAutoFit/>
          </a:bodyPr>
          <a:lstStyle/>
          <a:p>
            <a:r>
              <a:rPr lang="ro-RO" b="1" dirty="0" smtClean="0">
                <a:ln>
                  <a:solidFill>
                    <a:schemeClr val="tx1"/>
                  </a:solidFill>
                </a:ln>
                <a:solidFill>
                  <a:schemeClr val="bg1"/>
                </a:solidFill>
              </a:rPr>
              <a:t>C</a:t>
            </a:r>
            <a:r>
              <a:rPr lang="en-US" b="1" dirty="0" err="1" smtClean="0">
                <a:ln>
                  <a:solidFill>
                    <a:schemeClr val="tx1"/>
                  </a:solidFill>
                </a:ln>
                <a:solidFill>
                  <a:schemeClr val="bg1"/>
                </a:solidFill>
              </a:rPr>
              <a:t>apitularea</a:t>
            </a:r>
            <a:r>
              <a:rPr lang="en-US" b="1" dirty="0" smtClean="0">
                <a:ln>
                  <a:solidFill>
                    <a:schemeClr val="tx1"/>
                  </a:solidFill>
                </a:ln>
                <a:solidFill>
                  <a:schemeClr val="bg1"/>
                </a:solidFill>
              </a:rPr>
              <a:t> </a:t>
            </a:r>
            <a:r>
              <a:rPr lang="ro-RO" b="1" dirty="0" smtClean="0">
                <a:ln>
                  <a:solidFill>
                    <a:schemeClr val="tx1"/>
                  </a:solidFill>
                </a:ln>
                <a:solidFill>
                  <a:schemeClr val="bg1"/>
                </a:solidFill>
              </a:rPr>
              <a:t>l</a:t>
            </a:r>
            <a:r>
              <a:rPr lang="en-US" b="1" dirty="0" err="1" smtClean="0">
                <a:ln>
                  <a:solidFill>
                    <a:schemeClr val="tx1"/>
                  </a:solidFill>
                </a:ln>
                <a:solidFill>
                  <a:schemeClr val="bg1"/>
                </a:solidFill>
              </a:rPr>
              <a:t>ordului</a:t>
            </a:r>
            <a:r>
              <a:rPr lang="en-US" b="1" dirty="0" smtClean="0">
                <a:ln>
                  <a:solidFill>
                    <a:schemeClr val="tx1"/>
                  </a:solidFill>
                </a:ln>
                <a:solidFill>
                  <a:schemeClr val="bg1"/>
                </a:solidFill>
              </a:rPr>
              <a:t> Cornwallis</a:t>
            </a:r>
            <a:r>
              <a:rPr lang="ro-RO" b="1" dirty="0" smtClean="0">
                <a:ln>
                  <a:solidFill>
                    <a:schemeClr val="tx1"/>
                  </a:solidFill>
                </a:ln>
                <a:solidFill>
                  <a:schemeClr val="bg1"/>
                </a:solidFill>
              </a:rPr>
              <a:t>, în stânga, armata franceză, în dreapta, armata americană</a:t>
            </a:r>
            <a:endParaRPr lang="en-US" b="1" dirty="0">
              <a:ln>
                <a:solidFill>
                  <a:schemeClr val="tx1"/>
                </a:solidFill>
              </a:ln>
              <a:solidFill>
                <a:schemeClr val="bg1"/>
              </a:solidFill>
            </a:endParaRPr>
          </a:p>
        </p:txBody>
      </p:sp>
    </p:spTree>
    <p:extLst>
      <p:ext uri="{BB962C8B-B14F-4D97-AF65-F5344CB8AC3E}">
        <p14:creationId xmlns:p14="http://schemas.microsoft.com/office/powerpoint/2010/main" val="3524333475"/>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0" y="304800"/>
            <a:ext cx="4195998" cy="6553200"/>
          </a:xfrm>
        </p:spPr>
        <p:txBody>
          <a:bodyPr>
            <a:normAutofit fontScale="92500" lnSpcReduction="20000"/>
          </a:bodyPr>
          <a:lstStyle/>
          <a:p>
            <a:pPr algn="just"/>
            <a:r>
              <a:rPr lang="ro-RO" dirty="0" smtClean="0"/>
              <a:t>	</a:t>
            </a:r>
            <a:r>
              <a:rPr lang="en-US" dirty="0" err="1" smtClean="0"/>
              <a:t>În</a:t>
            </a:r>
            <a:r>
              <a:rPr lang="en-US" dirty="0" smtClean="0"/>
              <a:t> </a:t>
            </a:r>
            <a:r>
              <a:rPr lang="en-US" dirty="0" err="1"/>
              <a:t>vara</a:t>
            </a:r>
            <a:r>
              <a:rPr lang="en-US" dirty="0"/>
              <a:t> </a:t>
            </a:r>
            <a:r>
              <a:rPr lang="en-US" dirty="0" err="1"/>
              <a:t>anului</a:t>
            </a:r>
            <a:r>
              <a:rPr lang="en-US" dirty="0"/>
              <a:t> 1775, </a:t>
            </a:r>
            <a:r>
              <a:rPr lang="en-US" dirty="0" err="1"/>
              <a:t>în</a:t>
            </a:r>
            <a:r>
              <a:rPr lang="en-US" dirty="0"/>
              <a:t> </a:t>
            </a:r>
            <a:r>
              <a:rPr lang="en-US" dirty="0" err="1"/>
              <a:t>timp</a:t>
            </a:r>
            <a:r>
              <a:rPr lang="en-US" dirty="0"/>
              <a:t> </a:t>
            </a:r>
            <a:r>
              <a:rPr lang="en-US" dirty="0" err="1"/>
              <a:t>ce</a:t>
            </a:r>
            <a:r>
              <a:rPr lang="en-US" dirty="0"/>
              <a:t> </a:t>
            </a:r>
            <a:r>
              <a:rPr lang="en-US" dirty="0" err="1"/>
              <a:t>Congresul</a:t>
            </a:r>
            <a:r>
              <a:rPr lang="en-US" dirty="0"/>
              <a:t> </a:t>
            </a:r>
            <a:r>
              <a:rPr lang="en-US" dirty="0" err="1"/>
              <a:t>consideră</a:t>
            </a:r>
            <a:r>
              <a:rPr lang="en-US" dirty="0"/>
              <a:t> </a:t>
            </a:r>
            <a:r>
              <a:rPr lang="en-US" dirty="0" err="1"/>
              <a:t>că</a:t>
            </a:r>
            <a:r>
              <a:rPr lang="en-US" dirty="0"/>
              <a:t> </a:t>
            </a:r>
            <a:r>
              <a:rPr lang="en-US" dirty="0" err="1"/>
              <a:t>ruptură</a:t>
            </a:r>
            <a:r>
              <a:rPr lang="en-US" dirty="0"/>
              <a:t> de </a:t>
            </a:r>
            <a:r>
              <a:rPr lang="en-US" dirty="0" err="1"/>
              <a:t>Londra</a:t>
            </a:r>
            <a:r>
              <a:rPr lang="en-US" dirty="0"/>
              <a:t> </a:t>
            </a:r>
            <a:r>
              <a:rPr lang="en-US" dirty="0" err="1"/>
              <a:t>putea</a:t>
            </a:r>
            <a:r>
              <a:rPr lang="en-US" dirty="0"/>
              <a:t> fi </a:t>
            </a:r>
            <a:r>
              <a:rPr lang="en-US" dirty="0" err="1"/>
              <a:t>evitată</a:t>
            </a:r>
            <a:r>
              <a:rPr lang="en-US" dirty="0"/>
              <a:t>, </a:t>
            </a:r>
            <a:r>
              <a:rPr lang="en-US" dirty="0" err="1"/>
              <a:t>unul</a:t>
            </a:r>
            <a:r>
              <a:rPr lang="en-US" dirty="0"/>
              <a:t> </a:t>
            </a:r>
            <a:r>
              <a:rPr lang="en-US" dirty="0" err="1"/>
              <a:t>dintre</a:t>
            </a:r>
            <a:r>
              <a:rPr lang="en-US" dirty="0"/>
              <a:t> </a:t>
            </a:r>
            <a:r>
              <a:rPr lang="en-US" dirty="0" err="1"/>
              <a:t>agenții</a:t>
            </a:r>
            <a:r>
              <a:rPr lang="en-US" dirty="0"/>
              <a:t> </a:t>
            </a:r>
            <a:r>
              <a:rPr lang="en-US" dirty="0" err="1"/>
              <a:t>secreți</a:t>
            </a:r>
            <a:r>
              <a:rPr lang="en-US" dirty="0"/>
              <a:t> </a:t>
            </a:r>
            <a:r>
              <a:rPr lang="en-US" dirty="0" err="1"/>
              <a:t>ai</a:t>
            </a:r>
            <a:r>
              <a:rPr lang="en-US" dirty="0"/>
              <a:t> </a:t>
            </a:r>
            <a:r>
              <a:rPr lang="en-US" dirty="0" err="1"/>
              <a:t>lui</a:t>
            </a:r>
            <a:r>
              <a:rPr lang="en-US" dirty="0"/>
              <a:t> Vergennes, </a:t>
            </a:r>
            <a:r>
              <a:rPr lang="en-US" dirty="0" err="1"/>
              <a:t>ministrul</a:t>
            </a:r>
            <a:r>
              <a:rPr lang="en-US" dirty="0"/>
              <a:t> </a:t>
            </a:r>
            <a:r>
              <a:rPr lang="en-US" dirty="0" err="1"/>
              <a:t>Afacerilor</a:t>
            </a:r>
            <a:r>
              <a:rPr lang="en-US" dirty="0"/>
              <a:t> </a:t>
            </a:r>
            <a:r>
              <a:rPr lang="en-US" dirty="0" err="1"/>
              <a:t>externe</a:t>
            </a:r>
            <a:r>
              <a:rPr lang="en-US" dirty="0"/>
              <a:t>, a </a:t>
            </a:r>
            <a:r>
              <a:rPr lang="en-US" dirty="0" err="1"/>
              <a:t>tras</a:t>
            </a:r>
            <a:r>
              <a:rPr lang="en-US" dirty="0"/>
              <a:t> </a:t>
            </a:r>
            <a:r>
              <a:rPr lang="en-US" dirty="0" err="1"/>
              <a:t>concluzia</a:t>
            </a:r>
            <a:r>
              <a:rPr lang="en-US" dirty="0"/>
              <a:t> la </a:t>
            </a:r>
            <a:r>
              <a:rPr lang="en-US" dirty="0" err="1"/>
              <a:t>Londra</a:t>
            </a:r>
            <a:r>
              <a:rPr lang="en-US" dirty="0"/>
              <a:t> </a:t>
            </a:r>
            <a:r>
              <a:rPr lang="en-US" dirty="0" err="1"/>
              <a:t>că</a:t>
            </a:r>
            <a:r>
              <a:rPr lang="en-US" dirty="0"/>
              <a:t> </a:t>
            </a:r>
            <a:r>
              <a:rPr lang="en-US" dirty="0" err="1"/>
              <a:t>destrămarea</a:t>
            </a:r>
            <a:r>
              <a:rPr lang="en-US" dirty="0"/>
              <a:t> </a:t>
            </a:r>
            <a:r>
              <a:rPr lang="en-US" dirty="0" err="1"/>
              <a:t>Imperiului</a:t>
            </a:r>
            <a:r>
              <a:rPr lang="en-US" dirty="0"/>
              <a:t> </a:t>
            </a:r>
            <a:r>
              <a:rPr lang="en-US" dirty="0" err="1"/>
              <a:t>Britanic</a:t>
            </a:r>
            <a:r>
              <a:rPr lang="en-US" dirty="0"/>
              <a:t> era </a:t>
            </a:r>
            <a:r>
              <a:rPr lang="en-US" dirty="0" err="1"/>
              <a:t>inevitabilă</a:t>
            </a:r>
            <a:r>
              <a:rPr lang="en-US" dirty="0"/>
              <a:t>.</a:t>
            </a:r>
          </a:p>
          <a:p>
            <a:pPr algn="just"/>
            <a:r>
              <a:rPr lang="en-US" dirty="0" err="1"/>
              <a:t>Agentul</a:t>
            </a:r>
            <a:r>
              <a:rPr lang="en-US" dirty="0"/>
              <a:t> secret, Pierre Caron de </a:t>
            </a:r>
            <a:r>
              <a:rPr lang="en-US" dirty="0" err="1"/>
              <a:t>Beamarchais</a:t>
            </a:r>
            <a:r>
              <a:rPr lang="en-US" dirty="0"/>
              <a:t>, </a:t>
            </a:r>
            <a:r>
              <a:rPr lang="en-US" dirty="0" err="1"/>
              <a:t>aventurier</a:t>
            </a:r>
            <a:r>
              <a:rPr lang="en-US" dirty="0"/>
              <a:t> politician, </a:t>
            </a:r>
            <a:r>
              <a:rPr lang="en-US" dirty="0" err="1"/>
              <a:t>dramaturg</a:t>
            </a:r>
            <a:r>
              <a:rPr lang="en-US" dirty="0"/>
              <a:t>, l-a </a:t>
            </a:r>
            <a:r>
              <a:rPr lang="en-US" dirty="0" err="1"/>
              <a:t>convins</a:t>
            </a:r>
            <a:r>
              <a:rPr lang="en-US" dirty="0"/>
              <a:t> </a:t>
            </a:r>
            <a:r>
              <a:rPr lang="en-US" dirty="0" err="1"/>
              <a:t>pe</a:t>
            </a:r>
            <a:r>
              <a:rPr lang="en-US" dirty="0"/>
              <a:t> Vergennes </a:t>
            </a:r>
            <a:r>
              <a:rPr lang="en-US" dirty="0" err="1"/>
              <a:t>că</a:t>
            </a:r>
            <a:r>
              <a:rPr lang="en-US" dirty="0"/>
              <a:t> </a:t>
            </a:r>
            <a:r>
              <a:rPr lang="en-US" dirty="0" err="1"/>
              <a:t>Franța</a:t>
            </a:r>
            <a:r>
              <a:rPr lang="en-US" dirty="0"/>
              <a:t> </a:t>
            </a:r>
            <a:r>
              <a:rPr lang="en-US" dirty="0" err="1"/>
              <a:t>trebuia</a:t>
            </a:r>
            <a:r>
              <a:rPr lang="en-US" dirty="0"/>
              <a:t> </a:t>
            </a:r>
            <a:r>
              <a:rPr lang="en-US" dirty="0" err="1"/>
              <a:t>să-i</a:t>
            </a:r>
            <a:r>
              <a:rPr lang="en-US" dirty="0"/>
              <a:t> </a:t>
            </a:r>
            <a:r>
              <a:rPr lang="en-US" dirty="0" err="1"/>
              <a:t>sprijină</a:t>
            </a:r>
            <a:r>
              <a:rPr lang="en-US" dirty="0"/>
              <a:t> </a:t>
            </a:r>
            <a:r>
              <a:rPr lang="en-US" dirty="0" err="1"/>
              <a:t>pe</a:t>
            </a:r>
            <a:r>
              <a:rPr lang="en-US" dirty="0"/>
              <a:t> </a:t>
            </a:r>
            <a:r>
              <a:rPr lang="en-US" dirty="0" err="1"/>
              <a:t>americani</a:t>
            </a:r>
            <a:r>
              <a:rPr lang="en-US" dirty="0"/>
              <a:t> </a:t>
            </a:r>
            <a:r>
              <a:rPr lang="en-US" dirty="0" err="1"/>
              <a:t>în</a:t>
            </a:r>
            <a:r>
              <a:rPr lang="en-US" dirty="0"/>
              <a:t> secret. </a:t>
            </a:r>
            <a:r>
              <a:rPr lang="fr-FR" dirty="0"/>
              <a:t>Vergennes a </a:t>
            </a:r>
            <a:r>
              <a:rPr lang="fr-FR" dirty="0" err="1"/>
              <a:t>trimis</a:t>
            </a:r>
            <a:r>
              <a:rPr lang="fr-FR" dirty="0"/>
              <a:t> un agent secret, Achard de </a:t>
            </a:r>
            <a:r>
              <a:rPr lang="fr-FR" dirty="0" err="1"/>
              <a:t>Bonvouloir</a:t>
            </a:r>
            <a:r>
              <a:rPr lang="fr-FR" dirty="0"/>
              <a:t>, la Philadelphia </a:t>
            </a:r>
            <a:r>
              <a:rPr lang="fr-FR" dirty="0" err="1"/>
              <a:t>pentru</a:t>
            </a:r>
            <a:r>
              <a:rPr lang="fr-FR" dirty="0"/>
              <a:t> a </a:t>
            </a:r>
            <a:r>
              <a:rPr lang="fr-FR" dirty="0" err="1"/>
              <a:t>afla</a:t>
            </a:r>
            <a:r>
              <a:rPr lang="fr-FR" dirty="0"/>
              <a:t> </a:t>
            </a:r>
            <a:r>
              <a:rPr lang="fr-FR" dirty="0" err="1"/>
              <a:t>dacă</a:t>
            </a:r>
            <a:r>
              <a:rPr lang="fr-FR" dirty="0"/>
              <a:t> </a:t>
            </a:r>
            <a:r>
              <a:rPr lang="fr-FR" dirty="0" err="1"/>
              <a:t>coloniile</a:t>
            </a:r>
            <a:r>
              <a:rPr lang="fr-FR" dirty="0"/>
              <a:t> </a:t>
            </a:r>
            <a:r>
              <a:rPr lang="fr-FR" dirty="0" err="1"/>
              <a:t>voiau</a:t>
            </a:r>
            <a:r>
              <a:rPr lang="fr-FR" dirty="0"/>
              <a:t> </a:t>
            </a:r>
            <a:r>
              <a:rPr lang="fr-FR" dirty="0" err="1"/>
              <a:t>să</a:t>
            </a:r>
            <a:r>
              <a:rPr lang="fr-FR" dirty="0"/>
              <a:t> </a:t>
            </a:r>
            <a:r>
              <a:rPr lang="fr-FR" dirty="0" err="1"/>
              <a:t>obțină</a:t>
            </a:r>
            <a:r>
              <a:rPr lang="fr-FR" dirty="0"/>
              <a:t> </a:t>
            </a:r>
            <a:r>
              <a:rPr lang="fr-FR" dirty="0" err="1"/>
              <a:t>independența</a:t>
            </a:r>
            <a:r>
              <a:rPr lang="fr-FR" dirty="0"/>
              <a:t> </a:t>
            </a:r>
            <a:r>
              <a:rPr lang="fr-FR" dirty="0" err="1"/>
              <a:t>și</a:t>
            </a:r>
            <a:r>
              <a:rPr lang="fr-FR" dirty="0"/>
              <a:t> </a:t>
            </a:r>
            <a:r>
              <a:rPr lang="fr-FR" dirty="0" err="1"/>
              <a:t>să</a:t>
            </a:r>
            <a:r>
              <a:rPr lang="fr-FR" dirty="0"/>
              <a:t> </a:t>
            </a:r>
            <a:r>
              <a:rPr lang="fr-FR" dirty="0" err="1"/>
              <a:t>promită</a:t>
            </a:r>
            <a:r>
              <a:rPr lang="fr-FR" dirty="0"/>
              <a:t> </a:t>
            </a:r>
            <a:r>
              <a:rPr lang="fr-FR" dirty="0" err="1"/>
              <a:t>bunăvoința</a:t>
            </a:r>
            <a:r>
              <a:rPr lang="fr-FR" dirty="0"/>
              <a:t> </a:t>
            </a:r>
            <a:r>
              <a:rPr lang="fr-FR" dirty="0" err="1"/>
              <a:t>Franței</a:t>
            </a:r>
            <a:r>
              <a:rPr lang="fr-FR" dirty="0"/>
              <a:t>. </a:t>
            </a:r>
            <a:r>
              <a:rPr lang="fr-FR" dirty="0" err="1"/>
              <a:t>Ajuns</a:t>
            </a:r>
            <a:r>
              <a:rPr lang="fr-FR" dirty="0"/>
              <a:t> la Philadelphia </a:t>
            </a:r>
            <a:r>
              <a:rPr lang="fr-FR" dirty="0" err="1"/>
              <a:t>în</a:t>
            </a:r>
            <a:r>
              <a:rPr lang="fr-FR" dirty="0"/>
              <a:t> </a:t>
            </a:r>
            <a:r>
              <a:rPr lang="fr-FR" dirty="0" err="1"/>
              <a:t>decembrie</a:t>
            </a:r>
            <a:r>
              <a:rPr lang="fr-FR" dirty="0"/>
              <a:t> 1776, </a:t>
            </a:r>
            <a:r>
              <a:rPr lang="fr-FR" dirty="0" err="1"/>
              <a:t>Bonvouloir</a:t>
            </a:r>
            <a:r>
              <a:rPr lang="fr-FR" dirty="0"/>
              <a:t> l-a </a:t>
            </a:r>
            <a:r>
              <a:rPr lang="fr-FR" dirty="0" err="1"/>
              <a:t>contactat</a:t>
            </a:r>
            <a:r>
              <a:rPr lang="fr-FR" dirty="0"/>
              <a:t> </a:t>
            </a:r>
            <a:r>
              <a:rPr lang="fr-FR" dirty="0" err="1"/>
              <a:t>pe</a:t>
            </a:r>
            <a:r>
              <a:rPr lang="fr-FR" dirty="0"/>
              <a:t> Benjamin Franklin </a:t>
            </a:r>
            <a:r>
              <a:rPr lang="fr-FR" dirty="0" err="1"/>
              <a:t>cu</a:t>
            </a:r>
            <a:r>
              <a:rPr lang="fr-FR" dirty="0"/>
              <a:t> </a:t>
            </a:r>
            <a:r>
              <a:rPr lang="fr-FR" dirty="0" err="1"/>
              <a:t>Comitetul</a:t>
            </a:r>
            <a:r>
              <a:rPr lang="fr-FR" dirty="0"/>
              <a:t> de </a:t>
            </a:r>
            <a:r>
              <a:rPr lang="fr-FR" dirty="0" err="1"/>
              <a:t>Corespondență</a:t>
            </a:r>
            <a:r>
              <a:rPr lang="fr-FR" dirty="0"/>
              <a:t> </a:t>
            </a:r>
            <a:r>
              <a:rPr lang="fr-FR" dirty="0" err="1"/>
              <a:t>secretă</a:t>
            </a:r>
            <a:r>
              <a:rPr lang="fr-FR" dirty="0"/>
              <a:t> al </a:t>
            </a:r>
            <a:r>
              <a:rPr lang="fr-FR" dirty="0" err="1"/>
              <a:t>Congresului</a:t>
            </a:r>
            <a:r>
              <a:rPr lang="fr-FR" dirty="0"/>
              <a:t>, </a:t>
            </a:r>
            <a:r>
              <a:rPr lang="fr-FR" dirty="0" err="1"/>
              <a:t>reușind</a:t>
            </a:r>
            <a:r>
              <a:rPr lang="fr-FR" dirty="0"/>
              <a:t> </a:t>
            </a:r>
            <a:r>
              <a:rPr lang="fr-FR" dirty="0" err="1"/>
              <a:t>să</a:t>
            </a:r>
            <a:r>
              <a:rPr lang="fr-FR" dirty="0"/>
              <a:t> </a:t>
            </a:r>
            <a:r>
              <a:rPr lang="fr-FR" dirty="0" err="1"/>
              <a:t>concluzioneze</a:t>
            </a:r>
            <a:r>
              <a:rPr lang="fr-FR" dirty="0"/>
              <a:t> </a:t>
            </a:r>
            <a:r>
              <a:rPr lang="fr-FR" dirty="0" err="1"/>
              <a:t>că</a:t>
            </a:r>
            <a:r>
              <a:rPr lang="fr-FR" dirty="0"/>
              <a:t> </a:t>
            </a:r>
            <a:r>
              <a:rPr lang="fr-FR" dirty="0" err="1"/>
              <a:t>obiectivul</a:t>
            </a:r>
            <a:r>
              <a:rPr lang="fr-FR" dirty="0"/>
              <a:t> principal al </a:t>
            </a:r>
            <a:r>
              <a:rPr lang="fr-FR" dirty="0" err="1"/>
              <a:t>Americii</a:t>
            </a:r>
            <a:r>
              <a:rPr lang="fr-FR" dirty="0"/>
              <a:t> </a:t>
            </a:r>
            <a:r>
              <a:rPr lang="fr-FR" dirty="0" err="1"/>
              <a:t>era</a:t>
            </a:r>
            <a:r>
              <a:rPr lang="fr-FR" dirty="0"/>
              <a:t> </a:t>
            </a:r>
            <a:r>
              <a:rPr lang="fr-FR" dirty="0" err="1"/>
              <a:t>obținerea</a:t>
            </a:r>
            <a:r>
              <a:rPr lang="fr-FR" dirty="0"/>
              <a:t> </a:t>
            </a:r>
            <a:r>
              <a:rPr lang="fr-FR" dirty="0" err="1"/>
              <a:t>independenței</a:t>
            </a:r>
            <a:r>
              <a:rPr lang="fr-FR" dirty="0"/>
              <a:t>. Vergennes a </a:t>
            </a:r>
            <a:r>
              <a:rPr lang="fr-FR" dirty="0" err="1"/>
              <a:t>convenit</a:t>
            </a:r>
            <a:r>
              <a:rPr lang="fr-FR" dirty="0"/>
              <a:t> </a:t>
            </a:r>
            <a:r>
              <a:rPr lang="fr-FR" dirty="0" err="1"/>
              <a:t>cu</a:t>
            </a:r>
            <a:r>
              <a:rPr lang="fr-FR" dirty="0"/>
              <a:t> </a:t>
            </a:r>
            <a:r>
              <a:rPr lang="fr-FR" dirty="0" err="1"/>
              <a:t>Spania</a:t>
            </a:r>
            <a:r>
              <a:rPr lang="fr-FR" dirty="0"/>
              <a:t> </a:t>
            </a:r>
            <a:r>
              <a:rPr lang="fr-FR" dirty="0" err="1"/>
              <a:t>să</a:t>
            </a:r>
            <a:r>
              <a:rPr lang="fr-FR" dirty="0"/>
              <a:t> </a:t>
            </a:r>
            <a:r>
              <a:rPr lang="fr-FR" dirty="0" err="1"/>
              <a:t>ofere</a:t>
            </a:r>
            <a:r>
              <a:rPr lang="fr-FR" dirty="0"/>
              <a:t> </a:t>
            </a:r>
            <a:r>
              <a:rPr lang="fr-FR" dirty="0" err="1"/>
              <a:t>câte</a:t>
            </a:r>
            <a:r>
              <a:rPr lang="fr-FR" dirty="0"/>
              <a:t> un </a:t>
            </a:r>
            <a:r>
              <a:rPr lang="fr-FR" dirty="0" err="1"/>
              <a:t>milion</a:t>
            </a:r>
            <a:r>
              <a:rPr lang="fr-FR" dirty="0"/>
              <a:t> de livre </a:t>
            </a:r>
            <a:r>
              <a:rPr lang="fr-FR" dirty="0" err="1"/>
              <a:t>pentru</a:t>
            </a:r>
            <a:r>
              <a:rPr lang="fr-FR" dirty="0"/>
              <a:t> a </a:t>
            </a:r>
            <a:r>
              <a:rPr lang="fr-FR" dirty="0" err="1"/>
              <a:t>furniza</a:t>
            </a:r>
            <a:r>
              <a:rPr lang="fr-FR" dirty="0"/>
              <a:t> </a:t>
            </a:r>
            <a:r>
              <a:rPr lang="fr-FR" dirty="0" err="1"/>
              <a:t>muniție</a:t>
            </a:r>
            <a:r>
              <a:rPr lang="fr-FR" dirty="0"/>
              <a:t> </a:t>
            </a:r>
            <a:r>
              <a:rPr lang="fr-FR" dirty="0" err="1"/>
              <a:t>și</a:t>
            </a:r>
            <a:r>
              <a:rPr lang="fr-FR" dirty="0"/>
              <a:t> </a:t>
            </a:r>
            <a:r>
              <a:rPr lang="fr-FR" dirty="0" err="1"/>
              <a:t>armament</a:t>
            </a:r>
            <a:r>
              <a:rPr lang="fr-FR" dirty="0"/>
              <a:t> </a:t>
            </a:r>
            <a:r>
              <a:rPr lang="fr-FR" dirty="0" err="1"/>
              <a:t>americanilor</a:t>
            </a:r>
            <a:r>
              <a:rPr lang="fr-FR" dirty="0"/>
              <a:t>. Beaumarchais a </a:t>
            </a:r>
            <a:r>
              <a:rPr lang="fr-FR" dirty="0" err="1"/>
              <a:t>primit</a:t>
            </a:r>
            <a:r>
              <a:rPr lang="fr-FR" dirty="0"/>
              <a:t> </a:t>
            </a:r>
            <a:r>
              <a:rPr lang="fr-FR" dirty="0" err="1"/>
              <a:t>milionul</a:t>
            </a:r>
            <a:r>
              <a:rPr lang="fr-FR" dirty="0"/>
              <a:t> </a:t>
            </a:r>
            <a:r>
              <a:rPr lang="fr-FR" dirty="0" err="1"/>
              <a:t>francez</a:t>
            </a:r>
            <a:r>
              <a:rPr lang="fr-FR" dirty="0"/>
              <a:t> </a:t>
            </a:r>
            <a:r>
              <a:rPr lang="fr-FR" dirty="0" err="1"/>
              <a:t>și</a:t>
            </a:r>
            <a:r>
              <a:rPr lang="fr-FR" dirty="0"/>
              <a:t> a </a:t>
            </a:r>
            <a:r>
              <a:rPr lang="fr-FR" dirty="0" err="1"/>
              <a:t>lansat</a:t>
            </a:r>
            <a:r>
              <a:rPr lang="fr-FR" dirty="0"/>
              <a:t> </a:t>
            </a:r>
            <a:r>
              <a:rPr lang="fr-FR" dirty="0" err="1"/>
              <a:t>firma</a:t>
            </a:r>
            <a:r>
              <a:rPr lang="fr-FR" dirty="0"/>
              <a:t> </a:t>
            </a:r>
            <a:r>
              <a:rPr lang="fr-FR" dirty="0" err="1"/>
              <a:t>fictivǎ</a:t>
            </a:r>
            <a:r>
              <a:rPr lang="fr-FR" dirty="0"/>
              <a:t> Rodrigue </a:t>
            </a:r>
            <a:r>
              <a:rPr lang="fr-FR" dirty="0" err="1"/>
              <a:t>Hortalez</a:t>
            </a:r>
            <a:r>
              <a:rPr lang="fr-FR" dirty="0"/>
              <a:t> &amp; </a:t>
            </a:r>
            <a:r>
              <a:rPr lang="fr-FR" dirty="0" err="1"/>
              <a:t>Company</a:t>
            </a:r>
            <a:r>
              <a:rPr lang="fr-FR" dirty="0"/>
              <a:t> </a:t>
            </a:r>
            <a:r>
              <a:rPr lang="fr-FR" dirty="0" err="1"/>
              <a:t>pentru</a:t>
            </a:r>
            <a:r>
              <a:rPr lang="fr-FR" dirty="0"/>
              <a:t> </a:t>
            </a:r>
            <a:r>
              <a:rPr lang="fr-FR" dirty="0" err="1"/>
              <a:t>comerțul</a:t>
            </a:r>
            <a:r>
              <a:rPr lang="fr-FR" dirty="0"/>
              <a:t> </a:t>
            </a:r>
            <a:r>
              <a:rPr lang="fr-FR" dirty="0" err="1"/>
              <a:t>cu</a:t>
            </a:r>
            <a:r>
              <a:rPr lang="fr-FR" dirty="0"/>
              <a:t> </a:t>
            </a:r>
            <a:r>
              <a:rPr lang="fr-FR" dirty="0" err="1"/>
              <a:t>America</a:t>
            </a:r>
            <a:r>
              <a:rPr lang="fr-FR" dirty="0"/>
              <a:t>.</a:t>
            </a:r>
            <a:endParaRPr lang="en-US" dirty="0"/>
          </a:p>
          <a:p>
            <a:pPr algn="just"/>
            <a:r>
              <a:rPr lang="ro-RO" dirty="0" smtClean="0"/>
              <a:t>	</a:t>
            </a:r>
            <a:r>
              <a:rPr lang="fr-FR" dirty="0" err="1" smtClean="0"/>
              <a:t>În</a:t>
            </a:r>
            <a:r>
              <a:rPr lang="fr-FR" dirty="0" smtClean="0"/>
              <a:t> </a:t>
            </a:r>
            <a:r>
              <a:rPr lang="fr-FR" dirty="0" err="1"/>
              <a:t>martie</a:t>
            </a:r>
            <a:r>
              <a:rPr lang="fr-FR" dirty="0"/>
              <a:t> 1776, </a:t>
            </a:r>
            <a:r>
              <a:rPr lang="fr-FR" dirty="0" err="1"/>
              <a:t>Congresul</a:t>
            </a:r>
            <a:r>
              <a:rPr lang="fr-FR" dirty="0"/>
              <a:t> l-a </a:t>
            </a:r>
            <a:r>
              <a:rPr lang="fr-FR" dirty="0" err="1"/>
              <a:t>mandatat</a:t>
            </a:r>
            <a:r>
              <a:rPr lang="fr-FR" dirty="0"/>
              <a:t> </a:t>
            </a:r>
            <a:r>
              <a:rPr lang="fr-FR" dirty="0" err="1"/>
              <a:t>pe</a:t>
            </a:r>
            <a:r>
              <a:rPr lang="fr-FR" dirty="0"/>
              <a:t> </a:t>
            </a:r>
            <a:r>
              <a:rPr lang="fr-FR" dirty="0" err="1"/>
              <a:t>Silas</a:t>
            </a:r>
            <a:r>
              <a:rPr lang="fr-FR" dirty="0"/>
              <a:t> </a:t>
            </a:r>
            <a:r>
              <a:rPr lang="fr-FR" dirty="0" err="1"/>
              <a:t>Deane</a:t>
            </a:r>
            <a:r>
              <a:rPr lang="fr-FR" dirty="0"/>
              <a:t> </a:t>
            </a:r>
            <a:r>
              <a:rPr lang="fr-FR" dirty="0" err="1"/>
              <a:t>să</a:t>
            </a:r>
            <a:r>
              <a:rPr lang="fr-FR" dirty="0"/>
              <a:t> </a:t>
            </a:r>
            <a:r>
              <a:rPr lang="fr-FR" dirty="0" err="1"/>
              <a:t>reprezinte</a:t>
            </a:r>
            <a:r>
              <a:rPr lang="fr-FR" dirty="0"/>
              <a:t> </a:t>
            </a:r>
            <a:r>
              <a:rPr lang="fr-FR" dirty="0" err="1"/>
              <a:t>Congresul</a:t>
            </a:r>
            <a:r>
              <a:rPr lang="fr-FR" dirty="0"/>
              <a:t> </a:t>
            </a:r>
            <a:r>
              <a:rPr lang="fr-FR" dirty="0" err="1"/>
              <a:t>în</a:t>
            </a:r>
            <a:r>
              <a:rPr lang="fr-FR" dirty="0"/>
              <a:t> </a:t>
            </a:r>
            <a:r>
              <a:rPr lang="fr-FR" dirty="0" err="1"/>
              <a:t>Franța</a:t>
            </a:r>
            <a:r>
              <a:rPr lang="fr-FR" dirty="0"/>
              <a:t>. </a:t>
            </a:r>
            <a:r>
              <a:rPr lang="fr-FR" dirty="0" err="1"/>
              <a:t>În</a:t>
            </a:r>
            <a:r>
              <a:rPr lang="fr-FR" dirty="0"/>
              <a:t> </a:t>
            </a:r>
            <a:r>
              <a:rPr lang="fr-FR" dirty="0" err="1"/>
              <a:t>septembrie</a:t>
            </a:r>
            <a:r>
              <a:rPr lang="fr-FR" dirty="0"/>
              <a:t>, </a:t>
            </a:r>
            <a:r>
              <a:rPr lang="fr-FR" dirty="0" err="1"/>
              <a:t>Congresul</a:t>
            </a:r>
            <a:r>
              <a:rPr lang="fr-FR" dirty="0"/>
              <a:t> i-a </a:t>
            </a:r>
            <a:r>
              <a:rPr lang="fr-FR" dirty="0" err="1"/>
              <a:t>numit</a:t>
            </a:r>
            <a:r>
              <a:rPr lang="fr-FR" dirty="0"/>
              <a:t> </a:t>
            </a:r>
            <a:r>
              <a:rPr lang="fr-FR" dirty="0" err="1"/>
              <a:t>pe</a:t>
            </a:r>
            <a:r>
              <a:rPr lang="fr-FR" dirty="0"/>
              <a:t> Benjamin Franklin </a:t>
            </a:r>
            <a:r>
              <a:rPr lang="fr-FR" dirty="0" err="1"/>
              <a:t>și</a:t>
            </a:r>
            <a:r>
              <a:rPr lang="fr-FR" dirty="0"/>
              <a:t> </a:t>
            </a:r>
            <a:r>
              <a:rPr lang="fr-FR" dirty="0" err="1"/>
              <a:t>pe</a:t>
            </a:r>
            <a:r>
              <a:rPr lang="fr-FR" dirty="0"/>
              <a:t> Thomas Jefferson </a:t>
            </a:r>
            <a:r>
              <a:rPr lang="fr-FR" dirty="0" err="1"/>
              <a:t>să</a:t>
            </a:r>
            <a:r>
              <a:rPr lang="fr-FR" dirty="0"/>
              <a:t> </a:t>
            </a:r>
            <a:r>
              <a:rPr lang="fr-FR" dirty="0" err="1"/>
              <a:t>negocieze</a:t>
            </a:r>
            <a:r>
              <a:rPr lang="fr-FR" dirty="0"/>
              <a:t> </a:t>
            </a:r>
            <a:r>
              <a:rPr lang="fr-FR" dirty="0" err="1"/>
              <a:t>tratate</a:t>
            </a:r>
            <a:r>
              <a:rPr lang="fr-FR" dirty="0"/>
              <a:t> </a:t>
            </a:r>
            <a:r>
              <a:rPr lang="fr-FR" dirty="0" err="1"/>
              <a:t>cu</a:t>
            </a:r>
            <a:r>
              <a:rPr lang="fr-FR" dirty="0"/>
              <a:t> </a:t>
            </a:r>
            <a:r>
              <a:rPr lang="fr-FR" dirty="0" err="1"/>
              <a:t>puterile</a:t>
            </a:r>
            <a:r>
              <a:rPr lang="fr-FR" dirty="0"/>
              <a:t> </a:t>
            </a:r>
            <a:r>
              <a:rPr lang="fr-FR" dirty="0" err="1"/>
              <a:t>europene</a:t>
            </a:r>
            <a:r>
              <a:rPr lang="fr-FR" dirty="0"/>
              <a:t> </a:t>
            </a:r>
            <a:r>
              <a:rPr lang="fr-FR" dirty="0" err="1"/>
              <a:t>alături</a:t>
            </a:r>
            <a:r>
              <a:rPr lang="fr-FR" dirty="0"/>
              <a:t> de </a:t>
            </a:r>
            <a:r>
              <a:rPr lang="fr-FR" dirty="0" err="1"/>
              <a:t>Silas</a:t>
            </a:r>
            <a:r>
              <a:rPr lang="fr-FR" dirty="0"/>
              <a:t> </a:t>
            </a:r>
            <a:r>
              <a:rPr lang="fr-FR" dirty="0" err="1"/>
              <a:t>Deane</a:t>
            </a:r>
            <a:r>
              <a:rPr lang="fr-FR" dirty="0"/>
              <a:t> </a:t>
            </a:r>
            <a:r>
              <a:rPr lang="fr-FR" dirty="0" err="1"/>
              <a:t>pentru</a:t>
            </a:r>
            <a:r>
              <a:rPr lang="fr-FR" dirty="0"/>
              <a:t> a </a:t>
            </a:r>
            <a:r>
              <a:rPr lang="fr-FR" dirty="0" err="1"/>
              <a:t>contracara</a:t>
            </a:r>
            <a:r>
              <a:rPr lang="fr-FR" dirty="0"/>
              <a:t> un </a:t>
            </a:r>
            <a:r>
              <a:rPr lang="fr-FR" dirty="0" err="1"/>
              <a:t>împrumut</a:t>
            </a:r>
            <a:r>
              <a:rPr lang="fr-FR" dirty="0"/>
              <a:t> de 2 </a:t>
            </a:r>
            <a:r>
              <a:rPr lang="fr-FR" dirty="0" err="1"/>
              <a:t>milioane</a:t>
            </a:r>
            <a:r>
              <a:rPr lang="fr-FR" dirty="0"/>
              <a:t> lire </a:t>
            </a:r>
            <a:r>
              <a:rPr lang="fr-FR" dirty="0" err="1"/>
              <a:t>sterline</a:t>
            </a:r>
            <a:r>
              <a:rPr lang="fr-FR" dirty="0"/>
              <a:t>. Jefferson </a:t>
            </a:r>
            <a:r>
              <a:rPr lang="fr-FR" dirty="0" err="1"/>
              <a:t>și</a:t>
            </a:r>
            <a:r>
              <a:rPr lang="fr-FR" dirty="0"/>
              <a:t>-a </a:t>
            </a:r>
            <a:r>
              <a:rPr lang="fr-FR" dirty="0" err="1"/>
              <a:t>înclinat</a:t>
            </a:r>
            <a:r>
              <a:rPr lang="fr-FR" dirty="0"/>
              <a:t> </a:t>
            </a:r>
            <a:r>
              <a:rPr lang="fr-FR" dirty="0" err="1"/>
              <a:t>numirea</a:t>
            </a:r>
            <a:r>
              <a:rPr lang="fr-FR" dirty="0"/>
              <a:t> </a:t>
            </a:r>
            <a:r>
              <a:rPr lang="fr-FR" dirty="0" err="1"/>
              <a:t>și</a:t>
            </a:r>
            <a:r>
              <a:rPr lang="fr-FR" dirty="0"/>
              <a:t> </a:t>
            </a:r>
            <a:r>
              <a:rPr lang="fr-FR" dirty="0" err="1"/>
              <a:t>în</a:t>
            </a:r>
            <a:r>
              <a:rPr lang="fr-FR" dirty="0"/>
              <a:t> </a:t>
            </a:r>
            <a:r>
              <a:rPr lang="fr-FR" dirty="0" err="1"/>
              <a:t>locul</a:t>
            </a:r>
            <a:r>
              <a:rPr lang="fr-FR" dirty="0"/>
              <a:t> lui a </a:t>
            </a:r>
            <a:r>
              <a:rPr lang="fr-FR" dirty="0" err="1"/>
              <a:t>fost</a:t>
            </a:r>
            <a:r>
              <a:rPr lang="fr-FR" dirty="0"/>
              <a:t> ales Arthur Lee, care se </a:t>
            </a:r>
            <a:r>
              <a:rPr lang="fr-FR" dirty="0" err="1"/>
              <a:t>afla</a:t>
            </a:r>
            <a:r>
              <a:rPr lang="fr-FR" dirty="0"/>
              <a:t> </a:t>
            </a:r>
            <a:r>
              <a:rPr lang="fr-FR" dirty="0" err="1"/>
              <a:t>în</a:t>
            </a:r>
            <a:r>
              <a:rPr lang="fr-FR" dirty="0"/>
              <a:t> Europa.</a:t>
            </a:r>
            <a:endParaRPr lang="en-US" dirty="0"/>
          </a:p>
          <a:p>
            <a:pPr algn="just"/>
            <a:r>
              <a:rPr lang="fr-FR" dirty="0" err="1"/>
              <a:t>Armata</a:t>
            </a:r>
            <a:r>
              <a:rPr lang="fr-FR" dirty="0"/>
              <a:t> lui Washington </a:t>
            </a:r>
            <a:r>
              <a:rPr lang="fr-FR" dirty="0" err="1"/>
              <a:t>era</a:t>
            </a:r>
            <a:r>
              <a:rPr lang="fr-FR" dirty="0"/>
              <a:t> </a:t>
            </a:r>
            <a:r>
              <a:rPr lang="fr-FR" dirty="0" err="1"/>
              <a:t>stabilită</a:t>
            </a:r>
            <a:r>
              <a:rPr lang="fr-FR" dirty="0"/>
              <a:t> la Morristown </a:t>
            </a:r>
            <a:r>
              <a:rPr lang="fr-FR" dirty="0" err="1"/>
              <a:t>și</a:t>
            </a:r>
            <a:r>
              <a:rPr lang="fr-FR" dirty="0"/>
              <a:t> </a:t>
            </a:r>
            <a:r>
              <a:rPr lang="fr-FR" dirty="0" err="1"/>
              <a:t>număra</a:t>
            </a:r>
            <a:r>
              <a:rPr lang="fr-FR" dirty="0"/>
              <a:t> </a:t>
            </a:r>
            <a:r>
              <a:rPr lang="fr-FR" dirty="0" err="1"/>
              <a:t>doar</a:t>
            </a:r>
            <a:r>
              <a:rPr lang="fr-FR" dirty="0"/>
              <a:t> 1000 de </a:t>
            </a:r>
            <a:r>
              <a:rPr lang="fr-FR" dirty="0" err="1"/>
              <a:t>continentali</a:t>
            </a:r>
            <a:r>
              <a:rPr lang="fr-FR" dirty="0"/>
              <a:t> </a:t>
            </a:r>
            <a:r>
              <a:rPr lang="fr-FR" dirty="0" err="1"/>
              <a:t>și</a:t>
            </a:r>
            <a:r>
              <a:rPr lang="fr-FR" dirty="0"/>
              <a:t> 1000 de </a:t>
            </a:r>
            <a:r>
              <a:rPr lang="fr-FR" dirty="0" err="1"/>
              <a:t>milițieni</a:t>
            </a:r>
            <a:r>
              <a:rPr lang="fr-FR" dirty="0"/>
              <a:t>. </a:t>
            </a:r>
            <a:r>
              <a:rPr lang="fr-FR" dirty="0" err="1"/>
              <a:t>Echipați</a:t>
            </a:r>
            <a:r>
              <a:rPr lang="fr-FR" dirty="0"/>
              <a:t>, </a:t>
            </a:r>
            <a:r>
              <a:rPr lang="fr-FR" dirty="0" err="1"/>
              <a:t>hrăniți</a:t>
            </a:r>
            <a:r>
              <a:rPr lang="fr-FR" dirty="0"/>
              <a:t> </a:t>
            </a:r>
            <a:r>
              <a:rPr lang="fr-FR" dirty="0" err="1"/>
              <a:t>și</a:t>
            </a:r>
            <a:r>
              <a:rPr lang="fr-FR" dirty="0"/>
              <a:t> </a:t>
            </a:r>
            <a:r>
              <a:rPr lang="fr-FR" dirty="0" err="1"/>
              <a:t>înarmați</a:t>
            </a:r>
            <a:r>
              <a:rPr lang="fr-FR" dirty="0"/>
              <a:t>, au </a:t>
            </a:r>
            <a:r>
              <a:rPr lang="fr-FR" dirty="0" err="1"/>
              <a:t>menținut</a:t>
            </a:r>
            <a:r>
              <a:rPr lang="fr-FR" dirty="0"/>
              <a:t> </a:t>
            </a:r>
            <a:r>
              <a:rPr lang="fr-FR" dirty="0" err="1"/>
              <a:t>aparența</a:t>
            </a:r>
            <a:r>
              <a:rPr lang="fr-FR" dirty="0"/>
              <a:t> </a:t>
            </a:r>
            <a:r>
              <a:rPr lang="fr-FR" dirty="0" err="1"/>
              <a:t>unei</a:t>
            </a:r>
            <a:r>
              <a:rPr lang="fr-FR" dirty="0"/>
              <a:t> </a:t>
            </a:r>
            <a:r>
              <a:rPr lang="fr-FR" dirty="0" err="1"/>
              <a:t>armate</a:t>
            </a:r>
            <a:r>
              <a:rPr lang="fr-FR" dirty="0"/>
              <a:t>, </a:t>
            </a:r>
            <a:r>
              <a:rPr lang="fr-FR" dirty="0" err="1"/>
              <a:t>deși</a:t>
            </a:r>
            <a:r>
              <a:rPr lang="fr-FR" dirty="0"/>
              <a:t> </a:t>
            </a:r>
            <a:r>
              <a:rPr lang="fr-FR" dirty="0" err="1"/>
              <a:t>dezertările</a:t>
            </a:r>
            <a:r>
              <a:rPr lang="fr-FR" dirty="0"/>
              <a:t> </a:t>
            </a:r>
            <a:r>
              <a:rPr lang="fr-FR" dirty="0" err="1"/>
              <a:t>depășeau</a:t>
            </a:r>
            <a:r>
              <a:rPr lang="fr-FR" dirty="0"/>
              <a:t> </a:t>
            </a:r>
            <a:r>
              <a:rPr lang="fr-FR" dirty="0" err="1"/>
              <a:t>numeric</a:t>
            </a:r>
            <a:r>
              <a:rPr lang="fr-FR" dirty="0"/>
              <a:t> </a:t>
            </a:r>
            <a:r>
              <a:rPr lang="fr-FR" dirty="0" err="1"/>
              <a:t>înrolările</a:t>
            </a:r>
            <a:r>
              <a:rPr lang="fr-FR" dirty="0"/>
              <a:t>. </a:t>
            </a:r>
            <a:r>
              <a:rPr lang="fr-FR" dirty="0" err="1"/>
              <a:t>Congresul</a:t>
            </a:r>
            <a:r>
              <a:rPr lang="fr-FR" dirty="0"/>
              <a:t> </a:t>
            </a:r>
            <a:r>
              <a:rPr lang="fr-FR" dirty="0" err="1"/>
              <a:t>promitea</a:t>
            </a:r>
            <a:r>
              <a:rPr lang="fr-FR" dirty="0"/>
              <a:t> </a:t>
            </a:r>
            <a:r>
              <a:rPr lang="fr-FR" dirty="0" err="1"/>
              <a:t>fiecărui</a:t>
            </a:r>
            <a:r>
              <a:rPr lang="fr-FR" dirty="0"/>
              <a:t> </a:t>
            </a:r>
            <a:r>
              <a:rPr lang="fr-FR" dirty="0" err="1"/>
              <a:t>recrut</a:t>
            </a:r>
            <a:r>
              <a:rPr lang="fr-FR" dirty="0"/>
              <a:t> </a:t>
            </a:r>
            <a:r>
              <a:rPr lang="fr-FR" dirty="0" err="1"/>
              <a:t>câte</a:t>
            </a:r>
            <a:r>
              <a:rPr lang="fr-FR" dirty="0"/>
              <a:t> o prima de 20 $ </a:t>
            </a:r>
            <a:r>
              <a:rPr lang="fr-FR" dirty="0" err="1"/>
              <a:t>și</a:t>
            </a:r>
            <a:r>
              <a:rPr lang="fr-FR" dirty="0"/>
              <a:t> un lot de 100 de </a:t>
            </a:r>
            <a:r>
              <a:rPr lang="fr-FR" dirty="0" err="1"/>
              <a:t>acri</a:t>
            </a:r>
            <a:r>
              <a:rPr lang="fr-FR" dirty="0"/>
              <a:t> la </a:t>
            </a:r>
            <a:r>
              <a:rPr lang="fr-FR" dirty="0" err="1"/>
              <a:t>expirarea</a:t>
            </a:r>
            <a:r>
              <a:rPr lang="fr-FR" dirty="0"/>
              <a:t> </a:t>
            </a:r>
            <a:r>
              <a:rPr lang="fr-FR" dirty="0" err="1"/>
              <a:t>serviciului</a:t>
            </a:r>
            <a:r>
              <a:rPr lang="fr-FR" dirty="0"/>
              <a:t> </a:t>
            </a:r>
            <a:r>
              <a:rPr lang="fr-FR" dirty="0" err="1"/>
              <a:t>militar</a:t>
            </a:r>
            <a:r>
              <a:rPr lang="fr-FR" dirty="0"/>
              <a:t> . </a:t>
            </a:r>
            <a:r>
              <a:rPr lang="fr-FR" dirty="0" err="1"/>
              <a:t>În</a:t>
            </a:r>
            <a:r>
              <a:rPr lang="fr-FR" dirty="0"/>
              <a:t> mai, </a:t>
            </a:r>
            <a:r>
              <a:rPr lang="fr-FR" dirty="0" err="1"/>
              <a:t>armata</a:t>
            </a:r>
            <a:r>
              <a:rPr lang="fr-FR" dirty="0"/>
              <a:t> lui Washington </a:t>
            </a:r>
            <a:r>
              <a:rPr lang="fr-FR" dirty="0" err="1"/>
              <a:t>numără</a:t>
            </a:r>
            <a:r>
              <a:rPr lang="fr-FR" dirty="0"/>
              <a:t> 9000 de </a:t>
            </a:r>
            <a:r>
              <a:rPr lang="fr-FR" dirty="0" err="1"/>
              <a:t>continentali</a:t>
            </a:r>
            <a:r>
              <a:rPr lang="fr-FR" dirty="0"/>
              <a:t> bine </a:t>
            </a:r>
            <a:r>
              <a:rPr lang="fr-FR" dirty="0" err="1"/>
              <a:t>echipați</a:t>
            </a:r>
            <a:r>
              <a:rPr lang="fr-FR" dirty="0"/>
              <a:t>. Se </a:t>
            </a:r>
            <a:r>
              <a:rPr lang="fr-FR" dirty="0" err="1"/>
              <a:t>producea</a:t>
            </a:r>
            <a:r>
              <a:rPr lang="fr-FR" dirty="0"/>
              <a:t> un </a:t>
            </a:r>
            <a:r>
              <a:rPr lang="fr-FR" dirty="0" err="1"/>
              <a:t>număr</a:t>
            </a:r>
            <a:r>
              <a:rPr lang="fr-FR" dirty="0"/>
              <a:t> mai mare de </a:t>
            </a:r>
            <a:r>
              <a:rPr lang="fr-FR" dirty="0" err="1"/>
              <a:t>echipament</a:t>
            </a:r>
            <a:r>
              <a:rPr lang="fr-FR" dirty="0"/>
              <a:t>, </a:t>
            </a:r>
            <a:r>
              <a:rPr lang="fr-FR" dirty="0" err="1"/>
              <a:t>armata</a:t>
            </a:r>
            <a:r>
              <a:rPr lang="fr-FR" dirty="0"/>
              <a:t> captura </a:t>
            </a:r>
            <a:r>
              <a:rPr lang="fr-FR" dirty="0" err="1"/>
              <a:t>vasele</a:t>
            </a:r>
            <a:r>
              <a:rPr lang="fr-FR" dirty="0"/>
              <a:t> </a:t>
            </a:r>
            <a:r>
              <a:rPr lang="fr-FR" dirty="0" err="1"/>
              <a:t>britanice</a:t>
            </a:r>
            <a:r>
              <a:rPr lang="fr-FR" dirty="0"/>
              <a:t> </a:t>
            </a:r>
            <a:r>
              <a:rPr lang="fr-FR" dirty="0" err="1"/>
              <a:t>prin</a:t>
            </a:r>
            <a:r>
              <a:rPr lang="fr-FR" dirty="0"/>
              <a:t> </a:t>
            </a:r>
            <a:r>
              <a:rPr lang="fr-FR" dirty="0" err="1"/>
              <a:t>intermediul</a:t>
            </a:r>
            <a:r>
              <a:rPr lang="fr-FR" dirty="0"/>
              <a:t> </a:t>
            </a:r>
            <a:r>
              <a:rPr lang="fr-FR" dirty="0" err="1"/>
              <a:t>corsarilor</a:t>
            </a:r>
            <a:r>
              <a:rPr lang="fr-FR" dirty="0"/>
              <a:t> </a:t>
            </a:r>
            <a:r>
              <a:rPr lang="fr-FR" dirty="0" err="1"/>
              <a:t>particulari</a:t>
            </a:r>
            <a:r>
              <a:rPr lang="fr-FR" dirty="0"/>
              <a:t> </a:t>
            </a:r>
            <a:r>
              <a:rPr lang="fr-FR" dirty="0" err="1"/>
              <a:t>și</a:t>
            </a:r>
            <a:r>
              <a:rPr lang="fr-FR" dirty="0"/>
              <a:t> </a:t>
            </a:r>
            <a:r>
              <a:rPr lang="fr-FR" dirty="0" err="1"/>
              <a:t>flotei</a:t>
            </a:r>
            <a:r>
              <a:rPr lang="fr-FR" dirty="0"/>
              <a:t> continentale . </a:t>
            </a:r>
            <a:r>
              <a:rPr lang="fr-FR" dirty="0" err="1"/>
              <a:t>În</a:t>
            </a:r>
            <a:r>
              <a:rPr lang="fr-FR" dirty="0"/>
              <a:t> </a:t>
            </a:r>
            <a:r>
              <a:rPr lang="fr-FR" dirty="0" err="1"/>
              <a:t>martie</a:t>
            </a:r>
            <a:r>
              <a:rPr lang="fr-FR" dirty="0"/>
              <a:t> 1777, </a:t>
            </a:r>
            <a:r>
              <a:rPr lang="fr-FR" dirty="0" err="1"/>
              <a:t>două</a:t>
            </a:r>
            <a:r>
              <a:rPr lang="fr-FR" dirty="0"/>
              <a:t> vase </a:t>
            </a:r>
            <a:r>
              <a:rPr lang="fr-FR" dirty="0" err="1"/>
              <a:t>franceze</a:t>
            </a:r>
            <a:r>
              <a:rPr lang="fr-FR" dirty="0"/>
              <a:t> au </a:t>
            </a:r>
            <a:r>
              <a:rPr lang="fr-FR" dirty="0" err="1"/>
              <a:t>sosit</a:t>
            </a:r>
            <a:r>
              <a:rPr lang="fr-FR" dirty="0"/>
              <a:t>, </a:t>
            </a:r>
            <a:r>
              <a:rPr lang="fr-FR" dirty="0" err="1"/>
              <a:t>aducând</a:t>
            </a:r>
            <a:r>
              <a:rPr lang="fr-FR" dirty="0"/>
              <a:t> 20 000 de </a:t>
            </a:r>
            <a:r>
              <a:rPr lang="fr-FR" dirty="0" err="1"/>
              <a:t>muschete</a:t>
            </a:r>
            <a:r>
              <a:rPr lang="fr-FR" dirty="0"/>
              <a:t>, </a:t>
            </a:r>
            <a:r>
              <a:rPr lang="fr-FR" dirty="0" err="1"/>
              <a:t>cantitate</a:t>
            </a:r>
            <a:r>
              <a:rPr lang="fr-FR" dirty="0"/>
              <a:t> mare de </a:t>
            </a:r>
            <a:r>
              <a:rPr lang="fr-FR" dirty="0" err="1"/>
              <a:t>muniție</a:t>
            </a:r>
            <a:r>
              <a:rPr lang="fr-FR" dirty="0"/>
              <a:t>, </a:t>
            </a:r>
            <a:r>
              <a:rPr lang="fr-FR" dirty="0" err="1"/>
              <a:t>praf</a:t>
            </a:r>
            <a:r>
              <a:rPr lang="fr-FR" dirty="0"/>
              <a:t> de </a:t>
            </a:r>
            <a:r>
              <a:rPr lang="fr-FR" dirty="0" err="1"/>
              <a:t>pușcă</a:t>
            </a:r>
            <a:r>
              <a:rPr lang="fr-FR" dirty="0"/>
              <a:t> </a:t>
            </a:r>
            <a:r>
              <a:rPr lang="fr-FR" dirty="0" err="1"/>
              <a:t>și</a:t>
            </a:r>
            <a:r>
              <a:rPr lang="fr-FR" dirty="0"/>
              <a:t> </a:t>
            </a:r>
            <a:r>
              <a:rPr lang="fr-FR" dirty="0" err="1"/>
              <a:t>echipament</a:t>
            </a:r>
            <a:r>
              <a:rPr lang="fr-FR" dirty="0" smtClean="0"/>
              <a: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998" y="304800"/>
            <a:ext cx="4871802" cy="5943600"/>
          </a:xfrm>
          <a:prstGeom prst="rect">
            <a:avLst/>
          </a:prstGeom>
        </p:spPr>
      </p:pic>
      <p:sp>
        <p:nvSpPr>
          <p:cNvPr id="9" name="TextBox 8"/>
          <p:cNvSpPr txBox="1"/>
          <p:nvPr/>
        </p:nvSpPr>
        <p:spPr>
          <a:xfrm>
            <a:off x="4195998" y="6336268"/>
            <a:ext cx="4871802" cy="369332"/>
          </a:xfrm>
          <a:prstGeom prst="rect">
            <a:avLst/>
          </a:prstGeom>
          <a:noFill/>
        </p:spPr>
        <p:txBody>
          <a:bodyPr wrap="square" rtlCol="0">
            <a:spAutoFit/>
          </a:bodyPr>
          <a:lstStyle/>
          <a:p>
            <a:pPr algn="ctr"/>
            <a:r>
              <a:rPr lang="ro-RO" dirty="0" smtClean="0"/>
              <a:t>Benjamin Franklin</a:t>
            </a:r>
            <a:endParaRPr lang="en-US" dirty="0"/>
          </a:p>
        </p:txBody>
      </p:sp>
    </p:spTree>
    <p:extLst>
      <p:ext uri="{BB962C8B-B14F-4D97-AF65-F5344CB8AC3E}">
        <p14:creationId xmlns:p14="http://schemas.microsoft.com/office/powerpoint/2010/main" val="2674219250"/>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0" y="0"/>
            <a:ext cx="4953000" cy="7086600"/>
          </a:xfrm>
        </p:spPr>
        <p:txBody>
          <a:bodyPr>
            <a:noAutofit/>
          </a:bodyPr>
          <a:lstStyle/>
          <a:p>
            <a:pPr algn="just"/>
            <a:r>
              <a:rPr lang="ro-RO" sz="1150" dirty="0" smtClean="0"/>
              <a:t>	</a:t>
            </a:r>
            <a:r>
              <a:rPr lang="fr-FR" sz="1150" dirty="0" smtClean="0"/>
              <a:t>Washington </a:t>
            </a:r>
            <a:r>
              <a:rPr lang="fr-FR" sz="1150" dirty="0"/>
              <a:t>a </a:t>
            </a:r>
            <a:r>
              <a:rPr lang="fr-FR" sz="1150" dirty="0" err="1"/>
              <a:t>înfruntat</a:t>
            </a:r>
            <a:r>
              <a:rPr lang="fr-FR" sz="1150" dirty="0"/>
              <a:t> </a:t>
            </a:r>
            <a:r>
              <a:rPr lang="fr-FR" sz="1150" dirty="0" err="1"/>
              <a:t>dificultăți</a:t>
            </a:r>
            <a:r>
              <a:rPr lang="fr-FR" sz="1150" dirty="0"/>
              <a:t> </a:t>
            </a:r>
            <a:r>
              <a:rPr lang="fr-FR" sz="1150" dirty="0" err="1"/>
              <a:t>cu</a:t>
            </a:r>
            <a:r>
              <a:rPr lang="fr-FR" sz="1150" dirty="0"/>
              <a:t> </a:t>
            </a:r>
            <a:r>
              <a:rPr lang="fr-FR" sz="1150" dirty="0" err="1"/>
              <a:t>voluntarii</a:t>
            </a:r>
            <a:r>
              <a:rPr lang="fr-FR" sz="1150" dirty="0"/>
              <a:t> </a:t>
            </a:r>
            <a:r>
              <a:rPr lang="fr-FR" sz="1150" dirty="0" err="1"/>
              <a:t>angajați</a:t>
            </a:r>
            <a:r>
              <a:rPr lang="fr-FR" sz="1150" dirty="0"/>
              <a:t> </a:t>
            </a:r>
            <a:r>
              <a:rPr lang="fr-FR" sz="1150" dirty="0" err="1"/>
              <a:t>în</a:t>
            </a:r>
            <a:r>
              <a:rPr lang="fr-FR" sz="1150" dirty="0"/>
              <a:t> </a:t>
            </a:r>
            <a:r>
              <a:rPr lang="fr-FR" sz="1150" dirty="0" err="1"/>
              <a:t>Franța</a:t>
            </a:r>
            <a:r>
              <a:rPr lang="fr-FR" sz="1150" dirty="0"/>
              <a:t> de </a:t>
            </a:r>
            <a:r>
              <a:rPr lang="fr-FR" sz="1150" dirty="0" err="1"/>
              <a:t>Silas</a:t>
            </a:r>
            <a:r>
              <a:rPr lang="fr-FR" sz="1150" dirty="0"/>
              <a:t> </a:t>
            </a:r>
            <a:r>
              <a:rPr lang="fr-FR" sz="1150" dirty="0" err="1"/>
              <a:t>Deane</a:t>
            </a:r>
            <a:r>
              <a:rPr lang="fr-FR" sz="1150" dirty="0"/>
              <a:t>. </a:t>
            </a:r>
            <a:r>
              <a:rPr lang="fr-FR" sz="1150" dirty="0" err="1"/>
              <a:t>Deane</a:t>
            </a:r>
            <a:r>
              <a:rPr lang="fr-FR" sz="1150" dirty="0"/>
              <a:t> </a:t>
            </a:r>
            <a:r>
              <a:rPr lang="fr-FR" sz="1150" dirty="0" err="1"/>
              <a:t>angajase</a:t>
            </a:r>
            <a:r>
              <a:rPr lang="fr-FR" sz="1150" dirty="0"/>
              <a:t> </a:t>
            </a:r>
            <a:r>
              <a:rPr lang="fr-FR" sz="1150" dirty="0" err="1"/>
              <a:t>toți</a:t>
            </a:r>
            <a:r>
              <a:rPr lang="fr-FR" sz="1150" dirty="0"/>
              <a:t> </a:t>
            </a:r>
            <a:r>
              <a:rPr lang="fr-FR" sz="1150" dirty="0" err="1"/>
              <a:t>ofertanții</a:t>
            </a:r>
            <a:r>
              <a:rPr lang="fr-FR" sz="1150" dirty="0"/>
              <a:t>, </a:t>
            </a:r>
            <a:r>
              <a:rPr lang="fr-FR" sz="1150" dirty="0" err="1"/>
              <a:t>promițându</a:t>
            </a:r>
            <a:r>
              <a:rPr lang="fr-FR" sz="1150" dirty="0"/>
              <a:t>-le grade </a:t>
            </a:r>
            <a:r>
              <a:rPr lang="fr-FR" sz="1150" dirty="0" err="1"/>
              <a:t>superioare</a:t>
            </a:r>
            <a:r>
              <a:rPr lang="fr-FR" sz="1150" dirty="0"/>
              <a:t> </a:t>
            </a:r>
            <a:r>
              <a:rPr lang="fr-FR" sz="1150" dirty="0" err="1"/>
              <a:t>și</a:t>
            </a:r>
            <a:r>
              <a:rPr lang="fr-FR" sz="1150" dirty="0"/>
              <a:t> solde mari. </a:t>
            </a:r>
            <a:r>
              <a:rPr lang="fr-FR" sz="1150" dirty="0" err="1"/>
              <a:t>Unii</a:t>
            </a:r>
            <a:r>
              <a:rPr lang="fr-FR" sz="1150" dirty="0"/>
              <a:t> </a:t>
            </a:r>
            <a:r>
              <a:rPr lang="fr-FR" sz="1150" dirty="0" err="1"/>
              <a:t>s-au</a:t>
            </a:r>
            <a:r>
              <a:rPr lang="fr-FR" sz="1150" dirty="0"/>
              <a:t> </a:t>
            </a:r>
            <a:r>
              <a:rPr lang="fr-FR" sz="1150" dirty="0" err="1"/>
              <a:t>angajat</a:t>
            </a:r>
            <a:r>
              <a:rPr lang="fr-FR" sz="1150" dirty="0"/>
              <a:t> </a:t>
            </a:r>
            <a:r>
              <a:rPr lang="fr-FR" sz="1150" dirty="0" err="1"/>
              <a:t>în</a:t>
            </a:r>
            <a:r>
              <a:rPr lang="fr-FR" sz="1150" dirty="0"/>
              <a:t> </a:t>
            </a:r>
            <a:r>
              <a:rPr lang="fr-FR" sz="1150" dirty="0" err="1"/>
              <a:t>armata</a:t>
            </a:r>
            <a:r>
              <a:rPr lang="fr-FR" sz="1150" dirty="0"/>
              <a:t> </a:t>
            </a:r>
            <a:r>
              <a:rPr lang="fr-FR" sz="1150" dirty="0" err="1"/>
              <a:t>revoluționară</a:t>
            </a:r>
            <a:r>
              <a:rPr lang="fr-FR" sz="1150" dirty="0"/>
              <a:t>, </a:t>
            </a:r>
            <a:r>
              <a:rPr lang="fr-FR" sz="1150" dirty="0" err="1"/>
              <a:t>alții</a:t>
            </a:r>
            <a:r>
              <a:rPr lang="fr-FR" sz="1150" dirty="0"/>
              <a:t> </a:t>
            </a:r>
            <a:r>
              <a:rPr lang="fr-FR" sz="1150" dirty="0" err="1"/>
              <a:t>erau</a:t>
            </a:r>
            <a:r>
              <a:rPr lang="fr-FR" sz="1150" dirty="0"/>
              <a:t> </a:t>
            </a:r>
            <a:r>
              <a:rPr lang="fr-FR" sz="1150" dirty="0" err="1"/>
              <a:t>aventurieri</a:t>
            </a:r>
            <a:r>
              <a:rPr lang="fr-FR" sz="1150" dirty="0"/>
              <a:t> </a:t>
            </a:r>
            <a:r>
              <a:rPr lang="fr-FR" sz="1150" dirty="0" err="1"/>
              <a:t>răufăcători</a:t>
            </a:r>
            <a:r>
              <a:rPr lang="fr-FR" sz="1150" dirty="0"/>
              <a:t>. </a:t>
            </a:r>
            <a:r>
              <a:rPr lang="fr-FR" sz="1150" dirty="0" err="1"/>
              <a:t>Puțini</a:t>
            </a:r>
            <a:r>
              <a:rPr lang="fr-FR" sz="1150" dirty="0"/>
              <a:t> </a:t>
            </a:r>
            <a:r>
              <a:rPr lang="fr-FR" sz="1150" dirty="0" err="1"/>
              <a:t>aveau</a:t>
            </a:r>
            <a:r>
              <a:rPr lang="fr-FR" sz="1150" dirty="0"/>
              <a:t> </a:t>
            </a:r>
            <a:r>
              <a:rPr lang="fr-FR" sz="1150" dirty="0" err="1"/>
              <a:t>cunostiinte</a:t>
            </a:r>
            <a:r>
              <a:rPr lang="fr-FR" sz="1150" dirty="0"/>
              <a:t> </a:t>
            </a:r>
            <a:r>
              <a:rPr lang="fr-FR" sz="1150" dirty="0" err="1"/>
              <a:t>militare</a:t>
            </a:r>
            <a:r>
              <a:rPr lang="fr-FR" sz="1150" dirty="0"/>
              <a:t>. Dar </a:t>
            </a:r>
            <a:r>
              <a:rPr lang="fr-FR" sz="1150" dirty="0" err="1"/>
              <a:t>generalii</a:t>
            </a:r>
            <a:r>
              <a:rPr lang="fr-FR" sz="1150" dirty="0"/>
              <a:t> </a:t>
            </a:r>
            <a:r>
              <a:rPr lang="fr-FR" sz="1150" dirty="0" err="1"/>
              <a:t>ori</a:t>
            </a:r>
            <a:r>
              <a:rPr lang="fr-FR" sz="1150" dirty="0"/>
              <a:t> </a:t>
            </a:r>
            <a:r>
              <a:rPr lang="fr-FR" sz="1150" dirty="0" err="1"/>
              <a:t>colonei</a:t>
            </a:r>
            <a:r>
              <a:rPr lang="fr-FR" sz="1150" dirty="0"/>
              <a:t> </a:t>
            </a:r>
            <a:r>
              <a:rPr lang="fr-FR" sz="1150" dirty="0" err="1"/>
              <a:t>s-au</a:t>
            </a:r>
            <a:r>
              <a:rPr lang="fr-FR" sz="1150" dirty="0"/>
              <a:t> </a:t>
            </a:r>
            <a:r>
              <a:rPr lang="fr-FR" sz="1150" dirty="0" err="1"/>
              <a:t>arătat</a:t>
            </a:r>
            <a:r>
              <a:rPr lang="fr-FR" sz="1150" dirty="0"/>
              <a:t> a fi </a:t>
            </a:r>
            <a:r>
              <a:rPr lang="fr-FR" sz="1150" dirty="0" err="1"/>
              <a:t>neinteresați</a:t>
            </a:r>
            <a:r>
              <a:rPr lang="fr-FR" sz="1150" dirty="0"/>
              <a:t> </a:t>
            </a:r>
            <a:r>
              <a:rPr lang="fr-FR" sz="1150" dirty="0" err="1"/>
              <a:t>și</a:t>
            </a:r>
            <a:r>
              <a:rPr lang="fr-FR" sz="1150" dirty="0"/>
              <a:t> </a:t>
            </a:r>
            <a:r>
              <a:rPr lang="fr-FR" sz="1150" dirty="0" err="1"/>
              <a:t>incompetenți</a:t>
            </a:r>
            <a:r>
              <a:rPr lang="fr-FR" sz="1150" dirty="0"/>
              <a:t> </a:t>
            </a:r>
            <a:r>
              <a:rPr lang="fr-FR" sz="1150" dirty="0" err="1"/>
              <a:t>în</a:t>
            </a:r>
            <a:r>
              <a:rPr lang="fr-FR" sz="1150" dirty="0"/>
              <a:t> </a:t>
            </a:r>
            <a:r>
              <a:rPr lang="fr-FR" sz="1150" dirty="0" err="1"/>
              <a:t>îndeplinirea</a:t>
            </a:r>
            <a:r>
              <a:rPr lang="fr-FR" sz="1150" dirty="0"/>
              <a:t> </a:t>
            </a:r>
            <a:r>
              <a:rPr lang="fr-FR" sz="1150" dirty="0" err="1"/>
              <a:t>obligațiilor</a:t>
            </a:r>
            <a:r>
              <a:rPr lang="fr-FR" sz="1150" dirty="0"/>
              <a:t> </a:t>
            </a:r>
            <a:r>
              <a:rPr lang="fr-FR" sz="1150" dirty="0" err="1"/>
              <a:t>asumate</a:t>
            </a:r>
            <a:r>
              <a:rPr lang="fr-FR" sz="1150" dirty="0"/>
              <a:t>. </a:t>
            </a:r>
            <a:r>
              <a:rPr lang="fr-FR" sz="1150" dirty="0" err="1"/>
              <a:t>Între</a:t>
            </a:r>
            <a:r>
              <a:rPr lang="fr-FR" sz="1150" dirty="0"/>
              <a:t> </a:t>
            </a:r>
            <a:r>
              <a:rPr lang="fr-FR" sz="1150" dirty="0" err="1"/>
              <a:t>timp</a:t>
            </a:r>
            <a:r>
              <a:rPr lang="fr-FR" sz="1150" dirty="0"/>
              <a:t>, Howe </a:t>
            </a:r>
            <a:r>
              <a:rPr lang="fr-FR" sz="1150" dirty="0" err="1"/>
              <a:t>plănuia</a:t>
            </a:r>
            <a:r>
              <a:rPr lang="fr-FR" sz="1150" dirty="0"/>
              <a:t> </a:t>
            </a:r>
            <a:r>
              <a:rPr lang="fr-FR" sz="1150" dirty="0" err="1"/>
              <a:t>să</a:t>
            </a:r>
            <a:r>
              <a:rPr lang="fr-FR" sz="1150" dirty="0"/>
              <a:t> </a:t>
            </a:r>
            <a:r>
              <a:rPr lang="fr-FR" sz="1150" dirty="0" err="1"/>
              <a:t>atace</a:t>
            </a:r>
            <a:r>
              <a:rPr lang="fr-FR" sz="1150" dirty="0"/>
              <a:t> Philadelphia </a:t>
            </a:r>
            <a:r>
              <a:rPr lang="fr-FR" sz="1150" dirty="0" err="1"/>
              <a:t>cu</a:t>
            </a:r>
            <a:r>
              <a:rPr lang="fr-FR" sz="1150" dirty="0"/>
              <a:t> 11 000 de </a:t>
            </a:r>
            <a:r>
              <a:rPr lang="fr-FR" sz="1150" dirty="0" err="1"/>
              <a:t>soldați</a:t>
            </a:r>
            <a:r>
              <a:rPr lang="fr-FR" sz="1150" dirty="0"/>
              <a:t>, </a:t>
            </a:r>
            <a:r>
              <a:rPr lang="fr-FR" sz="1150" dirty="0" err="1"/>
              <a:t>pentru</a:t>
            </a:r>
            <a:r>
              <a:rPr lang="fr-FR" sz="1150" dirty="0"/>
              <a:t> a-l </a:t>
            </a:r>
            <a:r>
              <a:rPr lang="fr-FR" sz="1150" dirty="0" err="1"/>
              <a:t>forța</a:t>
            </a:r>
            <a:r>
              <a:rPr lang="fr-FR" sz="1150" dirty="0"/>
              <a:t> </a:t>
            </a:r>
            <a:r>
              <a:rPr lang="fr-FR" sz="1150" dirty="0" err="1"/>
              <a:t>pe</a:t>
            </a:r>
            <a:r>
              <a:rPr lang="fr-FR" sz="1150" dirty="0"/>
              <a:t> Washington </a:t>
            </a:r>
            <a:r>
              <a:rPr lang="fr-FR" sz="1150" dirty="0" err="1"/>
              <a:t>să</a:t>
            </a:r>
            <a:r>
              <a:rPr lang="fr-FR" sz="1150" dirty="0"/>
              <a:t> </a:t>
            </a:r>
            <a:r>
              <a:rPr lang="fr-FR" sz="1150" dirty="0" err="1"/>
              <a:t>apere</a:t>
            </a:r>
            <a:r>
              <a:rPr lang="fr-FR" sz="1150" dirty="0"/>
              <a:t> </a:t>
            </a:r>
            <a:r>
              <a:rPr lang="fr-FR" sz="1150" dirty="0" err="1"/>
              <a:t>capitală</a:t>
            </a:r>
            <a:r>
              <a:rPr lang="fr-FR" sz="1150" dirty="0"/>
              <a:t>, </a:t>
            </a:r>
            <a:r>
              <a:rPr lang="fr-FR" sz="1150" dirty="0" err="1"/>
              <a:t>concluzionând</a:t>
            </a:r>
            <a:r>
              <a:rPr lang="fr-FR" sz="1150" dirty="0"/>
              <a:t> </a:t>
            </a:r>
            <a:r>
              <a:rPr lang="fr-FR" sz="1150" dirty="0" err="1"/>
              <a:t>că</a:t>
            </a:r>
            <a:r>
              <a:rPr lang="fr-FR" sz="1150" dirty="0"/>
              <a:t> </a:t>
            </a:r>
            <a:r>
              <a:rPr lang="fr-FR" sz="1150" dirty="0" err="1"/>
              <a:t>într</a:t>
            </a:r>
            <a:r>
              <a:rPr lang="fr-FR" sz="1150" dirty="0"/>
              <a:t>-o </a:t>
            </a:r>
            <a:r>
              <a:rPr lang="fr-FR" sz="1150" dirty="0" err="1"/>
              <a:t>bătălie</a:t>
            </a:r>
            <a:r>
              <a:rPr lang="fr-FR" sz="1150" dirty="0"/>
              <a:t> </a:t>
            </a:r>
            <a:r>
              <a:rPr lang="fr-FR" sz="1150" dirty="0" err="1"/>
              <a:t>deschisă</a:t>
            </a:r>
            <a:r>
              <a:rPr lang="fr-FR" sz="1150" dirty="0"/>
              <a:t>, </a:t>
            </a:r>
            <a:r>
              <a:rPr lang="fr-FR" sz="1150" dirty="0" err="1"/>
              <a:t>armatele</a:t>
            </a:r>
            <a:r>
              <a:rPr lang="fr-FR" sz="1150" dirty="0"/>
              <a:t> </a:t>
            </a:r>
            <a:r>
              <a:rPr lang="fr-FR" sz="1150" dirty="0" err="1"/>
              <a:t>disciplinate</a:t>
            </a:r>
            <a:r>
              <a:rPr lang="fr-FR" sz="1150" dirty="0"/>
              <a:t> </a:t>
            </a:r>
            <a:r>
              <a:rPr lang="fr-FR" sz="1150" dirty="0" err="1"/>
              <a:t>și</a:t>
            </a:r>
            <a:r>
              <a:rPr lang="fr-FR" sz="1150" dirty="0"/>
              <a:t> instruite vor </a:t>
            </a:r>
            <a:r>
              <a:rPr lang="fr-FR" sz="1150" dirty="0" err="1"/>
              <a:t>nimici</a:t>
            </a:r>
            <a:r>
              <a:rPr lang="fr-FR" sz="1150" dirty="0"/>
              <a:t> </a:t>
            </a:r>
            <a:r>
              <a:rPr lang="fr-FR" sz="1150" dirty="0" err="1"/>
              <a:t>armata</a:t>
            </a:r>
            <a:r>
              <a:rPr lang="fr-FR" sz="1150" dirty="0"/>
              <a:t> </a:t>
            </a:r>
            <a:r>
              <a:rPr lang="fr-FR" sz="1150" dirty="0" err="1"/>
              <a:t>revoluționară</a:t>
            </a:r>
            <a:r>
              <a:rPr lang="fr-FR" sz="1150" dirty="0"/>
              <a:t>. A </a:t>
            </a:r>
            <a:r>
              <a:rPr lang="fr-FR" sz="1150" dirty="0" err="1"/>
              <a:t>lăsat</a:t>
            </a:r>
            <a:r>
              <a:rPr lang="fr-FR" sz="1150" dirty="0"/>
              <a:t> </a:t>
            </a:r>
            <a:r>
              <a:rPr lang="fr-FR" sz="1150" dirty="0" err="1"/>
              <a:t>în</a:t>
            </a:r>
            <a:r>
              <a:rPr lang="fr-FR" sz="1150" dirty="0"/>
              <a:t> </a:t>
            </a:r>
            <a:r>
              <a:rPr lang="fr-FR" sz="1150" dirty="0" err="1"/>
              <a:t>orașul</a:t>
            </a:r>
            <a:r>
              <a:rPr lang="fr-FR" sz="1150" dirty="0"/>
              <a:t> New York </a:t>
            </a:r>
            <a:r>
              <a:rPr lang="fr-FR" sz="1150" dirty="0" err="1"/>
              <a:t>și</a:t>
            </a:r>
            <a:r>
              <a:rPr lang="fr-FR" sz="1150" dirty="0"/>
              <a:t> </a:t>
            </a:r>
            <a:r>
              <a:rPr lang="fr-FR" sz="1150" dirty="0" err="1"/>
              <a:t>în</a:t>
            </a:r>
            <a:r>
              <a:rPr lang="fr-FR" sz="1150" dirty="0"/>
              <a:t> </a:t>
            </a:r>
            <a:r>
              <a:rPr lang="fr-FR" sz="1150" dirty="0" err="1"/>
              <a:t>Rhode</a:t>
            </a:r>
            <a:r>
              <a:rPr lang="fr-FR" sz="1150" dirty="0"/>
              <a:t> Island </a:t>
            </a:r>
            <a:r>
              <a:rPr lang="fr-FR" sz="1150" dirty="0" err="1"/>
              <a:t>garnizoane</a:t>
            </a:r>
            <a:r>
              <a:rPr lang="fr-FR" sz="1150" dirty="0"/>
              <a:t> </a:t>
            </a:r>
            <a:r>
              <a:rPr lang="fr-FR" sz="1150" dirty="0" err="1"/>
              <a:t>puternice</a:t>
            </a:r>
            <a:r>
              <a:rPr lang="fr-FR" sz="1150" dirty="0"/>
              <a:t> </a:t>
            </a:r>
            <a:r>
              <a:rPr lang="fr-FR" sz="1150" dirty="0" err="1"/>
              <a:t>și</a:t>
            </a:r>
            <a:r>
              <a:rPr lang="fr-FR" sz="1150" dirty="0"/>
              <a:t> a </a:t>
            </a:r>
            <a:r>
              <a:rPr lang="fr-FR" sz="1150" dirty="0" err="1"/>
              <a:t>plănuit</a:t>
            </a:r>
            <a:r>
              <a:rPr lang="fr-FR" sz="1150" dirty="0"/>
              <a:t> </a:t>
            </a:r>
            <a:r>
              <a:rPr lang="fr-FR" sz="1150" dirty="0" err="1"/>
              <a:t>să</a:t>
            </a:r>
            <a:r>
              <a:rPr lang="fr-FR" sz="1150" dirty="0"/>
              <a:t> </a:t>
            </a:r>
            <a:r>
              <a:rPr lang="fr-FR" sz="1150" dirty="0" err="1"/>
              <a:t>își</a:t>
            </a:r>
            <a:r>
              <a:rPr lang="fr-FR" sz="1150" dirty="0"/>
              <a:t> transporte </a:t>
            </a:r>
            <a:r>
              <a:rPr lang="fr-FR" sz="1150" dirty="0" err="1"/>
              <a:t>trupele</a:t>
            </a:r>
            <a:r>
              <a:rPr lang="fr-FR" sz="1150" dirty="0"/>
              <a:t> </a:t>
            </a:r>
            <a:r>
              <a:rPr lang="fr-FR" sz="1150" dirty="0" err="1"/>
              <a:t>spre</a:t>
            </a:r>
            <a:r>
              <a:rPr lang="fr-FR" sz="1150" dirty="0"/>
              <a:t> Philadelphia </a:t>
            </a:r>
            <a:r>
              <a:rPr lang="fr-FR" sz="1150" dirty="0" err="1"/>
              <a:t>pe</a:t>
            </a:r>
            <a:r>
              <a:rPr lang="fr-FR" sz="1150" dirty="0"/>
              <a:t> </a:t>
            </a:r>
            <a:r>
              <a:rPr lang="fr-FR" sz="1150" dirty="0" err="1"/>
              <a:t>calea</a:t>
            </a:r>
            <a:r>
              <a:rPr lang="fr-FR" sz="1150" dirty="0"/>
              <a:t> </a:t>
            </a:r>
            <a:r>
              <a:rPr lang="fr-FR" sz="1150" dirty="0" err="1"/>
              <a:t>apei</a:t>
            </a:r>
            <a:r>
              <a:rPr lang="fr-FR" sz="1150" dirty="0"/>
              <a:t>, </a:t>
            </a:r>
            <a:r>
              <a:rPr lang="fr-FR" sz="1150" dirty="0" err="1"/>
              <a:t>de-a</a:t>
            </a:r>
            <a:r>
              <a:rPr lang="fr-FR" sz="1150" dirty="0"/>
              <a:t> </a:t>
            </a:r>
            <a:r>
              <a:rPr lang="fr-FR" sz="1150" dirty="0" err="1"/>
              <a:t>lungul</a:t>
            </a:r>
            <a:r>
              <a:rPr lang="fr-FR" sz="1150" dirty="0"/>
              <a:t> </a:t>
            </a:r>
            <a:r>
              <a:rPr lang="fr-FR" sz="1150" dirty="0" err="1"/>
              <a:t>coastei</a:t>
            </a:r>
            <a:r>
              <a:rPr lang="fr-FR" sz="1150" dirty="0"/>
              <a:t>, la </a:t>
            </a:r>
            <a:r>
              <a:rPr lang="fr-FR" sz="1150" dirty="0" err="1"/>
              <a:t>capul</a:t>
            </a:r>
            <a:r>
              <a:rPr lang="fr-FR" sz="1150" dirty="0"/>
              <a:t> </a:t>
            </a:r>
            <a:r>
              <a:rPr lang="fr-FR" sz="1150" dirty="0" err="1"/>
              <a:t>golfului</a:t>
            </a:r>
            <a:r>
              <a:rPr lang="fr-FR" sz="1150" dirty="0"/>
              <a:t> Chesapeake </a:t>
            </a:r>
            <a:r>
              <a:rPr lang="fr-FR" sz="1150" dirty="0" err="1"/>
              <a:t>și</a:t>
            </a:r>
            <a:r>
              <a:rPr lang="fr-FR" sz="1150" dirty="0"/>
              <a:t> de </a:t>
            </a:r>
            <a:r>
              <a:rPr lang="fr-FR" sz="1150" dirty="0" err="1"/>
              <a:t>acolo</a:t>
            </a:r>
            <a:r>
              <a:rPr lang="fr-FR" sz="1150" dirty="0"/>
              <a:t> </a:t>
            </a:r>
            <a:r>
              <a:rPr lang="fr-FR" sz="1150" dirty="0" err="1"/>
              <a:t>pe</a:t>
            </a:r>
            <a:r>
              <a:rPr lang="fr-FR" sz="1150" dirty="0"/>
              <a:t> </a:t>
            </a:r>
            <a:r>
              <a:rPr lang="fr-FR" sz="1150" dirty="0" err="1"/>
              <a:t>uscat</a:t>
            </a:r>
            <a:r>
              <a:rPr lang="fr-FR" sz="1150" dirty="0"/>
              <a:t>. </a:t>
            </a:r>
            <a:r>
              <a:rPr lang="fr-FR" sz="1150" dirty="0" err="1"/>
              <a:t>Generalul</a:t>
            </a:r>
            <a:r>
              <a:rPr lang="fr-FR" sz="1150" dirty="0"/>
              <a:t> John </a:t>
            </a:r>
            <a:r>
              <a:rPr lang="fr-FR" sz="1150" dirty="0" err="1"/>
              <a:t>Burgoyn</a:t>
            </a:r>
            <a:r>
              <a:rPr lang="fr-FR" sz="1150" dirty="0"/>
              <a:t> </a:t>
            </a:r>
            <a:r>
              <a:rPr lang="fr-FR" sz="1150" dirty="0" err="1"/>
              <a:t>și</a:t>
            </a:r>
            <a:r>
              <a:rPr lang="fr-FR" sz="1150" dirty="0"/>
              <a:t>-a </a:t>
            </a:r>
            <a:r>
              <a:rPr lang="fr-FR" sz="1150" dirty="0" err="1"/>
              <a:t>prezentat</a:t>
            </a:r>
            <a:r>
              <a:rPr lang="fr-FR" sz="1150" dirty="0"/>
              <a:t> </a:t>
            </a:r>
            <a:r>
              <a:rPr lang="fr-FR" sz="1150" dirty="0" err="1"/>
              <a:t>planul</a:t>
            </a:r>
            <a:r>
              <a:rPr lang="fr-FR" sz="1150" dirty="0"/>
              <a:t> ce a </a:t>
            </a:r>
            <a:r>
              <a:rPr lang="fr-FR" sz="1150" dirty="0" err="1"/>
              <a:t>fost</a:t>
            </a:r>
            <a:r>
              <a:rPr lang="fr-FR" sz="1150" dirty="0"/>
              <a:t> </a:t>
            </a:r>
            <a:r>
              <a:rPr lang="fr-FR" sz="1150" dirty="0" err="1"/>
              <a:t>aprobat</a:t>
            </a:r>
            <a:r>
              <a:rPr lang="fr-FR" sz="1150" dirty="0"/>
              <a:t>: </a:t>
            </a:r>
            <a:r>
              <a:rPr lang="fr-FR" sz="1150" dirty="0" err="1"/>
              <a:t>conducea</a:t>
            </a:r>
            <a:r>
              <a:rPr lang="fr-FR" sz="1150" dirty="0"/>
              <a:t> </a:t>
            </a:r>
            <a:r>
              <a:rPr lang="fr-FR" sz="1150" dirty="0" err="1"/>
              <a:t>armata</a:t>
            </a:r>
            <a:r>
              <a:rPr lang="fr-FR" sz="1150" dirty="0"/>
              <a:t> </a:t>
            </a:r>
            <a:r>
              <a:rPr lang="fr-FR" sz="1150" dirty="0" err="1"/>
              <a:t>din</a:t>
            </a:r>
            <a:r>
              <a:rPr lang="fr-FR" sz="1150" dirty="0"/>
              <a:t> Canada </a:t>
            </a:r>
            <a:r>
              <a:rPr lang="fr-FR" sz="1150" dirty="0" err="1"/>
              <a:t>pe</a:t>
            </a:r>
            <a:r>
              <a:rPr lang="fr-FR" sz="1150" dirty="0"/>
              <a:t> </a:t>
            </a:r>
            <a:r>
              <a:rPr lang="fr-FR" sz="1150" dirty="0" err="1"/>
              <a:t>două</a:t>
            </a:r>
            <a:r>
              <a:rPr lang="fr-FR" sz="1150" dirty="0"/>
              <a:t> </a:t>
            </a:r>
            <a:r>
              <a:rPr lang="fr-FR" sz="1150" dirty="0" err="1"/>
              <a:t>coloane</a:t>
            </a:r>
            <a:r>
              <a:rPr lang="fr-FR" sz="1150" dirty="0"/>
              <a:t>, </a:t>
            </a:r>
            <a:r>
              <a:rPr lang="fr-FR" sz="1150" dirty="0" err="1"/>
              <a:t>una</a:t>
            </a:r>
            <a:r>
              <a:rPr lang="fr-FR" sz="1150" dirty="0"/>
              <a:t> </a:t>
            </a:r>
            <a:r>
              <a:rPr lang="fr-FR" sz="1150" dirty="0" err="1"/>
              <a:t>pe</a:t>
            </a:r>
            <a:r>
              <a:rPr lang="fr-FR" sz="1150" dirty="0"/>
              <a:t> aria </a:t>
            </a:r>
            <a:r>
              <a:rPr lang="fr-FR" sz="1150" dirty="0" err="1"/>
              <a:t>văilor</a:t>
            </a:r>
            <a:r>
              <a:rPr lang="fr-FR" sz="1150" dirty="0"/>
              <a:t> Champlain-Hudson </a:t>
            </a:r>
            <a:r>
              <a:rPr lang="fr-FR" sz="1150" dirty="0" err="1"/>
              <a:t>spre</a:t>
            </a:r>
            <a:r>
              <a:rPr lang="fr-FR" sz="1150" dirty="0"/>
              <a:t> Albany </a:t>
            </a:r>
            <a:r>
              <a:rPr lang="fr-FR" sz="1150" dirty="0" err="1"/>
              <a:t>și</a:t>
            </a:r>
            <a:r>
              <a:rPr lang="fr-FR" sz="1150" dirty="0"/>
              <a:t> </a:t>
            </a:r>
            <a:r>
              <a:rPr lang="fr-FR" sz="1150" dirty="0" err="1"/>
              <a:t>alta</a:t>
            </a:r>
            <a:r>
              <a:rPr lang="fr-FR" sz="1150" dirty="0"/>
              <a:t> </a:t>
            </a:r>
            <a:r>
              <a:rPr lang="fr-FR" sz="1150" dirty="0" err="1"/>
              <a:t>pe</a:t>
            </a:r>
            <a:r>
              <a:rPr lang="fr-FR" sz="1150" dirty="0"/>
              <a:t> aria Champlain-Oswego, </a:t>
            </a:r>
            <a:r>
              <a:rPr lang="fr-FR" sz="1150" dirty="0" err="1"/>
              <a:t>tot</a:t>
            </a:r>
            <a:r>
              <a:rPr lang="fr-FR" sz="1150" dirty="0"/>
              <a:t> </a:t>
            </a:r>
            <a:r>
              <a:rPr lang="fr-FR" sz="1150" dirty="0" err="1"/>
              <a:t>spre</a:t>
            </a:r>
            <a:r>
              <a:rPr lang="fr-FR" sz="1150" dirty="0"/>
              <a:t> Albany, </a:t>
            </a:r>
            <a:r>
              <a:rPr lang="fr-FR" sz="1150" dirty="0" err="1"/>
              <a:t>socotind</a:t>
            </a:r>
            <a:r>
              <a:rPr lang="fr-FR" sz="1150" dirty="0"/>
              <a:t> </a:t>
            </a:r>
            <a:r>
              <a:rPr lang="fr-FR" sz="1150" dirty="0" err="1"/>
              <a:t>că</a:t>
            </a:r>
            <a:r>
              <a:rPr lang="fr-FR" sz="1150" dirty="0"/>
              <a:t> va face </a:t>
            </a:r>
            <a:r>
              <a:rPr lang="fr-FR" sz="1150" dirty="0" err="1"/>
              <a:t>joncțiunea</a:t>
            </a:r>
            <a:r>
              <a:rPr lang="fr-FR" sz="1150" dirty="0"/>
              <a:t> </a:t>
            </a:r>
            <a:r>
              <a:rPr lang="fr-FR" sz="1150" dirty="0" err="1"/>
              <a:t>cu</a:t>
            </a:r>
            <a:r>
              <a:rPr lang="fr-FR" sz="1150" dirty="0"/>
              <a:t> Howe </a:t>
            </a:r>
            <a:r>
              <a:rPr lang="fr-FR" sz="1150" dirty="0" err="1"/>
              <a:t>în</a:t>
            </a:r>
            <a:r>
              <a:rPr lang="fr-FR" sz="1150" dirty="0"/>
              <a:t> </a:t>
            </a:r>
            <a:r>
              <a:rPr lang="fr-FR" sz="1150" dirty="0" err="1"/>
              <a:t>regiunea</a:t>
            </a:r>
            <a:r>
              <a:rPr lang="fr-FR" sz="1150" dirty="0"/>
              <a:t> </a:t>
            </a:r>
            <a:r>
              <a:rPr lang="fr-FR" sz="1150" dirty="0" err="1"/>
              <a:t>dintre</a:t>
            </a:r>
            <a:r>
              <a:rPr lang="fr-FR" sz="1150" dirty="0"/>
              <a:t> Hudson </a:t>
            </a:r>
            <a:r>
              <a:rPr lang="fr-FR" sz="1150" dirty="0" err="1"/>
              <a:t>și</a:t>
            </a:r>
            <a:r>
              <a:rPr lang="fr-FR" sz="1150" dirty="0"/>
              <a:t> Delaware. Noua </a:t>
            </a:r>
            <a:r>
              <a:rPr lang="fr-FR" sz="1150" dirty="0" err="1"/>
              <a:t>Anglie</a:t>
            </a:r>
            <a:r>
              <a:rPr lang="fr-FR" sz="1150" dirty="0"/>
              <a:t> </a:t>
            </a:r>
            <a:r>
              <a:rPr lang="fr-FR" sz="1150" dirty="0" err="1"/>
              <a:t>avea</a:t>
            </a:r>
            <a:r>
              <a:rPr lang="fr-FR" sz="1150" dirty="0"/>
              <a:t> </a:t>
            </a:r>
            <a:r>
              <a:rPr lang="fr-FR" sz="1150" dirty="0" err="1"/>
              <a:t>să</a:t>
            </a:r>
            <a:r>
              <a:rPr lang="fr-FR" sz="1150" dirty="0"/>
              <a:t> fie </a:t>
            </a:r>
            <a:r>
              <a:rPr lang="fr-FR" sz="1150" dirty="0" err="1"/>
              <a:t>izolată</a:t>
            </a:r>
            <a:r>
              <a:rPr lang="fr-FR" sz="1150" dirty="0"/>
              <a:t> de </a:t>
            </a:r>
            <a:r>
              <a:rPr lang="fr-FR" sz="1150" dirty="0" err="1"/>
              <a:t>celelalte</a:t>
            </a:r>
            <a:r>
              <a:rPr lang="fr-FR" sz="1150" dirty="0"/>
              <a:t> </a:t>
            </a:r>
            <a:r>
              <a:rPr lang="fr-FR" sz="1150" dirty="0" err="1"/>
              <a:t>colonii</a:t>
            </a:r>
            <a:r>
              <a:rPr lang="fr-FR" sz="1150" dirty="0"/>
              <a:t>, </a:t>
            </a:r>
            <a:r>
              <a:rPr lang="fr-FR" sz="1150" dirty="0" err="1"/>
              <a:t>trupele</a:t>
            </a:r>
            <a:r>
              <a:rPr lang="fr-FR" sz="1150" dirty="0"/>
              <a:t> </a:t>
            </a:r>
            <a:r>
              <a:rPr lang="fr-FR" sz="1150" dirty="0" err="1"/>
              <a:t>britanice</a:t>
            </a:r>
            <a:r>
              <a:rPr lang="fr-FR" sz="1150" dirty="0"/>
              <a:t> </a:t>
            </a:r>
            <a:r>
              <a:rPr lang="fr-FR" sz="1150" dirty="0" err="1"/>
              <a:t>dispersând</a:t>
            </a:r>
            <a:r>
              <a:rPr lang="fr-FR" sz="1150" dirty="0"/>
              <a:t> </a:t>
            </a:r>
            <a:r>
              <a:rPr lang="fr-FR" sz="1150" dirty="0" err="1"/>
              <a:t>trupele</a:t>
            </a:r>
            <a:r>
              <a:rPr lang="fr-FR" sz="1150" dirty="0"/>
              <a:t> </a:t>
            </a:r>
            <a:r>
              <a:rPr lang="fr-FR" sz="1150" dirty="0" err="1"/>
              <a:t>revoluționare</a:t>
            </a:r>
            <a:r>
              <a:rPr lang="fr-FR" sz="1150" dirty="0" smtClean="0"/>
              <a:t>.</a:t>
            </a:r>
            <a:endParaRPr lang="en-US" sz="1150" dirty="0"/>
          </a:p>
          <a:p>
            <a:pPr algn="just"/>
            <a:r>
              <a:rPr lang="ro-RO" sz="1150" dirty="0" smtClean="0"/>
              <a:t>	</a:t>
            </a:r>
            <a:r>
              <a:rPr lang="fr-FR" sz="1150" dirty="0" err="1" smtClean="0"/>
              <a:t>În</a:t>
            </a:r>
            <a:r>
              <a:rPr lang="fr-FR" sz="1150" dirty="0" smtClean="0"/>
              <a:t> </a:t>
            </a:r>
            <a:r>
              <a:rPr lang="fr-FR" sz="1150" dirty="0" err="1"/>
              <a:t>primăvara</a:t>
            </a:r>
            <a:r>
              <a:rPr lang="fr-FR" sz="1150" dirty="0"/>
              <a:t> 1777, </a:t>
            </a:r>
            <a:r>
              <a:rPr lang="fr-FR" sz="1150" dirty="0" err="1"/>
              <a:t>două</a:t>
            </a:r>
            <a:r>
              <a:rPr lang="fr-FR" sz="1150" dirty="0"/>
              <a:t> </a:t>
            </a:r>
            <a:r>
              <a:rPr lang="fr-FR" sz="1150" dirty="0" err="1"/>
              <a:t>expediții</a:t>
            </a:r>
            <a:r>
              <a:rPr lang="fr-FR" sz="1150" dirty="0"/>
              <a:t> </a:t>
            </a:r>
            <a:r>
              <a:rPr lang="fr-FR" sz="1150" dirty="0" err="1"/>
              <a:t>britanice</a:t>
            </a:r>
            <a:r>
              <a:rPr lang="fr-FR" sz="1150" dirty="0"/>
              <a:t> </a:t>
            </a:r>
            <a:r>
              <a:rPr lang="fr-FR" sz="1150" dirty="0" err="1"/>
              <a:t>trimise</a:t>
            </a:r>
            <a:r>
              <a:rPr lang="fr-FR" sz="1150" dirty="0"/>
              <a:t> de Howe, au </a:t>
            </a:r>
            <a:r>
              <a:rPr lang="fr-FR" sz="1150" dirty="0" err="1"/>
              <a:t>capturat</a:t>
            </a:r>
            <a:r>
              <a:rPr lang="fr-FR" sz="1150" dirty="0"/>
              <a:t> </a:t>
            </a:r>
            <a:r>
              <a:rPr lang="fr-FR" sz="1150" dirty="0" err="1"/>
              <a:t>depozitele</a:t>
            </a:r>
            <a:r>
              <a:rPr lang="fr-FR" sz="1150" dirty="0"/>
              <a:t> </a:t>
            </a:r>
            <a:r>
              <a:rPr lang="fr-FR" sz="1150" dirty="0" err="1"/>
              <a:t>americane</a:t>
            </a:r>
            <a:r>
              <a:rPr lang="fr-FR" sz="1150" dirty="0"/>
              <a:t> de la </a:t>
            </a:r>
            <a:r>
              <a:rPr lang="fr-FR" sz="1150" dirty="0" err="1"/>
              <a:t>Peckskill</a:t>
            </a:r>
            <a:r>
              <a:rPr lang="fr-FR" sz="1150" dirty="0"/>
              <a:t> </a:t>
            </a:r>
            <a:r>
              <a:rPr lang="fr-FR" sz="1150" dirty="0" err="1"/>
              <a:t>din</a:t>
            </a:r>
            <a:r>
              <a:rPr lang="fr-FR" sz="1150" dirty="0"/>
              <a:t> New York </a:t>
            </a:r>
            <a:r>
              <a:rPr lang="fr-FR" sz="1150" dirty="0" err="1"/>
              <a:t>și</a:t>
            </a:r>
            <a:r>
              <a:rPr lang="fr-FR" sz="1150" dirty="0"/>
              <a:t> Danbury </a:t>
            </a:r>
            <a:r>
              <a:rPr lang="fr-FR" sz="1150" dirty="0" err="1"/>
              <a:t>din</a:t>
            </a:r>
            <a:r>
              <a:rPr lang="fr-FR" sz="1150" dirty="0"/>
              <a:t> Connecticut. </a:t>
            </a:r>
            <a:r>
              <a:rPr lang="fr-FR" sz="1150" dirty="0" err="1"/>
              <a:t>În</a:t>
            </a:r>
            <a:r>
              <a:rPr lang="fr-FR" sz="1150" dirty="0"/>
              <a:t> </a:t>
            </a:r>
            <a:r>
              <a:rPr lang="fr-FR" sz="1150" dirty="0" err="1"/>
              <a:t>iulie</a:t>
            </a:r>
            <a:r>
              <a:rPr lang="fr-FR" sz="1150" dirty="0"/>
              <a:t>, Howe </a:t>
            </a:r>
            <a:r>
              <a:rPr lang="fr-FR" sz="1150" dirty="0" err="1"/>
              <a:t>și</a:t>
            </a:r>
            <a:r>
              <a:rPr lang="fr-FR" sz="1150" dirty="0"/>
              <a:t>-a </a:t>
            </a:r>
            <a:r>
              <a:rPr lang="fr-FR" sz="1150" dirty="0" err="1"/>
              <a:t>îmbarcat</a:t>
            </a:r>
            <a:r>
              <a:rPr lang="fr-FR" sz="1150" dirty="0"/>
              <a:t> </a:t>
            </a:r>
            <a:r>
              <a:rPr lang="fr-FR" sz="1150" dirty="0" err="1"/>
              <a:t>trupele</a:t>
            </a:r>
            <a:r>
              <a:rPr lang="fr-FR" sz="1150" dirty="0"/>
              <a:t> la New </a:t>
            </a:r>
            <a:r>
              <a:rPr lang="fr-FR" sz="1150" dirty="0" err="1"/>
              <a:t>York,o</a:t>
            </a:r>
            <a:r>
              <a:rPr lang="fr-FR" sz="1150" dirty="0"/>
              <a:t> </a:t>
            </a:r>
            <a:r>
              <a:rPr lang="fr-FR" sz="1150" dirty="0" err="1"/>
              <a:t>armatǎ</a:t>
            </a:r>
            <a:r>
              <a:rPr lang="fr-FR" sz="1150" dirty="0"/>
              <a:t> de 245 de vase de transport, </a:t>
            </a:r>
            <a:r>
              <a:rPr lang="fr-FR" sz="1150" dirty="0" err="1"/>
              <a:t>escortate</a:t>
            </a:r>
            <a:r>
              <a:rPr lang="fr-FR" sz="1150" dirty="0"/>
              <a:t> de 16 vase de </a:t>
            </a:r>
            <a:r>
              <a:rPr lang="fr-FR" sz="1150" dirty="0" err="1"/>
              <a:t>război</a:t>
            </a:r>
            <a:r>
              <a:rPr lang="fr-FR" sz="1150" dirty="0"/>
              <a:t> </a:t>
            </a:r>
            <a:r>
              <a:rPr lang="fr-FR" sz="1150" dirty="0" err="1"/>
              <a:t>sub</a:t>
            </a:r>
            <a:r>
              <a:rPr lang="fr-FR" sz="1150" dirty="0"/>
              <a:t> </a:t>
            </a:r>
            <a:r>
              <a:rPr lang="fr-FR" sz="1150" dirty="0" err="1"/>
              <a:t>conducerea</a:t>
            </a:r>
            <a:r>
              <a:rPr lang="fr-FR" sz="1150" dirty="0"/>
              <a:t> </a:t>
            </a:r>
            <a:r>
              <a:rPr lang="fr-FR" sz="1150" dirty="0" err="1"/>
              <a:t>amiralului</a:t>
            </a:r>
            <a:r>
              <a:rPr lang="fr-FR" sz="1150" dirty="0"/>
              <a:t>, </a:t>
            </a:r>
            <a:r>
              <a:rPr lang="fr-FR" sz="1150" dirty="0" err="1"/>
              <a:t>lordul</a:t>
            </a:r>
            <a:r>
              <a:rPr lang="fr-FR" sz="1150" dirty="0"/>
              <a:t> Howe. </a:t>
            </a:r>
            <a:r>
              <a:rPr lang="en-US" sz="1150" dirty="0"/>
              <a:t>Washington a </a:t>
            </a:r>
            <a:r>
              <a:rPr lang="en-US" sz="1150" dirty="0" err="1"/>
              <a:t>urmărit</a:t>
            </a:r>
            <a:r>
              <a:rPr lang="en-US" sz="1150" dirty="0"/>
              <a:t> </a:t>
            </a:r>
            <a:r>
              <a:rPr lang="en-US" sz="1150" dirty="0" err="1"/>
              <a:t>drumul</a:t>
            </a:r>
            <a:r>
              <a:rPr lang="en-US" sz="1150" dirty="0"/>
              <a:t> </a:t>
            </a:r>
            <a:r>
              <a:rPr lang="en-US" sz="1150" dirty="0" err="1"/>
              <a:t>flotei</a:t>
            </a:r>
            <a:r>
              <a:rPr lang="en-US" sz="1150" dirty="0"/>
              <a:t> </a:t>
            </a:r>
            <a:r>
              <a:rPr lang="en-US" sz="1150" dirty="0" err="1"/>
              <a:t>britanice</a:t>
            </a:r>
            <a:r>
              <a:rPr lang="en-US" sz="1150" dirty="0"/>
              <a:t> </a:t>
            </a:r>
            <a:r>
              <a:rPr lang="en-US" sz="1150" dirty="0" err="1"/>
              <a:t>și</a:t>
            </a:r>
            <a:r>
              <a:rPr lang="en-US" sz="1150" dirty="0"/>
              <a:t> </a:t>
            </a:r>
            <a:r>
              <a:rPr lang="en-US" sz="1150" dirty="0" err="1"/>
              <a:t>și</a:t>
            </a:r>
            <a:r>
              <a:rPr lang="en-US" sz="1150" dirty="0"/>
              <a:t>-a </a:t>
            </a:r>
            <a:r>
              <a:rPr lang="en-US" sz="1150" dirty="0" err="1"/>
              <a:t>mișcat</a:t>
            </a:r>
            <a:r>
              <a:rPr lang="en-US" sz="1150" dirty="0"/>
              <a:t> </a:t>
            </a:r>
            <a:r>
              <a:rPr lang="en-US" sz="1150" dirty="0" err="1"/>
              <a:t>trupele</a:t>
            </a:r>
            <a:r>
              <a:rPr lang="en-US" sz="1150" dirty="0"/>
              <a:t>. </a:t>
            </a:r>
            <a:r>
              <a:rPr lang="fr-FR" sz="1150" dirty="0" err="1"/>
              <a:t>Aflându</a:t>
            </a:r>
            <a:r>
              <a:rPr lang="fr-FR" sz="1150" dirty="0"/>
              <a:t>-se la Philadelphia ca </a:t>
            </a:r>
            <a:r>
              <a:rPr lang="fr-FR" sz="1150" dirty="0" err="1"/>
              <a:t>să</a:t>
            </a:r>
            <a:r>
              <a:rPr lang="fr-FR" sz="1150" dirty="0"/>
              <a:t> </a:t>
            </a:r>
            <a:r>
              <a:rPr lang="fr-FR" sz="1150" dirty="0" err="1"/>
              <a:t>resolve</a:t>
            </a:r>
            <a:r>
              <a:rPr lang="fr-FR" sz="1150" dirty="0"/>
              <a:t> </a:t>
            </a:r>
            <a:r>
              <a:rPr lang="fr-FR" sz="1150" dirty="0" err="1"/>
              <a:t>treburile</a:t>
            </a:r>
            <a:r>
              <a:rPr lang="fr-FR" sz="1150" dirty="0"/>
              <a:t> administrative, a </a:t>
            </a:r>
            <a:r>
              <a:rPr lang="fr-FR" sz="1150" dirty="0" err="1"/>
              <a:t>întâlnit</a:t>
            </a:r>
            <a:r>
              <a:rPr lang="fr-FR" sz="1150" dirty="0"/>
              <a:t> un </a:t>
            </a:r>
            <a:r>
              <a:rPr lang="fr-FR" sz="1150" dirty="0" err="1"/>
              <a:t>nobil</a:t>
            </a:r>
            <a:r>
              <a:rPr lang="fr-FR" sz="1150" dirty="0"/>
              <a:t> </a:t>
            </a:r>
            <a:r>
              <a:rPr lang="fr-FR" sz="1150" dirty="0" err="1"/>
              <a:t>francez</a:t>
            </a:r>
            <a:r>
              <a:rPr lang="fr-FR" sz="1150" dirty="0"/>
              <a:t>, </a:t>
            </a:r>
            <a:r>
              <a:rPr lang="fr-FR" sz="1150" dirty="0" err="1"/>
              <a:t>marchizul</a:t>
            </a:r>
            <a:r>
              <a:rPr lang="fr-FR" sz="1150" dirty="0"/>
              <a:t> de La Fayette, </a:t>
            </a:r>
            <a:r>
              <a:rPr lang="fr-FR" sz="1150" dirty="0" err="1"/>
              <a:t>Marie-Jospeh</a:t>
            </a:r>
            <a:r>
              <a:rPr lang="fr-FR" sz="1150" dirty="0"/>
              <a:t> Paul-Roch Yves Gilbert, senior du </a:t>
            </a:r>
            <a:r>
              <a:rPr lang="fr-FR" sz="1150" dirty="0" err="1"/>
              <a:t>Motier</a:t>
            </a:r>
            <a:r>
              <a:rPr lang="fr-FR" sz="1150" dirty="0"/>
              <a:t>, baron de </a:t>
            </a:r>
            <a:r>
              <a:rPr lang="fr-FR" sz="1150" dirty="0" err="1"/>
              <a:t>Vissac</a:t>
            </a:r>
            <a:r>
              <a:rPr lang="fr-FR" sz="1150" dirty="0"/>
              <a:t>, senior de Saint Romain, ce </a:t>
            </a:r>
            <a:r>
              <a:rPr lang="fr-FR" sz="1150" dirty="0" err="1"/>
              <a:t>și</a:t>
            </a:r>
            <a:r>
              <a:rPr lang="fr-FR" sz="1150" dirty="0"/>
              <a:t>-a </a:t>
            </a:r>
            <a:r>
              <a:rPr lang="fr-FR" sz="1150" dirty="0" err="1"/>
              <a:t>cumpărat</a:t>
            </a:r>
            <a:r>
              <a:rPr lang="fr-FR" sz="1150" dirty="0"/>
              <a:t> </a:t>
            </a:r>
            <a:r>
              <a:rPr lang="fr-FR" sz="1150" dirty="0" err="1"/>
              <a:t>în</a:t>
            </a:r>
            <a:r>
              <a:rPr lang="fr-FR" sz="1150" dirty="0"/>
              <a:t> </a:t>
            </a:r>
            <a:r>
              <a:rPr lang="fr-FR" sz="1150" dirty="0" err="1"/>
              <a:t>taină</a:t>
            </a:r>
            <a:r>
              <a:rPr lang="fr-FR" sz="1150" dirty="0"/>
              <a:t> un vas </a:t>
            </a:r>
            <a:r>
              <a:rPr lang="fr-FR" sz="1150" dirty="0" err="1"/>
              <a:t>pe</a:t>
            </a:r>
            <a:r>
              <a:rPr lang="fr-FR" sz="1150" dirty="0"/>
              <a:t> care l-a </a:t>
            </a:r>
            <a:r>
              <a:rPr lang="fr-FR" sz="1150" dirty="0" err="1"/>
              <a:t>rebotezat</a:t>
            </a:r>
            <a:r>
              <a:rPr lang="fr-FR" sz="1150" dirty="0"/>
              <a:t> “Victoria”, </a:t>
            </a:r>
            <a:r>
              <a:rPr lang="fr-FR" sz="1150" dirty="0" err="1"/>
              <a:t>și</a:t>
            </a:r>
            <a:r>
              <a:rPr lang="fr-FR" sz="1150" dirty="0"/>
              <a:t> </a:t>
            </a:r>
            <a:r>
              <a:rPr lang="fr-FR" sz="1150" dirty="0" err="1"/>
              <a:t>însoțit</a:t>
            </a:r>
            <a:r>
              <a:rPr lang="fr-FR" sz="1150" dirty="0"/>
              <a:t> de </a:t>
            </a:r>
            <a:r>
              <a:rPr lang="fr-FR" sz="1150" dirty="0" err="1"/>
              <a:t>câțiva</a:t>
            </a:r>
            <a:r>
              <a:rPr lang="fr-FR" sz="1150" dirty="0"/>
              <a:t> </a:t>
            </a:r>
            <a:r>
              <a:rPr lang="fr-FR" sz="1150" dirty="0" err="1"/>
              <a:t>ofițeri</a:t>
            </a:r>
            <a:r>
              <a:rPr lang="fr-FR" sz="1150" dirty="0"/>
              <a:t>, a </a:t>
            </a:r>
            <a:r>
              <a:rPr lang="fr-FR" sz="1150" dirty="0" err="1"/>
              <a:t>debarcat</a:t>
            </a:r>
            <a:r>
              <a:rPr lang="fr-FR" sz="1150" dirty="0"/>
              <a:t> </a:t>
            </a:r>
            <a:r>
              <a:rPr lang="fr-FR" sz="1150" dirty="0" err="1"/>
              <a:t>în</a:t>
            </a:r>
            <a:r>
              <a:rPr lang="fr-FR" sz="1150" dirty="0"/>
              <a:t> </a:t>
            </a:r>
            <a:r>
              <a:rPr lang="fr-FR" sz="1150" dirty="0" err="1"/>
              <a:t>iunie</a:t>
            </a:r>
            <a:r>
              <a:rPr lang="fr-FR" sz="1150" dirty="0"/>
              <a:t> 1777 </a:t>
            </a:r>
            <a:r>
              <a:rPr lang="fr-FR" sz="1150" dirty="0" err="1"/>
              <a:t>în</a:t>
            </a:r>
            <a:r>
              <a:rPr lang="fr-FR" sz="1150" dirty="0"/>
              <a:t> Carolina de Nord. </a:t>
            </a:r>
            <a:r>
              <a:rPr lang="en-US" sz="1150" dirty="0"/>
              <a:t>A </a:t>
            </a:r>
            <a:r>
              <a:rPr lang="en-US" sz="1150" dirty="0" err="1"/>
              <a:t>fost</a:t>
            </a:r>
            <a:r>
              <a:rPr lang="en-US" sz="1150" dirty="0"/>
              <a:t> </a:t>
            </a:r>
            <a:r>
              <a:rPr lang="en-US" sz="1150" dirty="0" err="1"/>
              <a:t>primit</a:t>
            </a:r>
            <a:r>
              <a:rPr lang="en-US" sz="1150" dirty="0"/>
              <a:t> la Philadelphia, </a:t>
            </a:r>
            <a:r>
              <a:rPr lang="en-US" sz="1150" dirty="0" err="1"/>
              <a:t>fiind</a:t>
            </a:r>
            <a:r>
              <a:rPr lang="en-US" sz="1150" dirty="0"/>
              <a:t> </a:t>
            </a:r>
            <a:r>
              <a:rPr lang="en-US" sz="1150" dirty="0" err="1"/>
              <a:t>numit</a:t>
            </a:r>
            <a:r>
              <a:rPr lang="en-US" sz="1150" dirty="0"/>
              <a:t> general-</a:t>
            </a:r>
            <a:r>
              <a:rPr lang="en-US" sz="1150" dirty="0" err="1"/>
              <a:t>maior</a:t>
            </a:r>
            <a:r>
              <a:rPr lang="en-US" sz="1150" dirty="0"/>
              <a:t>, </a:t>
            </a:r>
            <a:r>
              <a:rPr lang="en-US" sz="1150" dirty="0" err="1"/>
              <a:t>iar</a:t>
            </a:r>
            <a:r>
              <a:rPr lang="en-US" sz="1150" dirty="0"/>
              <a:t> Washington l-a </a:t>
            </a:r>
            <a:r>
              <a:rPr lang="en-US" sz="1150" dirty="0" err="1"/>
              <a:t>luat</a:t>
            </a:r>
            <a:r>
              <a:rPr lang="en-US" sz="1150" dirty="0"/>
              <a:t> la </a:t>
            </a:r>
            <a:r>
              <a:rPr lang="en-US" sz="1150" dirty="0" err="1"/>
              <a:t>cartierul</a:t>
            </a:r>
            <a:r>
              <a:rPr lang="en-US" sz="1150" dirty="0"/>
              <a:t> </a:t>
            </a:r>
            <a:r>
              <a:rPr lang="en-US" sz="1150" dirty="0" err="1"/>
              <a:t>său</a:t>
            </a:r>
            <a:r>
              <a:rPr lang="en-US" sz="1150" dirty="0"/>
              <a:t>. I-a </a:t>
            </a:r>
            <a:r>
              <a:rPr lang="en-US" sz="1150" dirty="0" err="1"/>
              <a:t>prezentat</a:t>
            </a:r>
            <a:r>
              <a:rPr lang="en-US" sz="1150" dirty="0"/>
              <a:t> </a:t>
            </a:r>
            <a:r>
              <a:rPr lang="en-US" sz="1150" dirty="0" err="1"/>
              <a:t>unitățile</a:t>
            </a:r>
            <a:r>
              <a:rPr lang="en-US" sz="1150" dirty="0"/>
              <a:t> de </a:t>
            </a:r>
            <a:r>
              <a:rPr lang="en-US" sz="1150" dirty="0" err="1"/>
              <a:t>artilerie</a:t>
            </a:r>
            <a:r>
              <a:rPr lang="en-US" sz="1150" dirty="0"/>
              <a:t> </a:t>
            </a:r>
            <a:r>
              <a:rPr lang="en-US" sz="1150" dirty="0" err="1"/>
              <a:t>lui</a:t>
            </a:r>
            <a:r>
              <a:rPr lang="en-US" sz="1150" dirty="0"/>
              <a:t> La </a:t>
            </a:r>
            <a:r>
              <a:rPr lang="en-US" sz="1150" dirty="0" err="1"/>
              <a:t>Fayete</a:t>
            </a:r>
            <a:r>
              <a:rPr lang="en-US" sz="1150" dirty="0"/>
              <a:t>. </a:t>
            </a:r>
            <a:r>
              <a:rPr lang="en-US" sz="1150" dirty="0" err="1"/>
              <a:t>Văzând</a:t>
            </a:r>
            <a:r>
              <a:rPr lang="en-US" sz="1150" dirty="0"/>
              <a:t> </a:t>
            </a:r>
            <a:r>
              <a:rPr lang="en-US" sz="1150" dirty="0" err="1"/>
              <a:t>starea</a:t>
            </a:r>
            <a:r>
              <a:rPr lang="en-US" sz="1150" dirty="0"/>
              <a:t> </a:t>
            </a:r>
            <a:r>
              <a:rPr lang="en-US" sz="1150" dirty="0" err="1"/>
              <a:t>jalnică</a:t>
            </a:r>
            <a:r>
              <a:rPr lang="en-US" sz="1150" dirty="0"/>
              <a:t> a </a:t>
            </a:r>
            <a:r>
              <a:rPr lang="en-US" sz="1150" dirty="0" err="1"/>
              <a:t>armatei</a:t>
            </a:r>
            <a:r>
              <a:rPr lang="en-US" sz="1150" dirty="0"/>
              <a:t>, </a:t>
            </a:r>
            <a:r>
              <a:rPr lang="en-US" sz="1150" dirty="0" err="1"/>
              <a:t>acesta</a:t>
            </a:r>
            <a:r>
              <a:rPr lang="en-US" sz="1150" dirty="0"/>
              <a:t> s-a </a:t>
            </a:r>
            <a:r>
              <a:rPr lang="en-US" sz="1150" dirty="0" err="1"/>
              <a:t>apucat</a:t>
            </a:r>
            <a:r>
              <a:rPr lang="en-US" sz="1150" dirty="0"/>
              <a:t> </a:t>
            </a:r>
            <a:r>
              <a:rPr lang="en-US" sz="1150" dirty="0" err="1"/>
              <a:t>să-i</a:t>
            </a:r>
            <a:r>
              <a:rPr lang="en-US" sz="1150" dirty="0"/>
              <a:t> </a:t>
            </a:r>
            <a:r>
              <a:rPr lang="en-US" sz="1150" dirty="0" err="1"/>
              <a:t>instruiască</a:t>
            </a:r>
            <a:r>
              <a:rPr lang="en-US" sz="1150" dirty="0"/>
              <a:t>. Howe a </a:t>
            </a:r>
            <a:r>
              <a:rPr lang="en-US" sz="1150" dirty="0" err="1"/>
              <a:t>debarcat</a:t>
            </a:r>
            <a:r>
              <a:rPr lang="en-US" sz="1150" dirty="0"/>
              <a:t> la 25 august, la 80 km de Philadelphia. Washington a </a:t>
            </a:r>
            <a:r>
              <a:rPr lang="en-US" sz="1150" dirty="0" err="1"/>
              <a:t>încercat</a:t>
            </a:r>
            <a:r>
              <a:rPr lang="en-US" sz="1150" dirty="0"/>
              <a:t> </a:t>
            </a:r>
            <a:r>
              <a:rPr lang="en-US" sz="1150" dirty="0" err="1"/>
              <a:t>să</a:t>
            </a:r>
            <a:r>
              <a:rPr lang="en-US" sz="1150" dirty="0"/>
              <a:t> </a:t>
            </a:r>
            <a:r>
              <a:rPr lang="en-US" sz="1150" dirty="0" err="1"/>
              <a:t>oprească</a:t>
            </a:r>
            <a:r>
              <a:rPr lang="en-US" sz="1150" dirty="0"/>
              <a:t> </a:t>
            </a:r>
            <a:r>
              <a:rPr lang="en-US" sz="1150" dirty="0" err="1"/>
              <a:t>înaintarea</a:t>
            </a:r>
            <a:r>
              <a:rPr lang="en-US" sz="1150" dirty="0"/>
              <a:t> </a:t>
            </a:r>
            <a:r>
              <a:rPr lang="en-US" sz="1150" dirty="0" err="1"/>
              <a:t>britanică</a:t>
            </a:r>
            <a:r>
              <a:rPr lang="en-US" sz="1150" dirty="0"/>
              <a:t> la Brandywine Creek </a:t>
            </a:r>
            <a:r>
              <a:rPr lang="en-US" sz="1150" dirty="0" err="1"/>
              <a:t>pe</a:t>
            </a:r>
            <a:r>
              <a:rPr lang="en-US" sz="1150" dirty="0"/>
              <a:t> 11 </a:t>
            </a:r>
            <a:r>
              <a:rPr lang="en-US" sz="1150" dirty="0" err="1"/>
              <a:t>septembrie</a:t>
            </a:r>
            <a:r>
              <a:rPr lang="en-US" sz="1150" dirty="0"/>
              <a:t>, </a:t>
            </a:r>
            <a:r>
              <a:rPr lang="en-US" sz="1150" dirty="0" err="1"/>
              <a:t>dar</a:t>
            </a:r>
            <a:r>
              <a:rPr lang="en-US" sz="1150" dirty="0"/>
              <a:t> a </a:t>
            </a:r>
            <a:r>
              <a:rPr lang="en-US" sz="1150" dirty="0" err="1"/>
              <a:t>fost</a:t>
            </a:r>
            <a:r>
              <a:rPr lang="en-US" sz="1150" dirty="0"/>
              <a:t> </a:t>
            </a:r>
            <a:r>
              <a:rPr lang="en-US" sz="1150" dirty="0" err="1"/>
              <a:t>silit</a:t>
            </a:r>
            <a:r>
              <a:rPr lang="en-US" sz="1150" dirty="0"/>
              <a:t> </a:t>
            </a:r>
            <a:r>
              <a:rPr lang="en-US" sz="1150" dirty="0" err="1"/>
              <a:t>să</a:t>
            </a:r>
            <a:r>
              <a:rPr lang="en-US" sz="1150" dirty="0"/>
              <a:t> se </a:t>
            </a:r>
            <a:r>
              <a:rPr lang="en-US" sz="1150" dirty="0" err="1"/>
              <a:t>retragă</a:t>
            </a:r>
            <a:r>
              <a:rPr lang="en-US" sz="1150" dirty="0"/>
              <a:t>, </a:t>
            </a:r>
            <a:r>
              <a:rPr lang="en-US" sz="1150" dirty="0" err="1"/>
              <a:t>pierzând</a:t>
            </a:r>
            <a:r>
              <a:rPr lang="en-US" sz="1150" dirty="0"/>
              <a:t> 1000 de </a:t>
            </a:r>
            <a:r>
              <a:rPr lang="en-US" sz="1150" dirty="0" err="1"/>
              <a:t>soldați</a:t>
            </a:r>
            <a:r>
              <a:rPr lang="en-US" sz="1150" dirty="0"/>
              <a:t>. </a:t>
            </a:r>
            <a:r>
              <a:rPr lang="en-US" sz="1150" dirty="0" err="1"/>
              <a:t>Congresul</a:t>
            </a:r>
            <a:r>
              <a:rPr lang="en-US" sz="1150" dirty="0"/>
              <a:t> a </a:t>
            </a:r>
            <a:r>
              <a:rPr lang="en-US" sz="1150" dirty="0" err="1"/>
              <a:t>părăsit</a:t>
            </a:r>
            <a:r>
              <a:rPr lang="en-US" sz="1150" dirty="0"/>
              <a:t> Philadelphia, </a:t>
            </a:r>
            <a:r>
              <a:rPr lang="en-US" sz="1150" dirty="0" err="1"/>
              <a:t>și</a:t>
            </a:r>
            <a:r>
              <a:rPr lang="en-US" sz="1150" dirty="0"/>
              <a:t> s-a </a:t>
            </a:r>
            <a:r>
              <a:rPr lang="en-US" sz="1150" dirty="0" err="1"/>
              <a:t>întrunit</a:t>
            </a:r>
            <a:r>
              <a:rPr lang="en-US" sz="1150" dirty="0"/>
              <a:t> la Lancaster </a:t>
            </a:r>
            <a:r>
              <a:rPr lang="en-US" sz="1150" dirty="0" err="1"/>
              <a:t>și</a:t>
            </a:r>
            <a:r>
              <a:rPr lang="en-US" sz="1150" dirty="0"/>
              <a:t> la Yorktown. Howe a </a:t>
            </a:r>
            <a:r>
              <a:rPr lang="en-US" sz="1150" dirty="0" err="1"/>
              <a:t>intrat</a:t>
            </a:r>
            <a:r>
              <a:rPr lang="en-US" sz="1150" dirty="0"/>
              <a:t> </a:t>
            </a:r>
            <a:r>
              <a:rPr lang="en-US" sz="1150" dirty="0" err="1"/>
              <a:t>în</a:t>
            </a:r>
            <a:r>
              <a:rPr lang="en-US" sz="1150" dirty="0"/>
              <a:t> Philadelphia la 25 </a:t>
            </a:r>
            <a:r>
              <a:rPr lang="en-US" sz="1150" dirty="0" err="1"/>
              <a:t>septembrie</a:t>
            </a:r>
            <a:r>
              <a:rPr lang="en-US" sz="1150" dirty="0"/>
              <a:t>. </a:t>
            </a:r>
            <a:r>
              <a:rPr lang="en-US" sz="1150" dirty="0" err="1"/>
              <a:t>Datorită</a:t>
            </a:r>
            <a:r>
              <a:rPr lang="en-US" sz="1150" dirty="0"/>
              <a:t> </a:t>
            </a:r>
            <a:r>
              <a:rPr lang="en-US" sz="1150" dirty="0" err="1"/>
              <a:t>rețelei</a:t>
            </a:r>
            <a:r>
              <a:rPr lang="en-US" sz="1150" dirty="0"/>
              <a:t> de </a:t>
            </a:r>
            <a:r>
              <a:rPr lang="en-US" sz="1150" dirty="0" err="1"/>
              <a:t>spionaj</a:t>
            </a:r>
            <a:r>
              <a:rPr lang="en-US" sz="1150" dirty="0"/>
              <a:t>, Washington </a:t>
            </a:r>
            <a:r>
              <a:rPr lang="en-US" sz="1150" dirty="0" err="1"/>
              <a:t>cunoștea</a:t>
            </a:r>
            <a:r>
              <a:rPr lang="en-US" sz="1150" dirty="0"/>
              <a:t> </a:t>
            </a:r>
            <a:r>
              <a:rPr lang="en-US" sz="1150" dirty="0" err="1"/>
              <a:t>zona</a:t>
            </a:r>
            <a:r>
              <a:rPr lang="en-US" sz="1150" dirty="0"/>
              <a:t> din Germantown </a:t>
            </a:r>
            <a:r>
              <a:rPr lang="en-US" sz="1150" dirty="0" err="1"/>
              <a:t>în</a:t>
            </a:r>
            <a:r>
              <a:rPr lang="en-US" sz="1150" dirty="0"/>
              <a:t> care </a:t>
            </a:r>
            <a:r>
              <a:rPr lang="en-US" sz="1150" dirty="0" err="1"/>
              <a:t>fuseseră</a:t>
            </a:r>
            <a:r>
              <a:rPr lang="en-US" sz="1150" dirty="0"/>
              <a:t> concentrate </a:t>
            </a:r>
            <a:r>
              <a:rPr lang="en-US" sz="1150" dirty="0" err="1"/>
              <a:t>forțe</a:t>
            </a:r>
            <a:r>
              <a:rPr lang="en-US" sz="1150" dirty="0"/>
              <a:t> </a:t>
            </a:r>
            <a:r>
              <a:rPr lang="en-US" sz="1150" dirty="0" err="1"/>
              <a:t>principale</a:t>
            </a:r>
            <a:r>
              <a:rPr lang="en-US" sz="1150" dirty="0"/>
              <a:t> </a:t>
            </a:r>
            <a:r>
              <a:rPr lang="en-US" sz="1150" dirty="0" err="1"/>
              <a:t>britanice</a:t>
            </a:r>
            <a:r>
              <a:rPr lang="en-US" sz="1150" dirty="0"/>
              <a:t>. A </a:t>
            </a:r>
            <a:r>
              <a:rPr lang="en-US" sz="1150" dirty="0" err="1"/>
              <a:t>atacat</a:t>
            </a:r>
            <a:r>
              <a:rPr lang="en-US" sz="1150" dirty="0"/>
              <a:t> </a:t>
            </a:r>
            <a:r>
              <a:rPr lang="en-US" sz="1150" dirty="0" err="1"/>
              <a:t>prin</a:t>
            </a:r>
            <a:r>
              <a:rPr lang="en-US" sz="1150" dirty="0"/>
              <a:t> </a:t>
            </a:r>
            <a:r>
              <a:rPr lang="en-US" sz="1150" dirty="0" err="1"/>
              <a:t>surpriză</a:t>
            </a:r>
            <a:r>
              <a:rPr lang="en-US" sz="1150" dirty="0"/>
              <a:t> </a:t>
            </a:r>
            <a:r>
              <a:rPr lang="en-US" sz="1150" dirty="0" err="1"/>
              <a:t>armata</a:t>
            </a:r>
            <a:r>
              <a:rPr lang="en-US" sz="1150" dirty="0"/>
              <a:t> </a:t>
            </a:r>
            <a:r>
              <a:rPr lang="en-US" sz="1150" dirty="0" err="1"/>
              <a:t>lui</a:t>
            </a:r>
            <a:r>
              <a:rPr lang="en-US" sz="1150" dirty="0"/>
              <a:t> Howe, </a:t>
            </a:r>
            <a:r>
              <a:rPr lang="en-US" sz="1150" dirty="0" err="1"/>
              <a:t>dar</a:t>
            </a:r>
            <a:r>
              <a:rPr lang="en-US" sz="1150" dirty="0"/>
              <a:t> </a:t>
            </a:r>
            <a:r>
              <a:rPr lang="en-US" sz="1150" dirty="0" err="1"/>
              <a:t>americanii</a:t>
            </a:r>
            <a:r>
              <a:rPr lang="en-US" sz="1150" dirty="0"/>
              <a:t> au </a:t>
            </a:r>
            <a:r>
              <a:rPr lang="en-US" sz="1150" dirty="0" err="1"/>
              <a:t>suferit</a:t>
            </a:r>
            <a:r>
              <a:rPr lang="en-US" sz="1150" dirty="0"/>
              <a:t> </a:t>
            </a:r>
            <a:r>
              <a:rPr lang="en-US" sz="1150" dirty="0" err="1"/>
              <a:t>pierderi</a:t>
            </a:r>
            <a:r>
              <a:rPr lang="en-US" sz="1150" dirty="0"/>
              <a:t> </a:t>
            </a:r>
            <a:r>
              <a:rPr lang="en-US" sz="1150" dirty="0" err="1"/>
              <a:t>mari</a:t>
            </a:r>
            <a:r>
              <a:rPr lang="en-US" sz="1150" dirty="0"/>
              <a:t>, circa 1100 de </a:t>
            </a:r>
            <a:r>
              <a:rPr lang="en-US" sz="1150" dirty="0" err="1"/>
              <a:t>soldați</a:t>
            </a:r>
            <a:r>
              <a:rPr lang="en-US" sz="1150" dirty="0"/>
              <a:t> </a:t>
            </a:r>
            <a:r>
              <a:rPr lang="en-US" sz="1150" dirty="0" err="1"/>
              <a:t>morți</a:t>
            </a:r>
            <a:r>
              <a:rPr lang="en-US" sz="1150" dirty="0"/>
              <a:t>, </a:t>
            </a:r>
            <a:r>
              <a:rPr lang="en-US" sz="1150" dirty="0" err="1"/>
              <a:t>răniți</a:t>
            </a:r>
            <a:r>
              <a:rPr lang="en-US" sz="1150" dirty="0"/>
              <a:t> </a:t>
            </a:r>
            <a:r>
              <a:rPr lang="en-US" sz="1150" dirty="0" err="1"/>
              <a:t>și</a:t>
            </a:r>
            <a:r>
              <a:rPr lang="en-US" sz="1150" dirty="0"/>
              <a:t> </a:t>
            </a:r>
            <a:r>
              <a:rPr lang="en-US" sz="1150" dirty="0" err="1"/>
              <a:t>dispăruți</a:t>
            </a:r>
            <a:r>
              <a:rPr lang="en-US" sz="1150" dirty="0"/>
              <a:t>. Howe a </a:t>
            </a:r>
            <a:r>
              <a:rPr lang="en-US" sz="1150" dirty="0" err="1"/>
              <a:t>fortificat</a:t>
            </a:r>
            <a:r>
              <a:rPr lang="en-US" sz="1150" dirty="0"/>
              <a:t> Philadelphia </a:t>
            </a:r>
            <a:r>
              <a:rPr lang="en-US" sz="1150" dirty="0" err="1"/>
              <a:t>și</a:t>
            </a:r>
            <a:r>
              <a:rPr lang="en-US" sz="1150" dirty="0"/>
              <a:t> a </a:t>
            </a:r>
            <a:r>
              <a:rPr lang="en-US" sz="1150" dirty="0" err="1"/>
              <a:t>asigurat</a:t>
            </a:r>
            <a:r>
              <a:rPr lang="en-US" sz="1150" dirty="0"/>
              <a:t> o </a:t>
            </a:r>
            <a:r>
              <a:rPr lang="en-US" sz="1150" dirty="0" err="1"/>
              <a:t>linie</a:t>
            </a:r>
            <a:r>
              <a:rPr lang="en-US" sz="1150" dirty="0"/>
              <a:t> </a:t>
            </a:r>
            <a:r>
              <a:rPr lang="en-US" sz="1150" dirty="0" err="1"/>
              <a:t>liberă</a:t>
            </a:r>
            <a:r>
              <a:rPr lang="en-US" sz="1150" dirty="0"/>
              <a:t> de </a:t>
            </a:r>
            <a:r>
              <a:rPr lang="en-US" sz="1150" dirty="0" err="1"/>
              <a:t>comunicație</a:t>
            </a:r>
            <a:r>
              <a:rPr lang="en-US" sz="1150" dirty="0"/>
              <a:t> cu </a:t>
            </a:r>
            <a:r>
              <a:rPr lang="en-US" sz="1150" dirty="0" err="1"/>
              <a:t>flota</a:t>
            </a:r>
            <a:r>
              <a:rPr lang="en-US" sz="1150" dirty="0"/>
              <a:t> </a:t>
            </a:r>
            <a:r>
              <a:rPr lang="en-US" sz="1150" dirty="0" err="1"/>
              <a:t>lordului</a:t>
            </a:r>
            <a:r>
              <a:rPr lang="en-US" sz="1150" dirty="0"/>
              <a:t> Howe. </a:t>
            </a:r>
            <a:r>
              <a:rPr lang="fr-FR" sz="1150" dirty="0"/>
              <a:t>Dar </a:t>
            </a:r>
            <a:r>
              <a:rPr lang="fr-FR" sz="1150" dirty="0" err="1"/>
              <a:t>obiectivul</a:t>
            </a:r>
            <a:r>
              <a:rPr lang="fr-FR" sz="1150" dirty="0"/>
              <a:t> principal nu </a:t>
            </a:r>
            <a:r>
              <a:rPr lang="fr-FR" sz="1150" dirty="0" err="1"/>
              <a:t>fusese</a:t>
            </a:r>
            <a:r>
              <a:rPr lang="fr-FR" sz="1150" dirty="0"/>
              <a:t> </a:t>
            </a:r>
            <a:r>
              <a:rPr lang="fr-FR" sz="1150" dirty="0" err="1"/>
              <a:t>atins</a:t>
            </a:r>
            <a:r>
              <a:rPr lang="fr-FR" sz="1150" dirty="0"/>
              <a:t>.</a:t>
            </a:r>
            <a:endParaRPr lang="en-US" sz="1150" dirty="0"/>
          </a:p>
          <a:p>
            <a:pPr algn="just"/>
            <a:endParaRPr lang="en-US" sz="1150" dirty="0"/>
          </a:p>
        </p:txBody>
      </p:sp>
      <p:sp>
        <p:nvSpPr>
          <p:cNvPr id="6" name="TextBox 5"/>
          <p:cNvSpPr txBox="1"/>
          <p:nvPr/>
        </p:nvSpPr>
        <p:spPr>
          <a:xfrm>
            <a:off x="4953000" y="4888468"/>
            <a:ext cx="4114800" cy="369332"/>
          </a:xfrm>
          <a:prstGeom prst="rect">
            <a:avLst/>
          </a:prstGeom>
          <a:noFill/>
        </p:spPr>
        <p:txBody>
          <a:bodyPr wrap="square" rtlCol="0">
            <a:spAutoFit/>
          </a:bodyPr>
          <a:lstStyle/>
          <a:p>
            <a:pPr algn="ctr"/>
            <a:r>
              <a:rPr lang="it-IT" dirty="0"/>
              <a:t>Washington </a:t>
            </a:r>
            <a:r>
              <a:rPr lang="ro-RO" dirty="0" smtClean="0"/>
              <a:t>ș</a:t>
            </a:r>
            <a:r>
              <a:rPr lang="it-IT" dirty="0" smtClean="0"/>
              <a:t>i </a:t>
            </a:r>
            <a:r>
              <a:rPr lang="it-IT" dirty="0"/>
              <a:t>Lafayette pe Valley Forge</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0" y="1508760"/>
            <a:ext cx="4155382" cy="3291840"/>
          </a:xfrm>
        </p:spPr>
      </p:pic>
    </p:spTree>
    <p:extLst>
      <p:ext uri="{BB962C8B-B14F-4D97-AF65-F5344CB8AC3E}">
        <p14:creationId xmlns:p14="http://schemas.microsoft.com/office/powerpoint/2010/main" val="3345653612"/>
      </p:ext>
    </p:extLst>
  </p:cSld>
  <p:clrMapOvr>
    <a:masterClrMapping/>
  </p:clrMapOvr>
  <p:transition spd="slow" advTm="10000">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0" y="304800"/>
            <a:ext cx="4419600" cy="6858000"/>
          </a:xfrm>
        </p:spPr>
        <p:txBody>
          <a:bodyPr>
            <a:noAutofit/>
          </a:bodyPr>
          <a:lstStyle/>
          <a:p>
            <a:pPr algn="just"/>
            <a:r>
              <a:rPr lang="ro-RO" sz="1100" dirty="0" smtClean="0"/>
              <a:t>	</a:t>
            </a:r>
            <a:r>
              <a:rPr lang="fr-FR" sz="1100" dirty="0" smtClean="0"/>
              <a:t>Burgoyne </a:t>
            </a:r>
            <a:r>
              <a:rPr lang="fr-FR" sz="1100" dirty="0" err="1"/>
              <a:t>conducea</a:t>
            </a:r>
            <a:r>
              <a:rPr lang="fr-FR" sz="1100" dirty="0"/>
              <a:t> o </a:t>
            </a:r>
            <a:r>
              <a:rPr lang="fr-FR" sz="1100" dirty="0" err="1"/>
              <a:t>expediție</a:t>
            </a:r>
            <a:r>
              <a:rPr lang="fr-FR" sz="1100" dirty="0"/>
              <a:t> de 7500 de </a:t>
            </a:r>
            <a:r>
              <a:rPr lang="fr-FR" sz="1100" dirty="0" err="1"/>
              <a:t>soldați</a:t>
            </a:r>
            <a:r>
              <a:rPr lang="fr-FR" sz="1100" dirty="0"/>
              <a:t>, 250 de </a:t>
            </a:r>
            <a:r>
              <a:rPr lang="fr-FR" sz="1100" dirty="0" err="1"/>
              <a:t>canadieni</a:t>
            </a:r>
            <a:r>
              <a:rPr lang="fr-FR" sz="1100" dirty="0"/>
              <a:t> </a:t>
            </a:r>
            <a:r>
              <a:rPr lang="fr-FR" sz="1100" dirty="0" err="1"/>
              <a:t>francezi</a:t>
            </a:r>
            <a:r>
              <a:rPr lang="fr-FR" sz="1100" dirty="0"/>
              <a:t> </a:t>
            </a:r>
            <a:r>
              <a:rPr lang="fr-FR" sz="1100" dirty="0" err="1"/>
              <a:t>și</a:t>
            </a:r>
            <a:r>
              <a:rPr lang="fr-FR" sz="1100" dirty="0"/>
              <a:t> tory, 400 de </a:t>
            </a:r>
            <a:r>
              <a:rPr lang="fr-FR" sz="1100" dirty="0" err="1"/>
              <a:t>indieni</a:t>
            </a:r>
            <a:r>
              <a:rPr lang="fr-FR" sz="1100" dirty="0"/>
              <a:t>, 42 de </a:t>
            </a:r>
            <a:r>
              <a:rPr lang="fr-FR" sz="1100" dirty="0" err="1"/>
              <a:t>piese</a:t>
            </a:r>
            <a:r>
              <a:rPr lang="fr-FR" sz="1100" dirty="0"/>
              <a:t> de </a:t>
            </a:r>
            <a:r>
              <a:rPr lang="fr-FR" sz="1100" dirty="0" err="1"/>
              <a:t>artilerie</a:t>
            </a:r>
            <a:r>
              <a:rPr lang="fr-FR" sz="1100" dirty="0"/>
              <a:t>, o </a:t>
            </a:r>
            <a:r>
              <a:rPr lang="fr-FR" sz="1100" dirty="0" err="1"/>
              <a:t>mică</a:t>
            </a:r>
            <a:r>
              <a:rPr lang="fr-FR" sz="1100" dirty="0"/>
              <a:t> </a:t>
            </a:r>
            <a:r>
              <a:rPr lang="fr-FR" sz="1100" dirty="0" err="1"/>
              <a:t>flotǎ</a:t>
            </a:r>
            <a:r>
              <a:rPr lang="fr-FR" sz="1100" dirty="0"/>
              <a:t>, </a:t>
            </a:r>
            <a:r>
              <a:rPr lang="fr-FR" sz="1100" dirty="0" err="1"/>
              <a:t>pornind</a:t>
            </a:r>
            <a:r>
              <a:rPr lang="fr-FR" sz="1100" dirty="0"/>
              <a:t> </a:t>
            </a:r>
            <a:r>
              <a:rPr lang="fr-FR" sz="1100" dirty="0" err="1"/>
              <a:t>din</a:t>
            </a:r>
            <a:r>
              <a:rPr lang="fr-FR" sz="1100" dirty="0"/>
              <a:t> </a:t>
            </a:r>
            <a:r>
              <a:rPr lang="fr-FR" sz="1100" dirty="0" err="1"/>
              <a:t>apropiere</a:t>
            </a:r>
            <a:r>
              <a:rPr lang="fr-FR" sz="1100" dirty="0"/>
              <a:t> de </a:t>
            </a:r>
            <a:r>
              <a:rPr lang="fr-FR" sz="1100" dirty="0" err="1"/>
              <a:t>Montreal</a:t>
            </a:r>
            <a:r>
              <a:rPr lang="fr-FR" sz="1100" dirty="0"/>
              <a:t> </a:t>
            </a:r>
            <a:r>
              <a:rPr lang="fr-FR" sz="1100" dirty="0" err="1"/>
              <a:t>în</a:t>
            </a:r>
            <a:r>
              <a:rPr lang="fr-FR" sz="1100" dirty="0"/>
              <a:t> </a:t>
            </a:r>
            <a:r>
              <a:rPr lang="fr-FR" sz="1100" dirty="0" err="1"/>
              <a:t>iunie</a:t>
            </a:r>
            <a:r>
              <a:rPr lang="fr-FR" sz="1100" dirty="0"/>
              <a:t> 1777. O </a:t>
            </a:r>
            <a:r>
              <a:rPr lang="fr-FR" sz="1100" dirty="0" err="1"/>
              <a:t>altă</a:t>
            </a:r>
            <a:r>
              <a:rPr lang="fr-FR" sz="1100" dirty="0"/>
              <a:t> </a:t>
            </a:r>
            <a:r>
              <a:rPr lang="fr-FR" sz="1100" dirty="0" err="1"/>
              <a:t>unitate</a:t>
            </a:r>
            <a:r>
              <a:rPr lang="fr-FR" sz="1100" dirty="0"/>
              <a:t> de 1800 de </a:t>
            </a:r>
            <a:r>
              <a:rPr lang="fr-FR" sz="1100" dirty="0" err="1"/>
              <a:t>britanici</a:t>
            </a:r>
            <a:r>
              <a:rPr lang="fr-FR" sz="1100" dirty="0"/>
              <a:t> </a:t>
            </a:r>
            <a:r>
              <a:rPr lang="fr-FR" sz="1100" dirty="0" err="1"/>
              <a:t>loialiști</a:t>
            </a:r>
            <a:r>
              <a:rPr lang="fr-FR" sz="1100" dirty="0"/>
              <a:t> </a:t>
            </a:r>
            <a:r>
              <a:rPr lang="fr-FR" sz="1100" dirty="0" err="1"/>
              <a:t>și</a:t>
            </a:r>
            <a:r>
              <a:rPr lang="fr-FR" sz="1100" dirty="0"/>
              <a:t> </a:t>
            </a:r>
            <a:r>
              <a:rPr lang="fr-FR" sz="1100" dirty="0" err="1"/>
              <a:t>indieni</a:t>
            </a:r>
            <a:r>
              <a:rPr lang="fr-FR" sz="1100" dirty="0"/>
              <a:t> se </a:t>
            </a:r>
            <a:r>
              <a:rPr lang="fr-FR" sz="1100" dirty="0" err="1"/>
              <a:t>îndrepta</a:t>
            </a:r>
            <a:r>
              <a:rPr lang="fr-FR" sz="1100" dirty="0"/>
              <a:t> </a:t>
            </a:r>
            <a:r>
              <a:rPr lang="fr-FR" sz="1100" dirty="0" err="1"/>
              <a:t>spre</a:t>
            </a:r>
            <a:r>
              <a:rPr lang="fr-FR" sz="1100" dirty="0"/>
              <a:t> Oswego </a:t>
            </a:r>
            <a:r>
              <a:rPr lang="fr-FR" sz="1100" dirty="0" err="1"/>
              <a:t>pe</a:t>
            </a:r>
            <a:r>
              <a:rPr lang="fr-FR" sz="1100" dirty="0"/>
              <a:t> </a:t>
            </a:r>
            <a:r>
              <a:rPr lang="fr-FR" sz="1100" dirty="0" err="1"/>
              <a:t>lacul</a:t>
            </a:r>
            <a:r>
              <a:rPr lang="fr-FR" sz="1100" dirty="0"/>
              <a:t> Ontario. Un convoi </a:t>
            </a:r>
            <a:r>
              <a:rPr lang="fr-FR" sz="1100" dirty="0" err="1"/>
              <a:t>uriaș</a:t>
            </a:r>
            <a:r>
              <a:rPr lang="fr-FR" sz="1100" dirty="0"/>
              <a:t> de </a:t>
            </a:r>
            <a:r>
              <a:rPr lang="fr-FR" sz="1100" dirty="0" err="1"/>
              <a:t>bagaje</a:t>
            </a:r>
            <a:r>
              <a:rPr lang="fr-FR" sz="1100" dirty="0"/>
              <a:t> </a:t>
            </a:r>
            <a:r>
              <a:rPr lang="fr-FR" sz="1100" dirty="0" err="1"/>
              <a:t>și</a:t>
            </a:r>
            <a:r>
              <a:rPr lang="fr-FR" sz="1100" dirty="0"/>
              <a:t> </a:t>
            </a:r>
            <a:r>
              <a:rPr lang="fr-FR" sz="1100" dirty="0" err="1"/>
              <a:t>sute</a:t>
            </a:r>
            <a:r>
              <a:rPr lang="fr-FR" sz="1100" dirty="0"/>
              <a:t> de </a:t>
            </a:r>
            <a:r>
              <a:rPr lang="fr-FR" sz="1100" dirty="0" err="1"/>
              <a:t>femei</a:t>
            </a:r>
            <a:r>
              <a:rPr lang="fr-FR" sz="1100" dirty="0"/>
              <a:t> </a:t>
            </a:r>
            <a:r>
              <a:rPr lang="fr-FR" sz="1100" dirty="0" err="1"/>
              <a:t>și</a:t>
            </a:r>
            <a:r>
              <a:rPr lang="fr-FR" sz="1100" dirty="0"/>
              <a:t> </a:t>
            </a:r>
            <a:r>
              <a:rPr lang="fr-FR" sz="1100" dirty="0" err="1"/>
              <a:t>copii</a:t>
            </a:r>
            <a:r>
              <a:rPr lang="fr-FR" sz="1100" dirty="0"/>
              <a:t> </a:t>
            </a:r>
            <a:r>
              <a:rPr lang="fr-FR" sz="1100" dirty="0" err="1"/>
              <a:t>însoțeau</a:t>
            </a:r>
            <a:r>
              <a:rPr lang="fr-FR" sz="1100" dirty="0"/>
              <a:t> </a:t>
            </a:r>
            <a:r>
              <a:rPr lang="fr-FR" sz="1100" dirty="0" err="1"/>
              <a:t>expediția</a:t>
            </a:r>
            <a:r>
              <a:rPr lang="fr-FR" sz="1100" dirty="0"/>
              <a:t>. </a:t>
            </a:r>
            <a:r>
              <a:rPr lang="fr-FR" sz="1100" dirty="0" err="1"/>
              <a:t>Primul</a:t>
            </a:r>
            <a:r>
              <a:rPr lang="fr-FR" sz="1100" dirty="0"/>
              <a:t> </a:t>
            </a:r>
            <a:r>
              <a:rPr lang="fr-FR" sz="1100" dirty="0" err="1"/>
              <a:t>obiectiv</a:t>
            </a:r>
            <a:r>
              <a:rPr lang="fr-FR" sz="1100" dirty="0"/>
              <a:t> </a:t>
            </a:r>
            <a:r>
              <a:rPr lang="fr-FR" sz="1100" dirty="0" err="1"/>
              <a:t>era</a:t>
            </a:r>
            <a:r>
              <a:rPr lang="fr-FR" sz="1100" dirty="0"/>
              <a:t> </a:t>
            </a:r>
            <a:r>
              <a:rPr lang="fr-FR" sz="1100" dirty="0" err="1"/>
              <a:t>fortul</a:t>
            </a:r>
            <a:r>
              <a:rPr lang="fr-FR" sz="1100" dirty="0"/>
              <a:t> Ticonderoga. Nu de parte de fort se </a:t>
            </a:r>
            <a:r>
              <a:rPr lang="fr-FR" sz="1100" dirty="0" err="1"/>
              <a:t>clădea</a:t>
            </a:r>
            <a:r>
              <a:rPr lang="fr-FR" sz="1100" dirty="0"/>
              <a:t> o </a:t>
            </a:r>
            <a:r>
              <a:rPr lang="fr-FR" sz="1100" dirty="0" err="1"/>
              <a:t>cetate</a:t>
            </a:r>
            <a:r>
              <a:rPr lang="fr-FR" sz="1100" dirty="0"/>
              <a:t> , </a:t>
            </a:r>
            <a:r>
              <a:rPr lang="fr-FR" sz="1100" dirty="0" err="1"/>
              <a:t>lărgită</a:t>
            </a:r>
            <a:r>
              <a:rPr lang="fr-FR" sz="1100" dirty="0"/>
              <a:t> </a:t>
            </a:r>
            <a:r>
              <a:rPr lang="fr-FR" sz="1100" dirty="0" err="1"/>
              <a:t>și</a:t>
            </a:r>
            <a:r>
              <a:rPr lang="fr-FR" sz="1100" dirty="0"/>
              <a:t> </a:t>
            </a:r>
            <a:r>
              <a:rPr lang="fr-FR" sz="1100" dirty="0" err="1"/>
              <a:t>întărită</a:t>
            </a:r>
            <a:r>
              <a:rPr lang="fr-FR" sz="1100" dirty="0"/>
              <a:t> de </a:t>
            </a:r>
            <a:r>
              <a:rPr lang="fr-FR" sz="1100" dirty="0" err="1"/>
              <a:t>colonelul</a:t>
            </a:r>
            <a:r>
              <a:rPr lang="fr-FR" sz="1100" dirty="0"/>
              <a:t> </a:t>
            </a:r>
            <a:r>
              <a:rPr lang="fr-FR" sz="1100" dirty="0" err="1"/>
              <a:t>Thaddeus</a:t>
            </a:r>
            <a:r>
              <a:rPr lang="fr-FR" sz="1100" dirty="0"/>
              <a:t> Kosciuszko, un </a:t>
            </a:r>
            <a:r>
              <a:rPr lang="fr-FR" sz="1100" dirty="0" err="1"/>
              <a:t>inginer</a:t>
            </a:r>
            <a:r>
              <a:rPr lang="fr-FR" sz="1100" dirty="0"/>
              <a:t> </a:t>
            </a:r>
            <a:r>
              <a:rPr lang="fr-FR" sz="1100" dirty="0" err="1"/>
              <a:t>polonez</a:t>
            </a:r>
            <a:r>
              <a:rPr lang="fr-FR" sz="1100" dirty="0"/>
              <a:t> </a:t>
            </a:r>
            <a:r>
              <a:rPr lang="fr-FR" sz="1100" dirty="0" err="1"/>
              <a:t>voluntary</a:t>
            </a:r>
            <a:r>
              <a:rPr lang="fr-FR" sz="1100" dirty="0"/>
              <a:t>, </a:t>
            </a:r>
            <a:r>
              <a:rPr lang="fr-FR" sz="1100" dirty="0" err="1"/>
              <a:t>viitorul</a:t>
            </a:r>
            <a:r>
              <a:rPr lang="fr-FR" sz="1100" dirty="0"/>
              <a:t> </a:t>
            </a:r>
            <a:r>
              <a:rPr lang="fr-FR" sz="1100" dirty="0" err="1"/>
              <a:t>erou</a:t>
            </a:r>
            <a:r>
              <a:rPr lang="fr-FR" sz="1100" dirty="0"/>
              <a:t> al </a:t>
            </a:r>
            <a:r>
              <a:rPr lang="fr-FR" sz="1100" dirty="0" err="1"/>
              <a:t>luptei</a:t>
            </a:r>
            <a:r>
              <a:rPr lang="fr-FR" sz="1100" dirty="0"/>
              <a:t> </a:t>
            </a:r>
            <a:r>
              <a:rPr lang="fr-FR" sz="1100" dirty="0" err="1"/>
              <a:t>pentru</a:t>
            </a:r>
            <a:r>
              <a:rPr lang="fr-FR" sz="1100" dirty="0"/>
              <a:t> </a:t>
            </a:r>
            <a:r>
              <a:rPr lang="fr-FR" sz="1100" dirty="0" err="1"/>
              <a:t>independența</a:t>
            </a:r>
            <a:r>
              <a:rPr lang="fr-FR" sz="1100" dirty="0"/>
              <a:t> </a:t>
            </a:r>
            <a:r>
              <a:rPr lang="fr-FR" sz="1100" dirty="0" err="1"/>
              <a:t>Poloniei</a:t>
            </a:r>
            <a:r>
              <a:rPr lang="fr-FR" sz="1100" dirty="0"/>
              <a:t>. </a:t>
            </a:r>
            <a:r>
              <a:rPr lang="fr-FR" sz="1100" dirty="0" err="1"/>
              <a:t>Forțele</a:t>
            </a:r>
            <a:r>
              <a:rPr lang="fr-FR" sz="1100" dirty="0"/>
              <a:t> </a:t>
            </a:r>
            <a:r>
              <a:rPr lang="fr-FR" sz="1100" dirty="0" err="1"/>
              <a:t>americane</a:t>
            </a:r>
            <a:r>
              <a:rPr lang="fr-FR" sz="1100" dirty="0"/>
              <a:t> la Ticonderoga, </a:t>
            </a:r>
            <a:r>
              <a:rPr lang="fr-FR" sz="1100" dirty="0" err="1"/>
              <a:t>comandate</a:t>
            </a:r>
            <a:r>
              <a:rPr lang="fr-FR" sz="1100" dirty="0"/>
              <a:t> de </a:t>
            </a:r>
            <a:r>
              <a:rPr lang="fr-FR" sz="1100" dirty="0" err="1"/>
              <a:t>generalul</a:t>
            </a:r>
            <a:r>
              <a:rPr lang="fr-FR" sz="1100" dirty="0"/>
              <a:t> Arthur de St. Clair se </a:t>
            </a:r>
            <a:r>
              <a:rPr lang="fr-FR" sz="1100" dirty="0" err="1"/>
              <a:t>ridicau</a:t>
            </a:r>
            <a:r>
              <a:rPr lang="fr-FR" sz="1100" dirty="0"/>
              <a:t> la </a:t>
            </a:r>
            <a:r>
              <a:rPr lang="fr-FR" sz="1100" dirty="0" err="1"/>
              <a:t>aproape</a:t>
            </a:r>
            <a:r>
              <a:rPr lang="fr-FR" sz="1100" dirty="0"/>
              <a:t> 3500 de </a:t>
            </a:r>
            <a:r>
              <a:rPr lang="fr-FR" sz="1100" dirty="0" err="1"/>
              <a:t>soldați</a:t>
            </a:r>
            <a:r>
              <a:rPr lang="fr-FR" sz="1100" dirty="0"/>
              <a:t> </a:t>
            </a:r>
            <a:r>
              <a:rPr lang="fr-FR" sz="1100" dirty="0" err="1"/>
              <a:t>prost</a:t>
            </a:r>
            <a:r>
              <a:rPr lang="fr-FR" sz="1100" dirty="0"/>
              <a:t> </a:t>
            </a:r>
            <a:r>
              <a:rPr lang="fr-FR" sz="1100" dirty="0" err="1"/>
              <a:t>echipați</a:t>
            </a:r>
            <a:r>
              <a:rPr lang="fr-FR" sz="1100" dirty="0"/>
              <a:t>, </a:t>
            </a:r>
            <a:r>
              <a:rPr lang="fr-FR" sz="1100" dirty="0" err="1"/>
              <a:t>cu</a:t>
            </a:r>
            <a:r>
              <a:rPr lang="fr-FR" sz="1100" dirty="0"/>
              <a:t> </a:t>
            </a:r>
            <a:r>
              <a:rPr lang="fr-FR" sz="1100" dirty="0" err="1"/>
              <a:t>armament</a:t>
            </a:r>
            <a:r>
              <a:rPr lang="fr-FR" sz="1100" dirty="0"/>
              <a:t> </a:t>
            </a:r>
            <a:r>
              <a:rPr lang="fr-FR" sz="1100" dirty="0" err="1"/>
              <a:t>nepotrivit</a:t>
            </a:r>
            <a:r>
              <a:rPr lang="fr-FR" sz="1100" dirty="0"/>
              <a:t> </a:t>
            </a:r>
            <a:r>
              <a:rPr lang="fr-FR" sz="1100" dirty="0" err="1"/>
              <a:t>și</a:t>
            </a:r>
            <a:r>
              <a:rPr lang="fr-FR" sz="1100" dirty="0"/>
              <a:t> </a:t>
            </a:r>
            <a:r>
              <a:rPr lang="fr-FR" sz="1100" dirty="0" err="1"/>
              <a:t>extenuați</a:t>
            </a:r>
            <a:r>
              <a:rPr lang="fr-FR" sz="1100" dirty="0"/>
              <a:t> de </a:t>
            </a:r>
            <a:r>
              <a:rPr lang="fr-FR" sz="1100" dirty="0" err="1"/>
              <a:t>boli</a:t>
            </a:r>
            <a:r>
              <a:rPr lang="fr-FR" sz="1100" dirty="0"/>
              <a:t>.</a:t>
            </a:r>
            <a:endParaRPr lang="en-US" sz="1100" dirty="0"/>
          </a:p>
          <a:p>
            <a:pPr algn="just"/>
            <a:r>
              <a:rPr lang="ro-RO" sz="1100" dirty="0" smtClean="0"/>
              <a:t>	</a:t>
            </a:r>
            <a:r>
              <a:rPr lang="fr-FR" sz="1100" dirty="0" err="1" smtClean="0"/>
              <a:t>Britanicii</a:t>
            </a:r>
            <a:r>
              <a:rPr lang="fr-FR" sz="1100" dirty="0" smtClean="0"/>
              <a:t> </a:t>
            </a:r>
            <a:r>
              <a:rPr lang="fr-FR" sz="1100" dirty="0"/>
              <a:t>au </a:t>
            </a:r>
            <a:r>
              <a:rPr lang="fr-FR" sz="1100" dirty="0" err="1"/>
              <a:t>ocupat</a:t>
            </a:r>
            <a:r>
              <a:rPr lang="fr-FR" sz="1100" dirty="0"/>
              <a:t> </a:t>
            </a:r>
            <a:r>
              <a:rPr lang="fr-FR" sz="1100" dirty="0" err="1"/>
              <a:t>măgura</a:t>
            </a:r>
            <a:r>
              <a:rPr lang="fr-FR" sz="1100" dirty="0"/>
              <a:t> la 5 </a:t>
            </a:r>
            <a:r>
              <a:rPr lang="fr-FR" sz="1100" dirty="0" err="1"/>
              <a:t>iulie</a:t>
            </a:r>
            <a:r>
              <a:rPr lang="fr-FR" sz="1100" dirty="0"/>
              <a:t>, </a:t>
            </a:r>
            <a:r>
              <a:rPr lang="fr-FR" sz="1100" dirty="0" err="1"/>
              <a:t>această</a:t>
            </a:r>
            <a:r>
              <a:rPr lang="fr-FR" sz="1100" dirty="0"/>
              <a:t> </a:t>
            </a:r>
            <a:r>
              <a:rPr lang="fr-FR" sz="1100" dirty="0" err="1"/>
              <a:t>fiind</a:t>
            </a:r>
            <a:r>
              <a:rPr lang="fr-FR" sz="1100" dirty="0"/>
              <a:t> o </a:t>
            </a:r>
            <a:r>
              <a:rPr lang="fr-FR" sz="1100" dirty="0" err="1"/>
              <a:t>poziție</a:t>
            </a:r>
            <a:r>
              <a:rPr lang="fr-FR" sz="1100" dirty="0"/>
              <a:t> </a:t>
            </a:r>
            <a:r>
              <a:rPr lang="fr-FR" sz="1100" dirty="0" err="1"/>
              <a:t>strategică</a:t>
            </a:r>
            <a:r>
              <a:rPr lang="fr-FR" sz="1100" dirty="0"/>
              <a:t> </a:t>
            </a:r>
            <a:r>
              <a:rPr lang="fr-FR" sz="1100" dirty="0" err="1"/>
              <a:t>importantă</a:t>
            </a:r>
            <a:r>
              <a:rPr lang="fr-FR" sz="1100" dirty="0"/>
              <a:t>, ce </a:t>
            </a:r>
            <a:r>
              <a:rPr lang="fr-FR" sz="1100" dirty="0" err="1"/>
              <a:t>făcea</a:t>
            </a:r>
            <a:r>
              <a:rPr lang="fr-FR" sz="1100" dirty="0"/>
              <a:t> ca </a:t>
            </a:r>
            <a:r>
              <a:rPr lang="fr-FR" sz="1100" dirty="0" err="1"/>
              <a:t>fortul</a:t>
            </a:r>
            <a:r>
              <a:rPr lang="fr-FR" sz="1100" dirty="0"/>
              <a:t> </a:t>
            </a:r>
            <a:r>
              <a:rPr lang="fr-FR" sz="1100" dirty="0" err="1"/>
              <a:t>să</a:t>
            </a:r>
            <a:r>
              <a:rPr lang="fr-FR" sz="1100" dirty="0"/>
              <a:t> nu mai fie </a:t>
            </a:r>
            <a:r>
              <a:rPr lang="fr-FR" sz="1100" dirty="0" err="1"/>
              <a:t>aparat</a:t>
            </a:r>
            <a:r>
              <a:rPr lang="fr-FR" sz="1100" dirty="0"/>
              <a:t>. </a:t>
            </a:r>
            <a:r>
              <a:rPr lang="fr-FR" sz="1100" dirty="0" err="1"/>
              <a:t>Americanii</a:t>
            </a:r>
            <a:r>
              <a:rPr lang="fr-FR" sz="1100" dirty="0"/>
              <a:t> </a:t>
            </a:r>
            <a:r>
              <a:rPr lang="fr-FR" sz="1100" dirty="0" err="1"/>
              <a:t>s-au</a:t>
            </a:r>
            <a:r>
              <a:rPr lang="fr-FR" sz="1100" dirty="0"/>
              <a:t> </a:t>
            </a:r>
            <a:r>
              <a:rPr lang="fr-FR" sz="1100" dirty="0" err="1"/>
              <a:t>retras</a:t>
            </a:r>
            <a:r>
              <a:rPr lang="fr-FR" sz="1100" dirty="0"/>
              <a:t> </a:t>
            </a:r>
            <a:r>
              <a:rPr lang="fr-FR" sz="1100" dirty="0" err="1"/>
              <a:t>în</a:t>
            </a:r>
            <a:r>
              <a:rPr lang="fr-FR" sz="1100" dirty="0"/>
              <a:t> </a:t>
            </a:r>
            <a:r>
              <a:rPr lang="fr-FR" sz="1100" dirty="0" err="1"/>
              <a:t>cursul</a:t>
            </a:r>
            <a:r>
              <a:rPr lang="fr-FR" sz="1100" dirty="0"/>
              <a:t> </a:t>
            </a:r>
            <a:r>
              <a:rPr lang="fr-FR" sz="1100" dirty="0" err="1"/>
              <a:t>nopții</a:t>
            </a:r>
            <a:r>
              <a:rPr lang="fr-FR" sz="1100" dirty="0"/>
              <a:t>, </a:t>
            </a:r>
            <a:r>
              <a:rPr lang="fr-FR" sz="1100" dirty="0" err="1"/>
              <a:t>abandonând</a:t>
            </a:r>
            <a:r>
              <a:rPr lang="fr-FR" sz="1100" dirty="0"/>
              <a:t> </a:t>
            </a:r>
            <a:r>
              <a:rPr lang="fr-FR" sz="1100" dirty="0" err="1"/>
              <a:t>depozitele</a:t>
            </a:r>
            <a:r>
              <a:rPr lang="fr-FR" sz="1100" dirty="0"/>
              <a:t>. Burgoyne </a:t>
            </a:r>
            <a:r>
              <a:rPr lang="fr-FR" sz="1100" dirty="0" err="1"/>
              <a:t>și</a:t>
            </a:r>
            <a:r>
              <a:rPr lang="fr-FR" sz="1100" dirty="0"/>
              <a:t>-a </a:t>
            </a:r>
            <a:r>
              <a:rPr lang="fr-FR" sz="1100" dirty="0" err="1"/>
              <a:t>continuat</a:t>
            </a:r>
            <a:r>
              <a:rPr lang="fr-FR" sz="1100" dirty="0"/>
              <a:t> </a:t>
            </a:r>
            <a:r>
              <a:rPr lang="fr-FR" sz="1100" dirty="0" err="1"/>
              <a:t>înaintarea</a:t>
            </a:r>
            <a:r>
              <a:rPr lang="fr-FR" sz="1100" dirty="0"/>
              <a:t>, dar lent </a:t>
            </a:r>
            <a:r>
              <a:rPr lang="fr-FR" sz="1100" dirty="0" err="1"/>
              <a:t>din</a:t>
            </a:r>
            <a:r>
              <a:rPr lang="fr-FR" sz="1100" dirty="0"/>
              <a:t> </a:t>
            </a:r>
            <a:r>
              <a:rPr lang="fr-FR" sz="1100" dirty="0" err="1"/>
              <a:t>cauza</a:t>
            </a:r>
            <a:r>
              <a:rPr lang="fr-FR" sz="1100" dirty="0"/>
              <a:t> </a:t>
            </a:r>
            <a:r>
              <a:rPr lang="fr-FR" sz="1100" dirty="0" err="1"/>
              <a:t>terenului</a:t>
            </a:r>
            <a:r>
              <a:rPr lang="fr-FR" sz="1100" dirty="0"/>
              <a:t> </a:t>
            </a:r>
            <a:r>
              <a:rPr lang="fr-FR" sz="1100" dirty="0" err="1"/>
              <a:t>împădurit</a:t>
            </a:r>
            <a:r>
              <a:rPr lang="fr-FR" sz="1100" dirty="0"/>
              <a:t> </a:t>
            </a:r>
            <a:r>
              <a:rPr lang="fr-FR" sz="1100" dirty="0" err="1"/>
              <a:t>și</a:t>
            </a:r>
            <a:r>
              <a:rPr lang="fr-FR" sz="1100" dirty="0"/>
              <a:t> a </a:t>
            </a:r>
            <a:r>
              <a:rPr lang="fr-FR" sz="1100" dirty="0" err="1"/>
              <a:t>obstacolelor</a:t>
            </a:r>
            <a:r>
              <a:rPr lang="fr-FR" sz="1100" dirty="0"/>
              <a:t> </a:t>
            </a:r>
            <a:r>
              <a:rPr lang="fr-FR" sz="1100" dirty="0" err="1"/>
              <a:t>ridicate</a:t>
            </a:r>
            <a:r>
              <a:rPr lang="fr-FR" sz="1100" dirty="0"/>
              <a:t> de </a:t>
            </a:r>
            <a:r>
              <a:rPr lang="fr-FR" sz="1100" dirty="0" err="1"/>
              <a:t>americani</a:t>
            </a:r>
            <a:r>
              <a:rPr lang="fr-FR" sz="1100" dirty="0"/>
              <a:t>. </a:t>
            </a:r>
            <a:r>
              <a:rPr lang="en-US" sz="1100" dirty="0" err="1"/>
              <a:t>Generalul</a:t>
            </a:r>
            <a:r>
              <a:rPr lang="en-US" sz="1100" dirty="0"/>
              <a:t> Horatio Gates, </a:t>
            </a:r>
            <a:r>
              <a:rPr lang="en-US" sz="1100" dirty="0" err="1"/>
              <a:t>comandantul</a:t>
            </a:r>
            <a:r>
              <a:rPr lang="en-US" sz="1100" dirty="0"/>
              <a:t> </a:t>
            </a:r>
            <a:r>
              <a:rPr lang="en-US" sz="1100" dirty="0" err="1"/>
              <a:t>forțelor</a:t>
            </a:r>
            <a:r>
              <a:rPr lang="en-US" sz="1100" dirty="0"/>
              <a:t> </a:t>
            </a:r>
            <a:r>
              <a:rPr lang="en-US" sz="1100" dirty="0" err="1"/>
              <a:t>americane</a:t>
            </a:r>
            <a:r>
              <a:rPr lang="en-US" sz="1100" dirty="0"/>
              <a:t> </a:t>
            </a:r>
            <a:r>
              <a:rPr lang="en-US" sz="1100" dirty="0" err="1"/>
              <a:t>în</a:t>
            </a:r>
            <a:r>
              <a:rPr lang="en-US" sz="1100" dirty="0"/>
              <a:t> </a:t>
            </a:r>
            <a:r>
              <a:rPr lang="en-US" sz="1100" dirty="0" err="1"/>
              <a:t>regiunea</a:t>
            </a:r>
            <a:r>
              <a:rPr lang="en-US" sz="1100" dirty="0"/>
              <a:t> </a:t>
            </a:r>
            <a:r>
              <a:rPr lang="en-US" sz="1100" dirty="0" err="1"/>
              <a:t>nordică</a:t>
            </a:r>
            <a:r>
              <a:rPr lang="en-US" sz="1100" dirty="0"/>
              <a:t>, </a:t>
            </a:r>
            <a:r>
              <a:rPr lang="en-US" sz="1100" dirty="0" err="1"/>
              <a:t>urmând</a:t>
            </a:r>
            <a:r>
              <a:rPr lang="en-US" sz="1100" dirty="0"/>
              <a:t> </a:t>
            </a:r>
            <a:r>
              <a:rPr lang="en-US" sz="1100" dirty="0" err="1"/>
              <a:t>principiul</a:t>
            </a:r>
            <a:r>
              <a:rPr lang="en-US" sz="1100" dirty="0"/>
              <a:t> </a:t>
            </a:r>
            <a:r>
              <a:rPr lang="en-US" sz="1100" dirty="0" err="1"/>
              <a:t>lui</a:t>
            </a:r>
            <a:r>
              <a:rPr lang="en-US" sz="1100" dirty="0"/>
              <a:t> Washington, a </a:t>
            </a:r>
            <a:r>
              <a:rPr lang="en-US" sz="1100" dirty="0" err="1"/>
              <a:t>evitat</a:t>
            </a:r>
            <a:r>
              <a:rPr lang="en-US" sz="1100" dirty="0"/>
              <a:t> </a:t>
            </a:r>
            <a:r>
              <a:rPr lang="en-US" sz="1100" dirty="0" err="1"/>
              <a:t>lupta</a:t>
            </a:r>
            <a:r>
              <a:rPr lang="en-US" sz="1100" dirty="0"/>
              <a:t> </a:t>
            </a:r>
            <a:r>
              <a:rPr lang="en-US" sz="1100" dirty="0" err="1"/>
              <a:t>împotriva</a:t>
            </a:r>
            <a:r>
              <a:rPr lang="en-US" sz="1100" dirty="0"/>
              <a:t> </a:t>
            </a:r>
            <a:r>
              <a:rPr lang="en-US" sz="1100" dirty="0" err="1"/>
              <a:t>trupelor</a:t>
            </a:r>
            <a:r>
              <a:rPr lang="en-US" sz="1100" dirty="0"/>
              <a:t> </a:t>
            </a:r>
            <a:r>
              <a:rPr lang="en-US" sz="1100" dirty="0" err="1"/>
              <a:t>britanice</a:t>
            </a:r>
            <a:r>
              <a:rPr lang="en-US" sz="1100" dirty="0"/>
              <a:t> regulate, </a:t>
            </a:r>
            <a:r>
              <a:rPr lang="en-US" sz="1100" dirty="0" err="1"/>
              <a:t>asteptând</a:t>
            </a:r>
            <a:r>
              <a:rPr lang="en-US" sz="1100" dirty="0"/>
              <a:t> </a:t>
            </a:r>
            <a:r>
              <a:rPr lang="en-US" sz="1100" dirty="0" err="1"/>
              <a:t>ca</a:t>
            </a:r>
            <a:r>
              <a:rPr lang="en-US" sz="1100" dirty="0"/>
              <a:t> </a:t>
            </a:r>
            <a:r>
              <a:rPr lang="en-US" sz="1100" dirty="0" err="1"/>
              <a:t>circumstanțele</a:t>
            </a:r>
            <a:r>
              <a:rPr lang="en-US" sz="1100" dirty="0"/>
              <a:t> </a:t>
            </a:r>
            <a:r>
              <a:rPr lang="en-US" sz="1100" dirty="0" err="1"/>
              <a:t>să</a:t>
            </a:r>
            <a:r>
              <a:rPr lang="en-US" sz="1100" dirty="0"/>
              <a:t> fie </a:t>
            </a:r>
            <a:r>
              <a:rPr lang="en-US" sz="1100" dirty="0" err="1"/>
              <a:t>avantajoase</a:t>
            </a:r>
            <a:r>
              <a:rPr lang="en-US" sz="1100" dirty="0"/>
              <a:t>.</a:t>
            </a:r>
          </a:p>
          <a:p>
            <a:pPr algn="just"/>
            <a:r>
              <a:rPr lang="ro-RO" sz="1100" dirty="0" smtClean="0"/>
              <a:t>	</a:t>
            </a:r>
            <a:r>
              <a:rPr lang="fr-FR" sz="1100" dirty="0" err="1" smtClean="0"/>
              <a:t>În</a:t>
            </a:r>
            <a:r>
              <a:rPr lang="fr-FR" sz="1100" dirty="0" smtClean="0"/>
              <a:t> </a:t>
            </a:r>
            <a:r>
              <a:rPr lang="fr-FR" sz="1100" dirty="0" err="1"/>
              <a:t>august</a:t>
            </a:r>
            <a:r>
              <a:rPr lang="fr-FR" sz="1100" dirty="0"/>
              <a:t>, Burgoyne, </a:t>
            </a:r>
            <a:r>
              <a:rPr lang="fr-FR" sz="1100" dirty="0" err="1"/>
              <a:t>alarmat</a:t>
            </a:r>
            <a:r>
              <a:rPr lang="fr-FR" sz="1100" dirty="0"/>
              <a:t> de </a:t>
            </a:r>
            <a:r>
              <a:rPr lang="fr-FR" sz="1100" dirty="0" err="1"/>
              <a:t>micșorarea</a:t>
            </a:r>
            <a:r>
              <a:rPr lang="fr-FR" sz="1100" dirty="0"/>
              <a:t> </a:t>
            </a:r>
            <a:r>
              <a:rPr lang="fr-FR" sz="1100" dirty="0" err="1"/>
              <a:t>rezervelor</a:t>
            </a:r>
            <a:r>
              <a:rPr lang="fr-FR" sz="1100" dirty="0"/>
              <a:t> sale de alimente, a </a:t>
            </a:r>
            <a:r>
              <a:rPr lang="fr-FR" sz="1100" dirty="0" err="1"/>
              <a:t>trimis</a:t>
            </a:r>
            <a:r>
              <a:rPr lang="fr-FR" sz="1100" dirty="0"/>
              <a:t> un </a:t>
            </a:r>
            <a:r>
              <a:rPr lang="fr-FR" sz="1100" dirty="0" err="1"/>
              <a:t>corp</a:t>
            </a:r>
            <a:r>
              <a:rPr lang="fr-FR" sz="1100" dirty="0"/>
              <a:t> de 700 de </a:t>
            </a:r>
            <a:r>
              <a:rPr lang="fr-FR" sz="1100" dirty="0" err="1"/>
              <a:t>soldați</a:t>
            </a:r>
            <a:r>
              <a:rPr lang="fr-FR" sz="1100" dirty="0"/>
              <a:t> </a:t>
            </a:r>
            <a:r>
              <a:rPr lang="fr-FR" sz="1100" dirty="0" err="1"/>
              <a:t>să</a:t>
            </a:r>
            <a:r>
              <a:rPr lang="fr-FR" sz="1100" dirty="0"/>
              <a:t> </a:t>
            </a:r>
            <a:r>
              <a:rPr lang="fr-FR" sz="1100" dirty="0" err="1"/>
              <a:t>obțină</a:t>
            </a:r>
            <a:r>
              <a:rPr lang="fr-FR" sz="1100" dirty="0"/>
              <a:t> </a:t>
            </a:r>
            <a:r>
              <a:rPr lang="fr-FR" sz="1100" dirty="0" err="1"/>
              <a:t>controlul</a:t>
            </a:r>
            <a:r>
              <a:rPr lang="fr-FR" sz="1100" dirty="0"/>
              <a:t> </a:t>
            </a:r>
            <a:r>
              <a:rPr lang="fr-FR" sz="1100" dirty="0" err="1"/>
              <a:t>asupra</a:t>
            </a:r>
            <a:r>
              <a:rPr lang="fr-FR" sz="1100" dirty="0"/>
              <a:t> </a:t>
            </a:r>
            <a:r>
              <a:rPr lang="fr-FR" sz="1100" dirty="0" err="1"/>
              <a:t>depozitelor</a:t>
            </a:r>
            <a:r>
              <a:rPr lang="fr-FR" sz="1100" dirty="0"/>
              <a:t> </a:t>
            </a:r>
            <a:r>
              <a:rPr lang="fr-FR" sz="1100" dirty="0" err="1"/>
              <a:t>americane</a:t>
            </a:r>
            <a:r>
              <a:rPr lang="fr-FR" sz="1100" dirty="0"/>
              <a:t> de la Bennington. </a:t>
            </a:r>
            <a:r>
              <a:rPr lang="fr-FR" sz="1100" dirty="0" err="1"/>
              <a:t>Localitatea</a:t>
            </a:r>
            <a:r>
              <a:rPr lang="fr-FR" sz="1100" dirty="0"/>
              <a:t> </a:t>
            </a:r>
            <a:r>
              <a:rPr lang="fr-FR" sz="1100" dirty="0" err="1"/>
              <a:t>era</a:t>
            </a:r>
            <a:r>
              <a:rPr lang="fr-FR" sz="1100" dirty="0"/>
              <a:t> </a:t>
            </a:r>
            <a:r>
              <a:rPr lang="fr-FR" sz="1100" dirty="0" err="1"/>
              <a:t>apărată</a:t>
            </a:r>
            <a:r>
              <a:rPr lang="fr-FR" sz="1100" dirty="0"/>
              <a:t> de 2000 de </a:t>
            </a:r>
            <a:r>
              <a:rPr lang="fr-FR" sz="1100" dirty="0" err="1"/>
              <a:t>americani</a:t>
            </a:r>
            <a:r>
              <a:rPr lang="fr-FR" sz="1100" dirty="0"/>
              <a:t>, </a:t>
            </a:r>
            <a:r>
              <a:rPr lang="fr-FR" sz="1100" dirty="0" err="1"/>
              <a:t>majoritatea</a:t>
            </a:r>
            <a:r>
              <a:rPr lang="fr-FR" sz="1100" dirty="0"/>
              <a:t> </a:t>
            </a:r>
            <a:r>
              <a:rPr lang="fr-FR" sz="1100" dirty="0" err="1"/>
              <a:t>fiind</a:t>
            </a:r>
            <a:r>
              <a:rPr lang="fr-FR" sz="1100" dirty="0"/>
              <a:t> </a:t>
            </a:r>
            <a:r>
              <a:rPr lang="fr-FR" sz="1100" dirty="0" err="1"/>
              <a:t>milițieni</a:t>
            </a:r>
            <a:r>
              <a:rPr lang="fr-FR" sz="1100" dirty="0"/>
              <a:t> </a:t>
            </a:r>
            <a:r>
              <a:rPr lang="fr-FR" sz="1100" dirty="0" err="1"/>
              <a:t>abia</a:t>
            </a:r>
            <a:r>
              <a:rPr lang="fr-FR" sz="1100" dirty="0"/>
              <a:t> </a:t>
            </a:r>
            <a:r>
              <a:rPr lang="fr-FR" sz="1100" dirty="0" err="1"/>
              <a:t>recrutați</a:t>
            </a:r>
            <a:r>
              <a:rPr lang="fr-FR" sz="1100" dirty="0"/>
              <a:t>, </a:t>
            </a:r>
            <a:r>
              <a:rPr lang="fr-FR" sz="1100" dirty="0" err="1"/>
              <a:t>sub</a:t>
            </a:r>
            <a:r>
              <a:rPr lang="fr-FR" sz="1100" dirty="0"/>
              <a:t> </a:t>
            </a:r>
            <a:r>
              <a:rPr lang="fr-FR" sz="1100" dirty="0" err="1"/>
              <a:t>comandă</a:t>
            </a:r>
            <a:r>
              <a:rPr lang="fr-FR" sz="1100" dirty="0"/>
              <a:t> lui John Stark. </a:t>
            </a:r>
            <a:r>
              <a:rPr lang="fr-FR" sz="1100" dirty="0" err="1"/>
              <a:t>Britanicii</a:t>
            </a:r>
            <a:r>
              <a:rPr lang="fr-FR" sz="1100" dirty="0"/>
              <a:t> au </a:t>
            </a:r>
            <a:r>
              <a:rPr lang="fr-FR" sz="1100" dirty="0" err="1"/>
              <a:t>fost</a:t>
            </a:r>
            <a:r>
              <a:rPr lang="fr-FR" sz="1100" dirty="0"/>
              <a:t> </a:t>
            </a:r>
            <a:r>
              <a:rPr lang="fr-FR" sz="1100" dirty="0" err="1"/>
              <a:t>înfrânți</a:t>
            </a:r>
            <a:r>
              <a:rPr lang="fr-FR" sz="1100" dirty="0"/>
              <a:t> </a:t>
            </a:r>
            <a:r>
              <a:rPr lang="fr-FR" sz="1100" dirty="0" err="1"/>
              <a:t>sau</a:t>
            </a:r>
            <a:r>
              <a:rPr lang="fr-FR" sz="1100" dirty="0"/>
              <a:t> </a:t>
            </a:r>
            <a:r>
              <a:rPr lang="fr-FR" sz="1100" dirty="0" err="1"/>
              <a:t>luați</a:t>
            </a:r>
            <a:r>
              <a:rPr lang="fr-FR" sz="1100" dirty="0"/>
              <a:t> </a:t>
            </a:r>
            <a:r>
              <a:rPr lang="fr-FR" sz="1100" dirty="0" err="1"/>
              <a:t>prizonieri</a:t>
            </a:r>
            <a:r>
              <a:rPr lang="fr-FR" sz="1100" dirty="0"/>
              <a:t>, </a:t>
            </a:r>
            <a:r>
              <a:rPr lang="fr-FR" sz="1100" dirty="0" err="1"/>
              <a:t>iar</a:t>
            </a:r>
            <a:r>
              <a:rPr lang="fr-FR" sz="1100" dirty="0"/>
              <a:t> </a:t>
            </a:r>
            <a:r>
              <a:rPr lang="fr-FR" sz="1100" dirty="0" err="1"/>
              <a:t>întăririle</a:t>
            </a:r>
            <a:r>
              <a:rPr lang="fr-FR" sz="1100" dirty="0"/>
              <a:t> </a:t>
            </a:r>
            <a:r>
              <a:rPr lang="fr-FR" sz="1100" dirty="0" err="1"/>
              <a:t>trimise</a:t>
            </a:r>
            <a:r>
              <a:rPr lang="fr-FR" sz="1100" dirty="0"/>
              <a:t> de Burgoyne au </a:t>
            </a:r>
            <a:r>
              <a:rPr lang="fr-FR" sz="1100" dirty="0" err="1"/>
              <a:t>fost</a:t>
            </a:r>
            <a:r>
              <a:rPr lang="fr-FR" sz="1100" dirty="0"/>
              <a:t> </a:t>
            </a:r>
            <a:r>
              <a:rPr lang="fr-FR" sz="1100" dirty="0" err="1"/>
              <a:t>respinse</a:t>
            </a:r>
            <a:r>
              <a:rPr lang="fr-FR" sz="1100" dirty="0"/>
              <a:t>, </a:t>
            </a:r>
            <a:r>
              <a:rPr lang="fr-FR" sz="1100" dirty="0" err="1"/>
              <a:t>pierzând</a:t>
            </a:r>
            <a:r>
              <a:rPr lang="fr-FR" sz="1100" dirty="0"/>
              <a:t> 200 de </a:t>
            </a:r>
            <a:r>
              <a:rPr lang="fr-FR" sz="1100" dirty="0" err="1"/>
              <a:t>soldați</a:t>
            </a:r>
            <a:r>
              <a:rPr lang="fr-FR" sz="1100" dirty="0"/>
              <a:t>. Bennington a </a:t>
            </a:r>
            <a:r>
              <a:rPr lang="fr-FR" sz="1100" dirty="0" err="1"/>
              <a:t>reprezentat</a:t>
            </a:r>
            <a:r>
              <a:rPr lang="fr-FR" sz="1100" dirty="0"/>
              <a:t> o </a:t>
            </a:r>
            <a:r>
              <a:rPr lang="fr-FR" sz="1100" dirty="0" err="1"/>
              <a:t>victorie</a:t>
            </a:r>
            <a:r>
              <a:rPr lang="fr-FR" sz="1100" dirty="0"/>
              <a:t> </a:t>
            </a:r>
            <a:r>
              <a:rPr lang="fr-FR" sz="1100" dirty="0" err="1"/>
              <a:t>americană</a:t>
            </a:r>
            <a:r>
              <a:rPr lang="fr-FR" sz="1100" dirty="0"/>
              <a:t>. </a:t>
            </a:r>
            <a:r>
              <a:rPr lang="fr-FR" sz="1100" dirty="0" err="1"/>
              <a:t>Trupele</a:t>
            </a:r>
            <a:r>
              <a:rPr lang="fr-FR" sz="1100" dirty="0"/>
              <a:t> </a:t>
            </a:r>
            <a:r>
              <a:rPr lang="fr-FR" sz="1100" dirty="0" err="1"/>
              <a:t>britanice</a:t>
            </a:r>
            <a:r>
              <a:rPr lang="fr-FR" sz="1100" dirty="0"/>
              <a:t> </a:t>
            </a:r>
            <a:r>
              <a:rPr lang="fr-FR" sz="1100" dirty="0" err="1"/>
              <a:t>înaintau</a:t>
            </a:r>
            <a:r>
              <a:rPr lang="fr-FR" sz="1100" dirty="0"/>
              <a:t> </a:t>
            </a:r>
            <a:r>
              <a:rPr lang="fr-FR" sz="1100" dirty="0" err="1"/>
              <a:t>spre</a:t>
            </a:r>
            <a:r>
              <a:rPr lang="fr-FR" sz="1100" dirty="0"/>
              <a:t> Oswego, </a:t>
            </a:r>
            <a:r>
              <a:rPr lang="fr-FR" sz="1100" dirty="0" err="1"/>
              <a:t>atacate</a:t>
            </a:r>
            <a:r>
              <a:rPr lang="fr-FR" sz="1100" dirty="0"/>
              <a:t> de </a:t>
            </a:r>
            <a:r>
              <a:rPr lang="fr-FR" sz="1100" dirty="0" err="1"/>
              <a:t>unități</a:t>
            </a:r>
            <a:r>
              <a:rPr lang="fr-FR" sz="1100" dirty="0"/>
              <a:t> de </a:t>
            </a:r>
            <a:r>
              <a:rPr lang="fr-FR" sz="1100" dirty="0" err="1"/>
              <a:t>miliție</a:t>
            </a:r>
            <a:r>
              <a:rPr lang="fr-FR" sz="1100" dirty="0"/>
              <a:t> </a:t>
            </a:r>
            <a:r>
              <a:rPr lang="fr-FR" sz="1100" dirty="0" err="1"/>
              <a:t>americană</a:t>
            </a:r>
            <a:r>
              <a:rPr lang="fr-FR" sz="1100" dirty="0"/>
              <a:t>, </a:t>
            </a:r>
            <a:r>
              <a:rPr lang="fr-FR" sz="1100" dirty="0" err="1"/>
              <a:t>fiind</a:t>
            </a:r>
            <a:r>
              <a:rPr lang="fr-FR" sz="1100" dirty="0"/>
              <a:t> </a:t>
            </a:r>
            <a:r>
              <a:rPr lang="fr-FR" sz="1100" dirty="0" err="1"/>
              <a:t>silite</a:t>
            </a:r>
            <a:r>
              <a:rPr lang="fr-FR" sz="1100" dirty="0"/>
              <a:t> </a:t>
            </a:r>
            <a:r>
              <a:rPr lang="fr-FR" sz="1100" dirty="0" err="1"/>
              <a:t>să</a:t>
            </a:r>
            <a:r>
              <a:rPr lang="fr-FR" sz="1100" dirty="0"/>
              <a:t> se </a:t>
            </a:r>
            <a:r>
              <a:rPr lang="fr-FR" sz="1100" dirty="0" err="1"/>
              <a:t>retragă</a:t>
            </a:r>
            <a:r>
              <a:rPr lang="fr-FR" sz="1100" dirty="0"/>
              <a:t> </a:t>
            </a:r>
            <a:r>
              <a:rPr lang="fr-FR" sz="1100" dirty="0" err="1"/>
              <a:t>spre</a:t>
            </a:r>
            <a:r>
              <a:rPr lang="fr-FR" sz="1100" dirty="0"/>
              <a:t> </a:t>
            </a:r>
            <a:r>
              <a:rPr lang="fr-FR" sz="1100" dirty="0" err="1"/>
              <a:t>Montreal</a:t>
            </a:r>
            <a:r>
              <a:rPr lang="fr-FR" sz="1100" dirty="0"/>
              <a:t>. </a:t>
            </a:r>
            <a:r>
              <a:rPr lang="ro-RO" sz="1100" dirty="0" smtClean="0"/>
              <a:t>	</a:t>
            </a:r>
            <a:r>
              <a:rPr lang="fr-FR" sz="1100" dirty="0" smtClean="0"/>
              <a:t>Burgoyne </a:t>
            </a:r>
            <a:r>
              <a:rPr lang="fr-FR" sz="1100" dirty="0"/>
              <a:t>a </a:t>
            </a:r>
            <a:r>
              <a:rPr lang="fr-FR" sz="1100" dirty="0" err="1"/>
              <a:t>traversat</a:t>
            </a:r>
            <a:r>
              <a:rPr lang="fr-FR" sz="1100" dirty="0"/>
              <a:t> Hudson </a:t>
            </a:r>
            <a:r>
              <a:rPr lang="fr-FR" sz="1100" dirty="0" err="1"/>
              <a:t>hotărât</a:t>
            </a:r>
            <a:r>
              <a:rPr lang="fr-FR" sz="1100" dirty="0"/>
              <a:t> </a:t>
            </a:r>
            <a:r>
              <a:rPr lang="fr-FR" sz="1100" dirty="0" err="1"/>
              <a:t>să</a:t>
            </a:r>
            <a:r>
              <a:rPr lang="fr-FR" sz="1100" dirty="0"/>
              <a:t> </a:t>
            </a:r>
            <a:r>
              <a:rPr lang="fr-FR" sz="1100" dirty="0" err="1"/>
              <a:t>atace</a:t>
            </a:r>
            <a:r>
              <a:rPr lang="fr-FR" sz="1100" dirty="0"/>
              <a:t> </a:t>
            </a:r>
            <a:r>
              <a:rPr lang="fr-FR" sz="1100" dirty="0" err="1"/>
              <a:t>pozițiile</a:t>
            </a:r>
            <a:r>
              <a:rPr lang="fr-FR" sz="1100" dirty="0"/>
              <a:t> </a:t>
            </a:r>
            <a:r>
              <a:rPr lang="fr-FR" sz="1100" dirty="0" err="1"/>
              <a:t>fortificate</a:t>
            </a:r>
            <a:r>
              <a:rPr lang="fr-FR" sz="1100" dirty="0"/>
              <a:t> de Kosciuszko de la </a:t>
            </a:r>
            <a:r>
              <a:rPr lang="fr-FR" sz="1100" dirty="0" err="1"/>
              <a:t>Bemis</a:t>
            </a:r>
            <a:r>
              <a:rPr lang="fr-FR" sz="1100" dirty="0"/>
              <a:t> </a:t>
            </a:r>
            <a:r>
              <a:rPr lang="fr-FR" sz="1100" dirty="0" err="1"/>
              <a:t>Heights</a:t>
            </a:r>
            <a:r>
              <a:rPr lang="fr-FR" sz="1100" dirty="0"/>
              <a:t>, </a:t>
            </a:r>
            <a:r>
              <a:rPr lang="fr-FR" sz="1100" dirty="0" err="1"/>
              <a:t>unde</a:t>
            </a:r>
            <a:r>
              <a:rPr lang="fr-FR" sz="1100" dirty="0"/>
              <a:t> </a:t>
            </a:r>
            <a:r>
              <a:rPr lang="fr-FR" sz="1100" dirty="0" err="1"/>
              <a:t>generalul</a:t>
            </a:r>
            <a:r>
              <a:rPr lang="fr-FR" sz="1100" dirty="0"/>
              <a:t> </a:t>
            </a:r>
            <a:r>
              <a:rPr lang="fr-FR" sz="1100" dirty="0" err="1"/>
              <a:t>Horațiu</a:t>
            </a:r>
            <a:r>
              <a:rPr lang="fr-FR" sz="1100" dirty="0"/>
              <a:t> Gates </a:t>
            </a:r>
            <a:r>
              <a:rPr lang="fr-FR" sz="1100" dirty="0" err="1"/>
              <a:t>și</a:t>
            </a:r>
            <a:r>
              <a:rPr lang="fr-FR" sz="1100" dirty="0"/>
              <a:t>-a </a:t>
            </a:r>
            <a:r>
              <a:rPr lang="fr-FR" sz="1100" dirty="0" err="1"/>
              <a:t>concentrat</a:t>
            </a:r>
            <a:r>
              <a:rPr lang="fr-FR" sz="1100" dirty="0"/>
              <a:t> </a:t>
            </a:r>
            <a:r>
              <a:rPr lang="fr-FR" sz="1100" dirty="0" err="1"/>
              <a:t>grosul</a:t>
            </a:r>
            <a:r>
              <a:rPr lang="fr-FR" sz="1100" dirty="0"/>
              <a:t> </a:t>
            </a:r>
            <a:r>
              <a:rPr lang="fr-FR" sz="1100" dirty="0" err="1"/>
              <a:t>forțelor</a:t>
            </a:r>
            <a:r>
              <a:rPr lang="fr-FR" sz="1100" dirty="0"/>
              <a:t> de 7000 de </a:t>
            </a:r>
            <a:r>
              <a:rPr lang="fr-FR" sz="1100" dirty="0" err="1"/>
              <a:t>soldați</a:t>
            </a:r>
            <a:r>
              <a:rPr lang="fr-FR" sz="1100" dirty="0"/>
              <a:t>. La 19 </a:t>
            </a:r>
            <a:r>
              <a:rPr lang="fr-FR" sz="1100" dirty="0" err="1"/>
              <a:t>septembrie</a:t>
            </a:r>
            <a:r>
              <a:rPr lang="fr-FR" sz="1100" dirty="0"/>
              <a:t>, Burgoyne a </a:t>
            </a:r>
            <a:r>
              <a:rPr lang="fr-FR" sz="1100" dirty="0" err="1"/>
              <a:t>atacat</a:t>
            </a:r>
            <a:r>
              <a:rPr lang="fr-FR" sz="1100" dirty="0"/>
              <a:t> </a:t>
            </a:r>
            <a:r>
              <a:rPr lang="fr-FR" sz="1100" dirty="0" err="1"/>
              <a:t>spre</a:t>
            </a:r>
            <a:r>
              <a:rPr lang="fr-FR" sz="1100" dirty="0"/>
              <a:t> </a:t>
            </a:r>
            <a:r>
              <a:rPr lang="fr-FR" sz="1100" dirty="0" err="1"/>
              <a:t>vest</a:t>
            </a:r>
            <a:r>
              <a:rPr lang="fr-FR" sz="1100" dirty="0"/>
              <a:t> </a:t>
            </a:r>
            <a:r>
              <a:rPr lang="fr-FR" sz="1100" dirty="0" err="1"/>
              <a:t>printr</a:t>
            </a:r>
            <a:r>
              <a:rPr lang="fr-FR" sz="1100" dirty="0"/>
              <a:t>-o </a:t>
            </a:r>
            <a:r>
              <a:rPr lang="fr-FR" sz="1100" dirty="0" err="1"/>
              <a:t>manevră</a:t>
            </a:r>
            <a:r>
              <a:rPr lang="fr-FR" sz="1100" dirty="0"/>
              <a:t> </a:t>
            </a:r>
            <a:r>
              <a:rPr lang="fr-FR" sz="1100" dirty="0" err="1"/>
              <a:t>complicatǎ</a:t>
            </a:r>
            <a:r>
              <a:rPr lang="fr-FR" sz="1100" dirty="0"/>
              <a:t> ca </a:t>
            </a:r>
            <a:r>
              <a:rPr lang="fr-FR" sz="1100" dirty="0" err="1"/>
              <a:t>să</a:t>
            </a:r>
            <a:r>
              <a:rPr lang="fr-FR" sz="1100" dirty="0"/>
              <a:t> </a:t>
            </a:r>
            <a:r>
              <a:rPr lang="fr-FR" sz="1100" dirty="0" err="1"/>
              <a:t>ocupe</a:t>
            </a:r>
            <a:r>
              <a:rPr lang="fr-FR" sz="1100" dirty="0"/>
              <a:t> </a:t>
            </a:r>
            <a:r>
              <a:rPr lang="fr-FR" sz="1100" dirty="0" err="1"/>
              <a:t>înălțimile</a:t>
            </a:r>
            <a:r>
              <a:rPr lang="fr-FR" sz="1100" dirty="0"/>
              <a:t>, dar a </a:t>
            </a:r>
            <a:r>
              <a:rPr lang="fr-FR" sz="1100" dirty="0" err="1"/>
              <a:t>fost</a:t>
            </a:r>
            <a:r>
              <a:rPr lang="fr-FR" sz="1100" dirty="0"/>
              <a:t> </a:t>
            </a:r>
            <a:r>
              <a:rPr lang="fr-FR" sz="1100" dirty="0" err="1"/>
              <a:t>respins</a:t>
            </a:r>
            <a:r>
              <a:rPr lang="fr-FR" sz="1100" dirty="0"/>
              <a:t> de </a:t>
            </a:r>
            <a:r>
              <a:rPr lang="fr-FR" sz="1100" dirty="0" err="1"/>
              <a:t>Freeman’s</a:t>
            </a:r>
            <a:r>
              <a:rPr lang="fr-FR" sz="1100" dirty="0"/>
              <a:t> </a:t>
            </a:r>
            <a:r>
              <a:rPr lang="fr-FR" sz="1100" dirty="0" err="1"/>
              <a:t>Farm</a:t>
            </a:r>
            <a:r>
              <a:rPr lang="fr-FR" sz="1100" dirty="0"/>
              <a:t>, </a:t>
            </a:r>
            <a:r>
              <a:rPr lang="fr-FR" sz="1100" dirty="0" err="1"/>
              <a:t>britanicii</a:t>
            </a:r>
            <a:r>
              <a:rPr lang="fr-FR" sz="1100" dirty="0"/>
              <a:t> </a:t>
            </a:r>
            <a:r>
              <a:rPr lang="fr-FR" sz="1100" dirty="0" err="1"/>
              <a:t>pierzând</a:t>
            </a:r>
            <a:r>
              <a:rPr lang="fr-FR" sz="1100" dirty="0"/>
              <a:t> 600 de </a:t>
            </a:r>
            <a:r>
              <a:rPr lang="fr-FR" sz="1100" dirty="0" err="1"/>
              <a:t>soldați</a:t>
            </a:r>
            <a:r>
              <a:rPr lang="fr-FR" sz="1100" dirty="0"/>
              <a:t>, </a:t>
            </a:r>
            <a:r>
              <a:rPr lang="fr-FR" sz="1100" dirty="0" err="1"/>
              <a:t>iar</a:t>
            </a:r>
            <a:r>
              <a:rPr lang="fr-FR" sz="1100" dirty="0"/>
              <a:t> americanii-300.</a:t>
            </a:r>
            <a:endParaRPr lang="en-US" sz="1100" dirty="0"/>
          </a:p>
          <a:p>
            <a:pPr algn="just"/>
            <a:r>
              <a:rPr lang="ro-RO" sz="1100" dirty="0" smtClean="0"/>
              <a:t>	</a:t>
            </a:r>
            <a:r>
              <a:rPr lang="fr-FR" sz="1100" dirty="0" err="1" smtClean="0"/>
              <a:t>Generalul</a:t>
            </a:r>
            <a:r>
              <a:rPr lang="fr-FR" sz="1100" dirty="0" smtClean="0"/>
              <a:t> </a:t>
            </a:r>
            <a:r>
              <a:rPr lang="fr-FR" sz="1100" dirty="0"/>
              <a:t>Clinton, </a:t>
            </a:r>
            <a:r>
              <a:rPr lang="fr-FR" sz="1100" dirty="0" err="1"/>
              <a:t>comandantul</a:t>
            </a:r>
            <a:r>
              <a:rPr lang="fr-FR" sz="1100" dirty="0"/>
              <a:t> </a:t>
            </a:r>
            <a:r>
              <a:rPr lang="fr-FR" sz="1100" dirty="0" err="1"/>
              <a:t>britanic</a:t>
            </a:r>
            <a:r>
              <a:rPr lang="fr-FR" sz="1100" dirty="0"/>
              <a:t> </a:t>
            </a:r>
            <a:r>
              <a:rPr lang="fr-FR" sz="1100" dirty="0" err="1"/>
              <a:t>din</a:t>
            </a:r>
            <a:r>
              <a:rPr lang="fr-FR" sz="1100" dirty="0"/>
              <a:t> New York, </a:t>
            </a:r>
            <a:r>
              <a:rPr lang="fr-FR" sz="1100" dirty="0" err="1"/>
              <a:t>chemat</a:t>
            </a:r>
            <a:r>
              <a:rPr lang="fr-FR" sz="1100" dirty="0"/>
              <a:t> </a:t>
            </a:r>
            <a:r>
              <a:rPr lang="fr-FR" sz="1100" dirty="0" err="1"/>
              <a:t>în</a:t>
            </a:r>
            <a:r>
              <a:rPr lang="fr-FR" sz="1100" dirty="0"/>
              <a:t> </a:t>
            </a:r>
            <a:r>
              <a:rPr lang="fr-FR" sz="1100" dirty="0" err="1"/>
              <a:t>ajutor</a:t>
            </a:r>
            <a:r>
              <a:rPr lang="fr-FR" sz="1100" dirty="0"/>
              <a:t> de </a:t>
            </a:r>
            <a:r>
              <a:rPr lang="fr-FR" sz="1100" dirty="0" err="1"/>
              <a:t>către</a:t>
            </a:r>
            <a:r>
              <a:rPr lang="fr-FR" sz="1100" dirty="0"/>
              <a:t> Burgoyne, a </a:t>
            </a:r>
            <a:r>
              <a:rPr lang="fr-FR" sz="1100" dirty="0" err="1"/>
              <a:t>coborât</a:t>
            </a:r>
            <a:r>
              <a:rPr lang="fr-FR" sz="1100" dirty="0"/>
              <a:t> </a:t>
            </a:r>
            <a:r>
              <a:rPr lang="fr-FR" sz="1100" dirty="0" err="1"/>
              <a:t>de-a</a:t>
            </a:r>
            <a:r>
              <a:rPr lang="fr-FR" sz="1100" dirty="0"/>
              <a:t> </a:t>
            </a:r>
            <a:r>
              <a:rPr lang="fr-FR" sz="1100" dirty="0" err="1"/>
              <a:t>lungul</a:t>
            </a:r>
            <a:r>
              <a:rPr lang="fr-FR" sz="1100" dirty="0"/>
              <a:t> </a:t>
            </a:r>
            <a:r>
              <a:rPr lang="fr-FR" sz="1100" dirty="0" err="1"/>
              <a:t>Hudsonului</a:t>
            </a:r>
            <a:r>
              <a:rPr lang="fr-FR" sz="1100" dirty="0"/>
              <a:t>, </a:t>
            </a:r>
            <a:r>
              <a:rPr lang="fr-FR" sz="1100" dirty="0" err="1"/>
              <a:t>ocupând</a:t>
            </a:r>
            <a:r>
              <a:rPr lang="fr-FR" sz="1100" dirty="0"/>
              <a:t> </a:t>
            </a:r>
            <a:r>
              <a:rPr lang="fr-FR" sz="1100" dirty="0" err="1"/>
              <a:t>forturile</a:t>
            </a:r>
            <a:r>
              <a:rPr lang="fr-FR" sz="1100" dirty="0"/>
              <a:t> Clinton </a:t>
            </a:r>
            <a:r>
              <a:rPr lang="fr-FR" sz="1100" dirty="0" err="1"/>
              <a:t>și</a:t>
            </a:r>
            <a:r>
              <a:rPr lang="fr-FR" sz="1100" dirty="0"/>
              <a:t> Montgomery la 6 </a:t>
            </a:r>
            <a:r>
              <a:rPr lang="fr-FR" sz="1100" dirty="0" err="1"/>
              <a:t>octombrie</a:t>
            </a:r>
            <a:r>
              <a:rPr lang="fr-FR" sz="1100" dirty="0"/>
              <a:t>. A </a:t>
            </a:r>
            <a:r>
              <a:rPr lang="fr-FR" sz="1100" dirty="0" err="1"/>
              <a:t>ordonat</a:t>
            </a:r>
            <a:r>
              <a:rPr lang="fr-FR" sz="1100" dirty="0"/>
              <a:t> </a:t>
            </a:r>
            <a:r>
              <a:rPr lang="fr-FR" sz="1100" dirty="0" err="1"/>
              <a:t>flotilei</a:t>
            </a:r>
            <a:r>
              <a:rPr lang="fr-FR" sz="1100" dirty="0"/>
              <a:t> </a:t>
            </a:r>
            <a:r>
              <a:rPr lang="fr-FR" sz="1100" dirty="0" err="1"/>
              <a:t>să</a:t>
            </a:r>
            <a:r>
              <a:rPr lang="fr-FR" sz="1100" dirty="0"/>
              <a:t> </a:t>
            </a:r>
            <a:r>
              <a:rPr lang="fr-FR" sz="1100" dirty="0" err="1"/>
              <a:t>incendieze</a:t>
            </a:r>
            <a:r>
              <a:rPr lang="fr-FR" sz="1100" dirty="0"/>
              <a:t> </a:t>
            </a:r>
            <a:r>
              <a:rPr lang="fr-FR" sz="1100" dirty="0" err="1"/>
              <a:t>orașul</a:t>
            </a:r>
            <a:r>
              <a:rPr lang="fr-FR" sz="1100" dirty="0"/>
              <a:t> </a:t>
            </a:r>
            <a:r>
              <a:rPr lang="fr-FR" sz="1100" dirty="0" err="1"/>
              <a:t>Esopus</a:t>
            </a:r>
            <a:r>
              <a:rPr lang="fr-FR" sz="1100" dirty="0"/>
              <a:t> Kingston </a:t>
            </a:r>
            <a:r>
              <a:rPr lang="fr-FR" sz="1100" dirty="0" err="1"/>
              <a:t>și</a:t>
            </a:r>
            <a:r>
              <a:rPr lang="fr-FR" sz="1100" dirty="0"/>
              <a:t> </a:t>
            </a:r>
            <a:r>
              <a:rPr lang="fr-FR" sz="1100" dirty="0" err="1"/>
              <a:t>să</a:t>
            </a:r>
            <a:r>
              <a:rPr lang="fr-FR" sz="1100" dirty="0"/>
              <a:t> se </a:t>
            </a:r>
            <a:r>
              <a:rPr lang="fr-FR" sz="1100" dirty="0" err="1"/>
              <a:t>retragă</a:t>
            </a:r>
            <a:r>
              <a:rPr lang="fr-FR" sz="1100" dirty="0"/>
              <a:t> la 16 </a:t>
            </a:r>
            <a:r>
              <a:rPr lang="fr-FR" sz="1100" dirty="0" err="1"/>
              <a:t>octombrie</a:t>
            </a:r>
            <a:r>
              <a:rPr lang="fr-FR" sz="1100" dirty="0"/>
              <a:t>. S-a </a:t>
            </a:r>
            <a:r>
              <a:rPr lang="fr-FR" sz="1100" dirty="0" err="1"/>
              <a:t>întors</a:t>
            </a:r>
            <a:r>
              <a:rPr lang="fr-FR" sz="1100" dirty="0"/>
              <a:t> la New York</a:t>
            </a:r>
            <a:r>
              <a:rPr lang="fr-FR" sz="1100" dirty="0" smtClean="0"/>
              <a:t>.</a:t>
            </a:r>
            <a:endParaRPr lang="en-US" sz="11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28600"/>
            <a:ext cx="4657085" cy="5943600"/>
          </a:xfrm>
          <a:prstGeom prst="rect">
            <a:avLst/>
          </a:prstGeom>
        </p:spPr>
      </p:pic>
      <p:sp>
        <p:nvSpPr>
          <p:cNvPr id="9" name="TextBox 8"/>
          <p:cNvSpPr txBox="1"/>
          <p:nvPr/>
        </p:nvSpPr>
        <p:spPr>
          <a:xfrm>
            <a:off x="4419601" y="6260068"/>
            <a:ext cx="4657084" cy="369332"/>
          </a:xfrm>
          <a:prstGeom prst="rect">
            <a:avLst/>
          </a:prstGeom>
          <a:noFill/>
        </p:spPr>
        <p:txBody>
          <a:bodyPr wrap="square" rtlCol="0">
            <a:spAutoFit/>
          </a:bodyPr>
          <a:lstStyle/>
          <a:p>
            <a:pPr algn="ctr"/>
            <a:r>
              <a:rPr lang="ro-RO" dirty="0" smtClean="0"/>
              <a:t>Horatio Gates</a:t>
            </a:r>
            <a:endParaRPr lang="en-US" dirty="0"/>
          </a:p>
        </p:txBody>
      </p:sp>
    </p:spTree>
    <p:extLst>
      <p:ext uri="{BB962C8B-B14F-4D97-AF65-F5344CB8AC3E}">
        <p14:creationId xmlns:p14="http://schemas.microsoft.com/office/powerpoint/2010/main" val="1322170562"/>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0" y="0"/>
            <a:ext cx="3962400" cy="6858000"/>
          </a:xfrm>
        </p:spPr>
        <p:txBody>
          <a:bodyPr>
            <a:normAutofit fontScale="77500" lnSpcReduction="20000"/>
          </a:bodyPr>
          <a:lstStyle/>
          <a:p>
            <a:pPr algn="just"/>
            <a:r>
              <a:rPr lang="ro-RO" dirty="0" smtClean="0"/>
              <a:t>	</a:t>
            </a:r>
            <a:r>
              <a:rPr lang="fr-FR" dirty="0" smtClean="0"/>
              <a:t>Burgoyne </a:t>
            </a:r>
            <a:r>
              <a:rPr lang="fr-FR" dirty="0"/>
              <a:t>nu mai </a:t>
            </a:r>
            <a:r>
              <a:rPr lang="fr-FR" dirty="0" err="1"/>
              <a:t>avea</a:t>
            </a:r>
            <a:r>
              <a:rPr lang="fr-FR" dirty="0"/>
              <a:t> </a:t>
            </a:r>
            <a:r>
              <a:rPr lang="fr-FR" dirty="0" err="1"/>
              <a:t>rezerve</a:t>
            </a:r>
            <a:r>
              <a:rPr lang="fr-FR" dirty="0"/>
              <a:t> </a:t>
            </a:r>
            <a:r>
              <a:rPr lang="fr-FR" dirty="0" err="1"/>
              <a:t>alimentare</a:t>
            </a:r>
            <a:r>
              <a:rPr lang="fr-FR" dirty="0"/>
              <a:t> </a:t>
            </a:r>
            <a:r>
              <a:rPr lang="fr-FR" dirty="0" err="1"/>
              <a:t>decât</a:t>
            </a:r>
            <a:r>
              <a:rPr lang="fr-FR" dirty="0"/>
              <a:t> </a:t>
            </a:r>
            <a:r>
              <a:rPr lang="fr-FR" dirty="0" err="1"/>
              <a:t>pentru</a:t>
            </a:r>
            <a:r>
              <a:rPr lang="fr-FR" dirty="0"/>
              <a:t> </a:t>
            </a:r>
            <a:r>
              <a:rPr lang="fr-FR" dirty="0" err="1"/>
              <a:t>două</a:t>
            </a:r>
            <a:r>
              <a:rPr lang="fr-FR" dirty="0"/>
              <a:t> </a:t>
            </a:r>
            <a:r>
              <a:rPr lang="fr-FR" dirty="0" err="1"/>
              <a:t>săptămâni</a:t>
            </a:r>
            <a:r>
              <a:rPr lang="fr-FR" dirty="0"/>
              <a:t>, </a:t>
            </a:r>
            <a:r>
              <a:rPr lang="fr-FR" dirty="0" err="1"/>
              <a:t>iar</a:t>
            </a:r>
            <a:r>
              <a:rPr lang="fr-FR" dirty="0"/>
              <a:t> la 3 </a:t>
            </a:r>
            <a:r>
              <a:rPr lang="fr-FR" dirty="0" err="1"/>
              <a:t>octombrie</a:t>
            </a:r>
            <a:r>
              <a:rPr lang="fr-FR" dirty="0"/>
              <a:t>, </a:t>
            </a:r>
            <a:r>
              <a:rPr lang="fr-FR" dirty="0" err="1"/>
              <a:t>rațiile</a:t>
            </a:r>
            <a:r>
              <a:rPr lang="fr-FR" dirty="0"/>
              <a:t> au </a:t>
            </a:r>
            <a:r>
              <a:rPr lang="fr-FR" dirty="0" err="1"/>
              <a:t>fost</a:t>
            </a:r>
            <a:r>
              <a:rPr lang="fr-FR" dirty="0"/>
              <a:t> </a:t>
            </a:r>
            <a:r>
              <a:rPr lang="fr-FR" dirty="0" err="1"/>
              <a:t>reduse</a:t>
            </a:r>
            <a:r>
              <a:rPr lang="fr-FR" dirty="0"/>
              <a:t> la o </a:t>
            </a:r>
            <a:r>
              <a:rPr lang="fr-FR" dirty="0" err="1"/>
              <a:t>treime</a:t>
            </a:r>
            <a:r>
              <a:rPr lang="fr-FR" dirty="0"/>
              <a:t>. La 7 </a:t>
            </a:r>
            <a:r>
              <a:rPr lang="fr-FR" dirty="0" err="1"/>
              <a:t>octombrie</a:t>
            </a:r>
            <a:r>
              <a:rPr lang="fr-FR" dirty="0"/>
              <a:t>, un </a:t>
            </a:r>
            <a:r>
              <a:rPr lang="fr-FR" dirty="0" err="1"/>
              <a:t>atac</a:t>
            </a:r>
            <a:r>
              <a:rPr lang="fr-FR" dirty="0"/>
              <a:t> de la </a:t>
            </a:r>
            <a:r>
              <a:rPr lang="fr-FR" dirty="0" err="1"/>
              <a:t>Bemis</a:t>
            </a:r>
            <a:r>
              <a:rPr lang="fr-FR" dirty="0"/>
              <a:t> </a:t>
            </a:r>
            <a:r>
              <a:rPr lang="fr-FR" dirty="0" err="1"/>
              <a:t>Heights</a:t>
            </a:r>
            <a:r>
              <a:rPr lang="fr-FR" dirty="0"/>
              <a:t> l-a </a:t>
            </a:r>
            <a:r>
              <a:rPr lang="fr-FR" dirty="0" err="1"/>
              <a:t>costat</a:t>
            </a:r>
            <a:r>
              <a:rPr lang="fr-FR" dirty="0"/>
              <a:t> 600 de </a:t>
            </a:r>
            <a:r>
              <a:rPr lang="fr-FR" dirty="0" err="1"/>
              <a:t>soldați</a:t>
            </a:r>
            <a:r>
              <a:rPr lang="fr-FR" dirty="0"/>
              <a:t>, </a:t>
            </a:r>
            <a:r>
              <a:rPr lang="fr-FR" dirty="0" err="1"/>
              <a:t>răniți</a:t>
            </a:r>
            <a:r>
              <a:rPr lang="fr-FR" dirty="0"/>
              <a:t> </a:t>
            </a:r>
            <a:r>
              <a:rPr lang="fr-FR" dirty="0" err="1"/>
              <a:t>sau</a:t>
            </a:r>
            <a:r>
              <a:rPr lang="fr-FR" dirty="0"/>
              <a:t> </a:t>
            </a:r>
            <a:r>
              <a:rPr lang="fr-FR" dirty="0" err="1"/>
              <a:t>capturați</a:t>
            </a:r>
            <a:r>
              <a:rPr lang="fr-FR" dirty="0"/>
              <a:t>. Burgoyne s-a </a:t>
            </a:r>
            <a:r>
              <a:rPr lang="fr-FR" dirty="0" err="1"/>
              <a:t>îndreptat</a:t>
            </a:r>
            <a:r>
              <a:rPr lang="fr-FR" dirty="0"/>
              <a:t> </a:t>
            </a:r>
            <a:r>
              <a:rPr lang="fr-FR" dirty="0" err="1"/>
              <a:t>spre</a:t>
            </a:r>
            <a:r>
              <a:rPr lang="fr-FR" dirty="0"/>
              <a:t> Saratoga. La 12 </a:t>
            </a:r>
            <a:r>
              <a:rPr lang="fr-FR" dirty="0" err="1"/>
              <a:t>octombrie</a:t>
            </a:r>
            <a:r>
              <a:rPr lang="fr-FR" dirty="0"/>
              <a:t> a </a:t>
            </a:r>
            <a:r>
              <a:rPr lang="fr-FR" dirty="0" err="1"/>
              <a:t>convocat</a:t>
            </a:r>
            <a:r>
              <a:rPr lang="fr-FR" dirty="0"/>
              <a:t> un </a:t>
            </a:r>
            <a:r>
              <a:rPr lang="fr-FR" dirty="0" err="1"/>
              <a:t>consiliu</a:t>
            </a:r>
            <a:r>
              <a:rPr lang="fr-FR" dirty="0"/>
              <a:t> de </a:t>
            </a:r>
            <a:r>
              <a:rPr lang="fr-FR" dirty="0" err="1"/>
              <a:t>război</a:t>
            </a:r>
            <a:r>
              <a:rPr lang="fr-FR" dirty="0"/>
              <a:t>, </a:t>
            </a:r>
            <a:r>
              <a:rPr lang="fr-FR" dirty="0" err="1"/>
              <a:t>armata</a:t>
            </a:r>
            <a:r>
              <a:rPr lang="fr-FR" dirty="0"/>
              <a:t> sa </a:t>
            </a:r>
            <a:r>
              <a:rPr lang="fr-FR" dirty="0" err="1"/>
              <a:t>fiind</a:t>
            </a:r>
            <a:r>
              <a:rPr lang="fr-FR" dirty="0"/>
              <a:t> </a:t>
            </a:r>
            <a:r>
              <a:rPr lang="fr-FR" dirty="0" err="1"/>
              <a:t>înconjurată</a:t>
            </a:r>
            <a:r>
              <a:rPr lang="fr-FR" dirty="0"/>
              <a:t> </a:t>
            </a:r>
            <a:r>
              <a:rPr lang="fr-FR" dirty="0" err="1"/>
              <a:t>din</a:t>
            </a:r>
            <a:r>
              <a:rPr lang="fr-FR" dirty="0"/>
              <a:t> </a:t>
            </a:r>
            <a:r>
              <a:rPr lang="fr-FR" dirty="0" err="1"/>
              <a:t>trei</a:t>
            </a:r>
            <a:r>
              <a:rPr lang="fr-FR" dirty="0"/>
              <a:t> </a:t>
            </a:r>
            <a:r>
              <a:rPr lang="fr-FR" dirty="0" err="1"/>
              <a:t>părți</a:t>
            </a:r>
            <a:r>
              <a:rPr lang="fr-FR" dirty="0"/>
              <a:t>, </a:t>
            </a:r>
            <a:r>
              <a:rPr lang="fr-FR" dirty="0" err="1"/>
              <a:t>vasele</a:t>
            </a:r>
            <a:r>
              <a:rPr lang="fr-FR" dirty="0"/>
              <a:t> </a:t>
            </a:r>
            <a:r>
              <a:rPr lang="fr-FR" dirty="0" err="1"/>
              <a:t>fiindu</a:t>
            </a:r>
            <a:r>
              <a:rPr lang="fr-FR" dirty="0"/>
              <a:t>-i </a:t>
            </a:r>
            <a:r>
              <a:rPr lang="fr-FR" dirty="0" err="1"/>
              <a:t>capturate</a:t>
            </a:r>
            <a:r>
              <a:rPr lang="fr-FR" dirty="0"/>
              <a:t>. </a:t>
            </a:r>
            <a:r>
              <a:rPr lang="en-US" dirty="0" err="1"/>
              <a:t>Generalul</a:t>
            </a:r>
            <a:r>
              <a:rPr lang="en-US" dirty="0"/>
              <a:t> Friedrich von </a:t>
            </a:r>
            <a:r>
              <a:rPr lang="en-US" dirty="0" err="1"/>
              <a:t>Riedesel</a:t>
            </a:r>
            <a:r>
              <a:rPr lang="en-US" dirty="0"/>
              <a:t> a </a:t>
            </a:r>
            <a:r>
              <a:rPr lang="en-US" dirty="0" err="1"/>
              <a:t>propus</a:t>
            </a:r>
            <a:r>
              <a:rPr lang="en-US" dirty="0"/>
              <a:t> </a:t>
            </a:r>
            <a:r>
              <a:rPr lang="en-US" dirty="0" err="1"/>
              <a:t>abandonarea</a:t>
            </a:r>
            <a:r>
              <a:rPr lang="en-US" dirty="0"/>
              <a:t> </a:t>
            </a:r>
            <a:r>
              <a:rPr lang="en-US" dirty="0" err="1"/>
              <a:t>convoiului</a:t>
            </a:r>
            <a:r>
              <a:rPr lang="en-US" dirty="0"/>
              <a:t> de </a:t>
            </a:r>
            <a:r>
              <a:rPr lang="en-US" dirty="0" err="1"/>
              <a:t>bagaje</a:t>
            </a:r>
            <a:r>
              <a:rPr lang="en-US" dirty="0"/>
              <a:t> </a:t>
            </a:r>
            <a:r>
              <a:rPr lang="en-US" dirty="0" err="1"/>
              <a:t>și</a:t>
            </a:r>
            <a:r>
              <a:rPr lang="en-US" dirty="0"/>
              <a:t> </a:t>
            </a:r>
            <a:r>
              <a:rPr lang="en-US" dirty="0" err="1"/>
              <a:t>artilerie</a:t>
            </a:r>
            <a:r>
              <a:rPr lang="en-US" dirty="0"/>
              <a:t> </a:t>
            </a:r>
            <a:r>
              <a:rPr lang="en-US" dirty="0" err="1"/>
              <a:t>și</a:t>
            </a:r>
            <a:r>
              <a:rPr lang="en-US" dirty="0"/>
              <a:t> </a:t>
            </a:r>
            <a:r>
              <a:rPr lang="en-US" dirty="0" err="1"/>
              <a:t>să</a:t>
            </a:r>
            <a:r>
              <a:rPr lang="en-US" dirty="0"/>
              <a:t> </a:t>
            </a:r>
            <a:r>
              <a:rPr lang="en-US" dirty="0" err="1"/>
              <a:t>pornească</a:t>
            </a:r>
            <a:r>
              <a:rPr lang="en-US" dirty="0"/>
              <a:t> </a:t>
            </a:r>
            <a:r>
              <a:rPr lang="en-US" dirty="0" err="1"/>
              <a:t>spre</a:t>
            </a:r>
            <a:r>
              <a:rPr lang="en-US" dirty="0"/>
              <a:t> </a:t>
            </a:r>
            <a:r>
              <a:rPr lang="en-US" dirty="0" err="1"/>
              <a:t>Fortul</a:t>
            </a:r>
            <a:r>
              <a:rPr lang="en-US" dirty="0"/>
              <a:t> Edward </a:t>
            </a:r>
            <a:r>
              <a:rPr lang="en-US" dirty="0" err="1"/>
              <a:t>și</a:t>
            </a:r>
            <a:r>
              <a:rPr lang="en-US" dirty="0"/>
              <a:t> </a:t>
            </a:r>
            <a:r>
              <a:rPr lang="en-US" dirty="0" err="1"/>
              <a:t>lacul</a:t>
            </a:r>
            <a:r>
              <a:rPr lang="en-US" dirty="0"/>
              <a:t> George. </a:t>
            </a:r>
            <a:r>
              <a:rPr lang="fr-FR" dirty="0" err="1"/>
              <a:t>S-au</a:t>
            </a:r>
            <a:r>
              <a:rPr lang="fr-FR" dirty="0"/>
              <a:t> </a:t>
            </a:r>
            <a:r>
              <a:rPr lang="fr-FR" dirty="0" err="1"/>
              <a:t>distribuit</a:t>
            </a:r>
            <a:r>
              <a:rPr lang="fr-FR" dirty="0"/>
              <a:t> </a:t>
            </a:r>
            <a:r>
              <a:rPr lang="fr-FR" dirty="0" err="1"/>
              <a:t>rații</a:t>
            </a:r>
            <a:r>
              <a:rPr lang="fr-FR" dirty="0"/>
              <a:t> </a:t>
            </a:r>
            <a:r>
              <a:rPr lang="fr-FR" dirty="0" err="1"/>
              <a:t>pentru</a:t>
            </a:r>
            <a:r>
              <a:rPr lang="fr-FR" dirty="0"/>
              <a:t> 6 </a:t>
            </a:r>
            <a:r>
              <a:rPr lang="fr-FR" dirty="0" err="1"/>
              <a:t>zile</a:t>
            </a:r>
            <a:r>
              <a:rPr lang="fr-FR" dirty="0"/>
              <a:t> </a:t>
            </a:r>
            <a:r>
              <a:rPr lang="fr-FR" dirty="0" err="1"/>
              <a:t>și</a:t>
            </a:r>
            <a:r>
              <a:rPr lang="fr-FR" dirty="0"/>
              <a:t> au </a:t>
            </a:r>
            <a:r>
              <a:rPr lang="fr-FR" dirty="0" err="1"/>
              <a:t>început</a:t>
            </a:r>
            <a:r>
              <a:rPr lang="fr-FR" dirty="0"/>
              <a:t> </a:t>
            </a:r>
            <a:r>
              <a:rPr lang="fr-FR" dirty="0" err="1"/>
              <a:t>pregătirile</a:t>
            </a:r>
            <a:r>
              <a:rPr lang="fr-FR" dirty="0"/>
              <a:t> </a:t>
            </a:r>
            <a:r>
              <a:rPr lang="fr-FR" dirty="0" err="1"/>
              <a:t>în</a:t>
            </a:r>
            <a:r>
              <a:rPr lang="fr-FR" dirty="0"/>
              <a:t> </a:t>
            </a:r>
            <a:r>
              <a:rPr lang="fr-FR" dirty="0" err="1"/>
              <a:t>privința</a:t>
            </a:r>
            <a:r>
              <a:rPr lang="fr-FR" dirty="0"/>
              <a:t> </a:t>
            </a:r>
            <a:r>
              <a:rPr lang="fr-FR" dirty="0" err="1"/>
              <a:t>marșului</a:t>
            </a:r>
            <a:r>
              <a:rPr lang="fr-FR" dirty="0"/>
              <a:t>. Dar Burgoyne a </a:t>
            </a:r>
            <a:r>
              <a:rPr lang="fr-FR" dirty="0" err="1"/>
              <a:t>ezitat</a:t>
            </a:r>
            <a:r>
              <a:rPr lang="fr-FR" dirty="0"/>
              <a:t> </a:t>
            </a:r>
            <a:r>
              <a:rPr lang="fr-FR" dirty="0" err="1"/>
              <a:t>pe</a:t>
            </a:r>
            <a:r>
              <a:rPr lang="fr-FR" dirty="0"/>
              <a:t> </a:t>
            </a:r>
            <a:r>
              <a:rPr lang="fr-FR" dirty="0" err="1"/>
              <a:t>ultimul</a:t>
            </a:r>
            <a:r>
              <a:rPr lang="fr-FR" dirty="0"/>
              <a:t> moment, </a:t>
            </a:r>
            <a:r>
              <a:rPr lang="fr-FR" dirty="0" err="1"/>
              <a:t>contramandând</a:t>
            </a:r>
            <a:r>
              <a:rPr lang="fr-FR" dirty="0"/>
              <a:t> </a:t>
            </a:r>
            <a:r>
              <a:rPr lang="fr-FR" dirty="0" err="1"/>
              <a:t>ordinul</a:t>
            </a:r>
            <a:r>
              <a:rPr lang="fr-FR" dirty="0"/>
              <a:t>. A </a:t>
            </a:r>
            <a:r>
              <a:rPr lang="fr-FR" dirty="0" err="1"/>
              <a:t>doua</a:t>
            </a:r>
            <a:r>
              <a:rPr lang="fr-FR" dirty="0"/>
              <a:t> </a:t>
            </a:r>
            <a:r>
              <a:rPr lang="fr-FR" dirty="0" err="1"/>
              <a:t>zi</a:t>
            </a:r>
            <a:r>
              <a:rPr lang="fr-FR" dirty="0"/>
              <a:t>, </a:t>
            </a:r>
            <a:r>
              <a:rPr lang="fr-FR" dirty="0" err="1"/>
              <a:t>generalul</a:t>
            </a:r>
            <a:r>
              <a:rPr lang="fr-FR" dirty="0"/>
              <a:t> </a:t>
            </a:r>
            <a:r>
              <a:rPr lang="fr-FR" dirty="0" err="1"/>
              <a:t>american</a:t>
            </a:r>
            <a:r>
              <a:rPr lang="fr-FR" dirty="0"/>
              <a:t> John Stark </a:t>
            </a:r>
            <a:r>
              <a:rPr lang="fr-FR" dirty="0" err="1"/>
              <a:t>cu</a:t>
            </a:r>
            <a:r>
              <a:rPr lang="fr-FR" dirty="0"/>
              <a:t> 1100 de </a:t>
            </a:r>
            <a:r>
              <a:rPr lang="fr-FR" dirty="0" err="1"/>
              <a:t>milițieni</a:t>
            </a:r>
            <a:r>
              <a:rPr lang="fr-FR" dirty="0"/>
              <a:t> </a:t>
            </a:r>
            <a:r>
              <a:rPr lang="fr-FR" dirty="0" err="1"/>
              <a:t>și</a:t>
            </a:r>
            <a:r>
              <a:rPr lang="fr-FR" dirty="0"/>
              <a:t> o </a:t>
            </a:r>
            <a:r>
              <a:rPr lang="fr-FR" dirty="0" err="1"/>
              <a:t>baterie</a:t>
            </a:r>
            <a:r>
              <a:rPr lang="fr-FR" dirty="0"/>
              <a:t> de </a:t>
            </a:r>
            <a:r>
              <a:rPr lang="fr-FR" dirty="0" err="1"/>
              <a:t>artilerie</a:t>
            </a:r>
            <a:r>
              <a:rPr lang="fr-FR" dirty="0"/>
              <a:t> </a:t>
            </a:r>
            <a:r>
              <a:rPr lang="fr-FR" dirty="0" err="1"/>
              <a:t>păzea</a:t>
            </a:r>
            <a:r>
              <a:rPr lang="fr-FR" dirty="0"/>
              <a:t> </a:t>
            </a:r>
            <a:r>
              <a:rPr lang="fr-FR" dirty="0" err="1"/>
              <a:t>unică</a:t>
            </a:r>
            <a:r>
              <a:rPr lang="fr-FR" dirty="0"/>
              <a:t> cale </a:t>
            </a:r>
            <a:r>
              <a:rPr lang="fr-FR" dirty="0" err="1"/>
              <a:t>liberă</a:t>
            </a:r>
            <a:r>
              <a:rPr lang="fr-FR" dirty="0"/>
              <a:t>. Cu </a:t>
            </a:r>
            <a:r>
              <a:rPr lang="fr-FR" dirty="0" err="1"/>
              <a:t>unanimitatea</a:t>
            </a:r>
            <a:r>
              <a:rPr lang="fr-FR" dirty="0"/>
              <a:t> </a:t>
            </a:r>
            <a:r>
              <a:rPr lang="fr-FR" dirty="0" err="1"/>
              <a:t>ofițerilor</a:t>
            </a:r>
            <a:r>
              <a:rPr lang="fr-FR" dirty="0"/>
              <a:t> </a:t>
            </a:r>
            <a:r>
              <a:rPr lang="fr-FR" dirty="0" err="1"/>
              <a:t>săi</a:t>
            </a:r>
            <a:r>
              <a:rPr lang="fr-FR" dirty="0"/>
              <a:t>, Burgoyne a </a:t>
            </a:r>
            <a:r>
              <a:rPr lang="fr-FR" dirty="0" err="1"/>
              <a:t>început</a:t>
            </a:r>
            <a:r>
              <a:rPr lang="fr-FR" dirty="0"/>
              <a:t> </a:t>
            </a:r>
            <a:r>
              <a:rPr lang="fr-FR" dirty="0" err="1"/>
              <a:t>negocierile</a:t>
            </a:r>
            <a:r>
              <a:rPr lang="fr-FR" dirty="0"/>
              <a:t>. </a:t>
            </a:r>
            <a:r>
              <a:rPr lang="ro-RO" dirty="0" smtClean="0"/>
              <a:t>	</a:t>
            </a:r>
            <a:r>
              <a:rPr lang="fr-FR" dirty="0" err="1" smtClean="0"/>
              <a:t>După</a:t>
            </a:r>
            <a:r>
              <a:rPr lang="fr-FR" dirty="0" smtClean="0"/>
              <a:t> </a:t>
            </a:r>
            <a:r>
              <a:rPr lang="fr-FR" dirty="0" err="1"/>
              <a:t>două</a:t>
            </a:r>
            <a:r>
              <a:rPr lang="fr-FR" dirty="0"/>
              <a:t> </a:t>
            </a:r>
            <a:r>
              <a:rPr lang="fr-FR" dirty="0" err="1"/>
              <a:t>zile</a:t>
            </a:r>
            <a:r>
              <a:rPr lang="fr-FR" dirty="0"/>
              <a:t> de </a:t>
            </a:r>
            <a:r>
              <a:rPr lang="fr-FR" dirty="0" err="1"/>
              <a:t>negocieri</a:t>
            </a:r>
            <a:r>
              <a:rPr lang="fr-FR" dirty="0"/>
              <a:t>, Gates </a:t>
            </a:r>
            <a:r>
              <a:rPr lang="fr-FR" dirty="0" err="1"/>
              <a:t>și</a:t>
            </a:r>
            <a:r>
              <a:rPr lang="fr-FR" dirty="0"/>
              <a:t> Burgoyne au </a:t>
            </a:r>
            <a:r>
              <a:rPr lang="fr-FR" dirty="0" err="1"/>
              <a:t>încheiat</a:t>
            </a:r>
            <a:r>
              <a:rPr lang="fr-FR" dirty="0"/>
              <a:t> </a:t>
            </a:r>
            <a:r>
              <a:rPr lang="fr-FR" dirty="0" err="1"/>
              <a:t>tratatul</a:t>
            </a:r>
            <a:r>
              <a:rPr lang="fr-FR" dirty="0"/>
              <a:t> de </a:t>
            </a:r>
            <a:r>
              <a:rPr lang="fr-FR" dirty="0" err="1"/>
              <a:t>capitulare</a:t>
            </a:r>
            <a:r>
              <a:rPr lang="fr-FR" dirty="0"/>
              <a:t>, ce </a:t>
            </a:r>
            <a:r>
              <a:rPr lang="fr-FR" dirty="0" err="1"/>
              <a:t>prevedea</a:t>
            </a:r>
            <a:r>
              <a:rPr lang="fr-FR" dirty="0"/>
              <a:t> </a:t>
            </a:r>
            <a:r>
              <a:rPr lang="fr-FR" dirty="0" err="1"/>
              <a:t>că</a:t>
            </a:r>
            <a:r>
              <a:rPr lang="fr-FR" dirty="0"/>
              <a:t> </a:t>
            </a:r>
            <a:r>
              <a:rPr lang="fr-FR" dirty="0" err="1"/>
              <a:t>britanicii</a:t>
            </a:r>
            <a:r>
              <a:rPr lang="fr-FR" dirty="0"/>
              <a:t> </a:t>
            </a:r>
            <a:r>
              <a:rPr lang="fr-FR" dirty="0" err="1"/>
              <a:t>să</a:t>
            </a:r>
            <a:r>
              <a:rPr lang="fr-FR" dirty="0"/>
              <a:t> se </a:t>
            </a:r>
            <a:r>
              <a:rPr lang="fr-FR" dirty="0" err="1"/>
              <a:t>întoarcă</a:t>
            </a:r>
            <a:r>
              <a:rPr lang="fr-FR" dirty="0"/>
              <a:t> </a:t>
            </a:r>
            <a:r>
              <a:rPr lang="fr-FR" dirty="0" err="1"/>
              <a:t>liberi</a:t>
            </a:r>
            <a:r>
              <a:rPr lang="fr-FR" dirty="0"/>
              <a:t> </a:t>
            </a:r>
            <a:r>
              <a:rPr lang="fr-FR" dirty="0" err="1"/>
              <a:t>în</a:t>
            </a:r>
            <a:r>
              <a:rPr lang="fr-FR" dirty="0"/>
              <a:t> </a:t>
            </a:r>
            <a:r>
              <a:rPr lang="fr-FR" dirty="0" err="1"/>
              <a:t>Anglia</a:t>
            </a:r>
            <a:r>
              <a:rPr lang="fr-FR" dirty="0"/>
              <a:t>. </a:t>
            </a:r>
            <a:r>
              <a:rPr lang="fr-FR" dirty="0" err="1"/>
              <a:t>Congresul</a:t>
            </a:r>
            <a:r>
              <a:rPr lang="fr-FR" dirty="0"/>
              <a:t> a </a:t>
            </a:r>
            <a:r>
              <a:rPr lang="fr-FR" dirty="0" err="1"/>
              <a:t>repudiat</a:t>
            </a:r>
            <a:r>
              <a:rPr lang="fr-FR" dirty="0"/>
              <a:t> </a:t>
            </a:r>
            <a:r>
              <a:rPr lang="fr-FR" dirty="0" err="1"/>
              <a:t>convenția</a:t>
            </a:r>
            <a:r>
              <a:rPr lang="fr-FR" dirty="0"/>
              <a:t>. </a:t>
            </a:r>
            <a:r>
              <a:rPr lang="fr-FR" dirty="0" err="1"/>
              <a:t>Soldații</a:t>
            </a:r>
            <a:r>
              <a:rPr lang="fr-FR" dirty="0"/>
              <a:t> </a:t>
            </a:r>
            <a:r>
              <a:rPr lang="fr-FR" dirty="0" err="1"/>
              <a:t>britanici</a:t>
            </a:r>
            <a:r>
              <a:rPr lang="fr-FR" dirty="0"/>
              <a:t> au </a:t>
            </a:r>
            <a:r>
              <a:rPr lang="fr-FR" dirty="0" err="1"/>
              <a:t>fost</a:t>
            </a:r>
            <a:r>
              <a:rPr lang="fr-FR" dirty="0"/>
              <a:t> </a:t>
            </a:r>
            <a:r>
              <a:rPr lang="fr-FR" dirty="0" err="1"/>
              <a:t>ținuți</a:t>
            </a:r>
            <a:r>
              <a:rPr lang="fr-FR" dirty="0"/>
              <a:t> </a:t>
            </a:r>
            <a:r>
              <a:rPr lang="fr-FR" dirty="0" err="1"/>
              <a:t>în</a:t>
            </a:r>
            <a:r>
              <a:rPr lang="fr-FR" dirty="0"/>
              <a:t> </a:t>
            </a:r>
            <a:r>
              <a:rPr lang="fr-FR" dirty="0" err="1"/>
              <a:t>captivitate</a:t>
            </a:r>
            <a:r>
              <a:rPr lang="fr-FR" dirty="0"/>
              <a:t> </a:t>
            </a:r>
            <a:r>
              <a:rPr lang="fr-FR" dirty="0" err="1"/>
              <a:t>lângă</a:t>
            </a:r>
            <a:r>
              <a:rPr lang="fr-FR" dirty="0"/>
              <a:t> Boston un an, </a:t>
            </a:r>
            <a:r>
              <a:rPr lang="fr-FR" dirty="0" err="1"/>
              <a:t>transferați</a:t>
            </a:r>
            <a:r>
              <a:rPr lang="fr-FR" dirty="0"/>
              <a:t> </a:t>
            </a:r>
            <a:r>
              <a:rPr lang="fr-FR" dirty="0" err="1"/>
              <a:t>în</a:t>
            </a:r>
            <a:r>
              <a:rPr lang="fr-FR" dirty="0"/>
              <a:t> </a:t>
            </a:r>
            <a:r>
              <a:rPr lang="fr-FR" dirty="0" err="1"/>
              <a:t>alte</a:t>
            </a:r>
            <a:r>
              <a:rPr lang="fr-FR" dirty="0"/>
              <a:t> </a:t>
            </a:r>
            <a:r>
              <a:rPr lang="fr-FR" dirty="0" err="1"/>
              <a:t>părți</a:t>
            </a:r>
            <a:r>
              <a:rPr lang="fr-FR" dirty="0"/>
              <a:t>. </a:t>
            </a:r>
            <a:r>
              <a:rPr lang="fr-FR" dirty="0" err="1"/>
              <a:t>Unii</a:t>
            </a:r>
            <a:r>
              <a:rPr lang="fr-FR" dirty="0"/>
              <a:t> au </a:t>
            </a:r>
            <a:r>
              <a:rPr lang="fr-FR" dirty="0" err="1"/>
              <a:t>dezertat</a:t>
            </a:r>
            <a:r>
              <a:rPr lang="fr-FR" dirty="0"/>
              <a:t>, </a:t>
            </a:r>
            <a:r>
              <a:rPr lang="fr-FR" dirty="0" err="1"/>
              <a:t>alții</a:t>
            </a:r>
            <a:r>
              <a:rPr lang="fr-FR" dirty="0"/>
              <a:t> </a:t>
            </a:r>
            <a:r>
              <a:rPr lang="fr-FR" dirty="0" err="1"/>
              <a:t>s-au</a:t>
            </a:r>
            <a:r>
              <a:rPr lang="fr-FR" dirty="0"/>
              <a:t> </a:t>
            </a:r>
            <a:r>
              <a:rPr lang="fr-FR" dirty="0" err="1"/>
              <a:t>integrat</a:t>
            </a:r>
            <a:r>
              <a:rPr lang="fr-FR" dirty="0"/>
              <a:t> </a:t>
            </a:r>
            <a:r>
              <a:rPr lang="fr-FR" dirty="0" err="1"/>
              <a:t>în</a:t>
            </a:r>
            <a:r>
              <a:rPr lang="fr-FR" dirty="0"/>
              <a:t> </a:t>
            </a:r>
            <a:r>
              <a:rPr lang="fr-FR" dirty="0" err="1"/>
              <a:t>populația</a:t>
            </a:r>
            <a:r>
              <a:rPr lang="fr-FR" dirty="0"/>
              <a:t> </a:t>
            </a:r>
            <a:r>
              <a:rPr lang="fr-FR" dirty="0" err="1"/>
              <a:t>americană</a:t>
            </a:r>
            <a:r>
              <a:rPr lang="fr-FR" dirty="0"/>
              <a:t>. La 17 </a:t>
            </a:r>
            <a:r>
              <a:rPr lang="fr-FR" dirty="0" err="1"/>
              <a:t>octombrie</a:t>
            </a:r>
            <a:r>
              <a:rPr lang="fr-FR" dirty="0"/>
              <a:t>, </a:t>
            </a:r>
            <a:r>
              <a:rPr lang="fr-FR" dirty="0" err="1"/>
              <a:t>armata</a:t>
            </a:r>
            <a:r>
              <a:rPr lang="fr-FR" dirty="0"/>
              <a:t> lui Burgoyne, 5700 de </a:t>
            </a:r>
            <a:r>
              <a:rPr lang="fr-FR" dirty="0" err="1"/>
              <a:t>soldați</a:t>
            </a:r>
            <a:r>
              <a:rPr lang="fr-FR" dirty="0"/>
              <a:t> </a:t>
            </a:r>
            <a:r>
              <a:rPr lang="fr-FR" dirty="0" err="1"/>
              <a:t>și</a:t>
            </a:r>
            <a:r>
              <a:rPr lang="fr-FR" dirty="0"/>
              <a:t> </a:t>
            </a:r>
            <a:r>
              <a:rPr lang="fr-FR" dirty="0" err="1"/>
              <a:t>câțiva</a:t>
            </a:r>
            <a:r>
              <a:rPr lang="fr-FR" dirty="0"/>
              <a:t> </a:t>
            </a:r>
            <a:r>
              <a:rPr lang="fr-FR" dirty="0" err="1"/>
              <a:t>generali</a:t>
            </a:r>
            <a:r>
              <a:rPr lang="fr-FR" dirty="0"/>
              <a:t> </a:t>
            </a:r>
            <a:r>
              <a:rPr lang="fr-FR" dirty="0" err="1"/>
              <a:t>și</a:t>
            </a:r>
            <a:r>
              <a:rPr lang="fr-FR" dirty="0"/>
              <a:t>-au </a:t>
            </a:r>
            <a:r>
              <a:rPr lang="fr-FR" dirty="0" err="1"/>
              <a:t>depus</a:t>
            </a:r>
            <a:r>
              <a:rPr lang="fr-FR" dirty="0"/>
              <a:t> </a:t>
            </a:r>
            <a:r>
              <a:rPr lang="fr-FR" dirty="0" err="1"/>
              <a:t>armele</a:t>
            </a:r>
            <a:r>
              <a:rPr lang="fr-FR" dirty="0"/>
              <a:t>. Au </a:t>
            </a:r>
            <a:r>
              <a:rPr lang="fr-FR" dirty="0" err="1"/>
              <a:t>fost</a:t>
            </a:r>
            <a:r>
              <a:rPr lang="fr-FR" dirty="0"/>
              <a:t> </a:t>
            </a:r>
            <a:r>
              <a:rPr lang="fr-FR" dirty="0" err="1"/>
              <a:t>capturate</a:t>
            </a:r>
            <a:r>
              <a:rPr lang="fr-FR" dirty="0"/>
              <a:t> 37 de </a:t>
            </a:r>
            <a:r>
              <a:rPr lang="fr-FR" dirty="0" err="1"/>
              <a:t>tunuri</a:t>
            </a:r>
            <a:r>
              <a:rPr lang="fr-FR" dirty="0"/>
              <a:t>, 5000 de arme </a:t>
            </a:r>
            <a:r>
              <a:rPr lang="fr-FR" dirty="0" err="1"/>
              <a:t>mici</a:t>
            </a:r>
            <a:r>
              <a:rPr lang="fr-FR" dirty="0"/>
              <a:t> </a:t>
            </a:r>
            <a:r>
              <a:rPr lang="fr-FR" dirty="0" err="1"/>
              <a:t>și</a:t>
            </a:r>
            <a:r>
              <a:rPr lang="fr-FR" dirty="0"/>
              <a:t> o </a:t>
            </a:r>
            <a:r>
              <a:rPr lang="fr-FR" dirty="0" err="1"/>
              <a:t>cantitate</a:t>
            </a:r>
            <a:r>
              <a:rPr lang="fr-FR" dirty="0"/>
              <a:t> de </a:t>
            </a:r>
            <a:r>
              <a:rPr lang="fr-FR" dirty="0" err="1"/>
              <a:t>muniții</a:t>
            </a:r>
            <a:r>
              <a:rPr lang="fr-FR" dirty="0"/>
              <a:t> </a:t>
            </a:r>
            <a:r>
              <a:rPr lang="fr-FR" dirty="0" err="1"/>
              <a:t>și</a:t>
            </a:r>
            <a:r>
              <a:rPr lang="fr-FR" dirty="0"/>
              <a:t> </a:t>
            </a:r>
            <a:r>
              <a:rPr lang="fr-FR" dirty="0" err="1"/>
              <a:t>echipament</a:t>
            </a:r>
            <a:r>
              <a:rPr lang="fr-FR" dirty="0"/>
              <a:t>. Victoria </a:t>
            </a:r>
            <a:r>
              <a:rPr lang="fr-FR" dirty="0" err="1"/>
              <a:t>umilitoare</a:t>
            </a:r>
            <a:r>
              <a:rPr lang="fr-FR" dirty="0"/>
              <a:t> de la Saratoga a </a:t>
            </a:r>
            <a:r>
              <a:rPr lang="fr-FR" dirty="0" err="1"/>
              <a:t>înclinat</a:t>
            </a:r>
            <a:r>
              <a:rPr lang="fr-FR" dirty="0"/>
              <a:t> </a:t>
            </a:r>
            <a:r>
              <a:rPr lang="fr-FR" dirty="0" err="1"/>
              <a:t>balanță</a:t>
            </a:r>
            <a:r>
              <a:rPr lang="fr-FR" dirty="0"/>
              <a:t> </a:t>
            </a:r>
            <a:r>
              <a:rPr lang="fr-FR" dirty="0" err="1"/>
              <a:t>în</a:t>
            </a:r>
            <a:r>
              <a:rPr lang="fr-FR" dirty="0"/>
              <a:t> </a:t>
            </a:r>
            <a:r>
              <a:rPr lang="fr-FR" dirty="0" err="1"/>
              <a:t>favoarea</a:t>
            </a:r>
            <a:r>
              <a:rPr lang="fr-FR" dirty="0"/>
              <a:t> </a:t>
            </a:r>
            <a:r>
              <a:rPr lang="fr-FR" dirty="0" err="1"/>
              <a:t>americanilor</a:t>
            </a:r>
            <a:r>
              <a:rPr lang="fr-FR" dirty="0"/>
              <a:t>. </a:t>
            </a:r>
            <a:r>
              <a:rPr lang="fr-FR" dirty="0" err="1"/>
              <a:t>Intervenția</a:t>
            </a:r>
            <a:r>
              <a:rPr lang="fr-FR" dirty="0"/>
              <a:t> </a:t>
            </a:r>
            <a:r>
              <a:rPr lang="fr-FR" dirty="0" err="1"/>
              <a:t>Franței</a:t>
            </a:r>
            <a:r>
              <a:rPr lang="fr-FR" dirty="0"/>
              <a:t> </a:t>
            </a:r>
            <a:r>
              <a:rPr lang="fr-FR" dirty="0" err="1"/>
              <a:t>în</a:t>
            </a:r>
            <a:r>
              <a:rPr lang="fr-FR" dirty="0"/>
              <a:t> </a:t>
            </a:r>
            <a:r>
              <a:rPr lang="fr-FR" dirty="0" err="1"/>
              <a:t>războiul</a:t>
            </a:r>
            <a:r>
              <a:rPr lang="fr-FR" dirty="0"/>
              <a:t> </a:t>
            </a:r>
            <a:r>
              <a:rPr lang="fr-FR" dirty="0" err="1"/>
              <a:t>din</a:t>
            </a:r>
            <a:r>
              <a:rPr lang="fr-FR" dirty="0"/>
              <a:t> </a:t>
            </a:r>
            <a:r>
              <a:rPr lang="fr-FR" dirty="0" err="1"/>
              <a:t>America</a:t>
            </a:r>
            <a:r>
              <a:rPr lang="fr-FR" dirty="0"/>
              <a:t> a </a:t>
            </a:r>
            <a:r>
              <a:rPr lang="fr-FR" dirty="0" err="1"/>
              <a:t>transformat</a:t>
            </a:r>
            <a:r>
              <a:rPr lang="fr-FR" dirty="0"/>
              <a:t> </a:t>
            </a:r>
            <a:r>
              <a:rPr lang="fr-FR" dirty="0" err="1"/>
              <a:t>revoluția</a:t>
            </a:r>
            <a:r>
              <a:rPr lang="fr-FR" dirty="0"/>
              <a:t> </a:t>
            </a:r>
            <a:r>
              <a:rPr lang="fr-FR" dirty="0" err="1"/>
              <a:t>locală</a:t>
            </a:r>
            <a:r>
              <a:rPr lang="fr-FR" dirty="0"/>
              <a:t> </a:t>
            </a:r>
            <a:r>
              <a:rPr lang="fr-FR" dirty="0" err="1"/>
              <a:t>într</a:t>
            </a:r>
            <a:r>
              <a:rPr lang="fr-FR" dirty="0"/>
              <a:t>-un </a:t>
            </a:r>
            <a:r>
              <a:rPr lang="fr-FR" dirty="0" err="1"/>
              <a:t>război</a:t>
            </a:r>
            <a:r>
              <a:rPr lang="fr-FR" dirty="0"/>
              <a:t> mondial.</a:t>
            </a:r>
            <a:endParaRPr lang="en-US" dirty="0"/>
          </a:p>
          <a:p>
            <a:pPr algn="just"/>
            <a:r>
              <a:rPr lang="ro-RO" dirty="0" smtClean="0"/>
              <a:t>	</a:t>
            </a:r>
            <a:r>
              <a:rPr lang="fr-FR" dirty="0" smtClean="0"/>
              <a:t>Vergennes </a:t>
            </a:r>
            <a:r>
              <a:rPr lang="fr-FR" dirty="0"/>
              <a:t>a </a:t>
            </a:r>
            <a:r>
              <a:rPr lang="fr-FR" dirty="0" err="1"/>
              <a:t>propus</a:t>
            </a:r>
            <a:r>
              <a:rPr lang="fr-FR" dirty="0"/>
              <a:t> </a:t>
            </a:r>
            <a:r>
              <a:rPr lang="fr-FR" dirty="0" err="1"/>
              <a:t>Spaniei</a:t>
            </a:r>
            <a:r>
              <a:rPr lang="fr-FR" dirty="0"/>
              <a:t> o </a:t>
            </a:r>
            <a:r>
              <a:rPr lang="fr-FR" dirty="0" err="1"/>
              <a:t>nouă</a:t>
            </a:r>
            <a:r>
              <a:rPr lang="fr-FR" dirty="0"/>
              <a:t> </a:t>
            </a:r>
            <a:r>
              <a:rPr lang="fr-FR" dirty="0" err="1"/>
              <a:t>alianța</a:t>
            </a:r>
            <a:r>
              <a:rPr lang="fr-FR" dirty="0"/>
              <a:t> </a:t>
            </a:r>
            <a:r>
              <a:rPr lang="fr-FR" dirty="0" err="1"/>
              <a:t>defensivă</a:t>
            </a:r>
            <a:r>
              <a:rPr lang="fr-FR" dirty="0"/>
              <a:t> </a:t>
            </a:r>
            <a:r>
              <a:rPr lang="fr-FR" dirty="0" err="1"/>
              <a:t>și</a:t>
            </a:r>
            <a:r>
              <a:rPr lang="fr-FR" dirty="0"/>
              <a:t> </a:t>
            </a:r>
            <a:r>
              <a:rPr lang="fr-FR" dirty="0" err="1"/>
              <a:t>ofensivă</a:t>
            </a:r>
            <a:r>
              <a:rPr lang="fr-FR" dirty="0"/>
              <a:t> </a:t>
            </a:r>
            <a:r>
              <a:rPr lang="fr-FR" dirty="0" err="1"/>
              <a:t>în</a:t>
            </a:r>
            <a:r>
              <a:rPr lang="fr-FR" dirty="0"/>
              <a:t> </a:t>
            </a:r>
            <a:r>
              <a:rPr lang="fr-FR" dirty="0" err="1"/>
              <a:t>iulie</a:t>
            </a:r>
            <a:r>
              <a:rPr lang="fr-FR" dirty="0"/>
              <a:t> 1777. </a:t>
            </a:r>
            <a:r>
              <a:rPr lang="fr-FR" dirty="0" err="1"/>
              <a:t>Contele</a:t>
            </a:r>
            <a:r>
              <a:rPr lang="fr-FR" dirty="0"/>
              <a:t> Floridablanca se </a:t>
            </a:r>
            <a:r>
              <a:rPr lang="fr-FR" dirty="0" err="1"/>
              <a:t>temea</a:t>
            </a:r>
            <a:r>
              <a:rPr lang="fr-FR" dirty="0"/>
              <a:t> </a:t>
            </a:r>
            <a:r>
              <a:rPr lang="fr-FR" dirty="0" err="1"/>
              <a:t>că</a:t>
            </a:r>
            <a:r>
              <a:rPr lang="fr-FR" dirty="0"/>
              <a:t> o </a:t>
            </a:r>
            <a:r>
              <a:rPr lang="fr-FR" dirty="0" err="1"/>
              <a:t>națiune</a:t>
            </a:r>
            <a:r>
              <a:rPr lang="fr-FR" dirty="0"/>
              <a:t> </a:t>
            </a:r>
            <a:r>
              <a:rPr lang="fr-FR" dirty="0" err="1"/>
              <a:t>independența</a:t>
            </a:r>
            <a:r>
              <a:rPr lang="fr-FR" dirty="0"/>
              <a:t> </a:t>
            </a:r>
            <a:r>
              <a:rPr lang="fr-FR" dirty="0" err="1"/>
              <a:t>americană</a:t>
            </a:r>
            <a:r>
              <a:rPr lang="fr-FR" dirty="0"/>
              <a:t> </a:t>
            </a:r>
            <a:r>
              <a:rPr lang="fr-FR" dirty="0" err="1"/>
              <a:t>cu</a:t>
            </a:r>
            <a:r>
              <a:rPr lang="fr-FR" dirty="0"/>
              <a:t> un </a:t>
            </a:r>
            <a:r>
              <a:rPr lang="fr-FR" dirty="0" err="1"/>
              <a:t>sistem</a:t>
            </a:r>
            <a:r>
              <a:rPr lang="fr-FR" dirty="0"/>
              <a:t> </a:t>
            </a:r>
            <a:r>
              <a:rPr lang="fr-FR" dirty="0" err="1"/>
              <a:t>republican</a:t>
            </a:r>
            <a:r>
              <a:rPr lang="fr-FR" dirty="0"/>
              <a:t> </a:t>
            </a:r>
            <a:r>
              <a:rPr lang="fr-FR" dirty="0" err="1"/>
              <a:t>ar</a:t>
            </a:r>
            <a:r>
              <a:rPr lang="fr-FR" dirty="0"/>
              <a:t> </a:t>
            </a:r>
            <a:r>
              <a:rPr lang="fr-FR" dirty="0" err="1"/>
              <a:t>putea</a:t>
            </a:r>
            <a:r>
              <a:rPr lang="fr-FR" dirty="0"/>
              <a:t> </a:t>
            </a:r>
            <a:r>
              <a:rPr lang="fr-FR" dirty="0" err="1"/>
              <a:t>reprezenta</a:t>
            </a:r>
            <a:r>
              <a:rPr lang="fr-FR" dirty="0"/>
              <a:t> o </a:t>
            </a:r>
            <a:r>
              <a:rPr lang="fr-FR" dirty="0" err="1"/>
              <a:t>primejdie</a:t>
            </a:r>
            <a:r>
              <a:rPr lang="fr-FR" dirty="0"/>
              <a:t> </a:t>
            </a:r>
            <a:r>
              <a:rPr lang="fr-FR" dirty="0" err="1"/>
              <a:t>pentru</a:t>
            </a:r>
            <a:r>
              <a:rPr lang="fr-FR" dirty="0"/>
              <a:t> </a:t>
            </a:r>
            <a:r>
              <a:rPr lang="fr-FR" dirty="0" err="1"/>
              <a:t>imperiul</a:t>
            </a:r>
            <a:r>
              <a:rPr lang="fr-FR" dirty="0"/>
              <a:t> </a:t>
            </a:r>
            <a:r>
              <a:rPr lang="fr-FR" dirty="0" err="1"/>
              <a:t>spaniel</a:t>
            </a:r>
            <a:r>
              <a:rPr lang="fr-FR" dirty="0"/>
              <a:t>. Carol III </a:t>
            </a:r>
            <a:r>
              <a:rPr lang="fr-FR" dirty="0" err="1"/>
              <a:t>și</a:t>
            </a:r>
            <a:r>
              <a:rPr lang="fr-FR" dirty="0"/>
              <a:t> </a:t>
            </a:r>
            <a:r>
              <a:rPr lang="fr-FR" dirty="0" err="1"/>
              <a:t>ministrul</a:t>
            </a:r>
            <a:r>
              <a:rPr lang="fr-FR" dirty="0"/>
              <a:t> </a:t>
            </a:r>
            <a:r>
              <a:rPr lang="fr-FR" dirty="0" err="1"/>
              <a:t>sǎu</a:t>
            </a:r>
            <a:r>
              <a:rPr lang="fr-FR" dirty="0"/>
              <a:t>, Floridablanca, au </a:t>
            </a:r>
            <a:r>
              <a:rPr lang="fr-FR" dirty="0" err="1"/>
              <a:t>întocmit</a:t>
            </a:r>
            <a:r>
              <a:rPr lang="fr-FR" dirty="0"/>
              <a:t> </a:t>
            </a:r>
            <a:r>
              <a:rPr lang="fr-FR" dirty="0" err="1"/>
              <a:t>planul</a:t>
            </a:r>
            <a:r>
              <a:rPr lang="fr-FR" dirty="0"/>
              <a:t> </a:t>
            </a:r>
            <a:r>
              <a:rPr lang="fr-FR" dirty="0" err="1"/>
              <a:t>pentru</a:t>
            </a:r>
            <a:r>
              <a:rPr lang="fr-FR" dirty="0"/>
              <a:t> </a:t>
            </a:r>
            <a:r>
              <a:rPr lang="fr-FR" dirty="0" err="1"/>
              <a:t>cucerirea</a:t>
            </a:r>
            <a:r>
              <a:rPr lang="fr-FR" dirty="0"/>
              <a:t> </a:t>
            </a:r>
            <a:r>
              <a:rPr lang="fr-FR" dirty="0" err="1"/>
              <a:t>Portugaliei</a:t>
            </a:r>
            <a:r>
              <a:rPr lang="fr-FR" dirty="0"/>
              <a:t>. Au </a:t>
            </a:r>
            <a:r>
              <a:rPr lang="fr-FR" dirty="0" err="1"/>
              <a:t>refuzat</a:t>
            </a:r>
            <a:r>
              <a:rPr lang="fr-FR" dirty="0"/>
              <a:t> </a:t>
            </a:r>
            <a:r>
              <a:rPr lang="fr-FR" dirty="0" err="1"/>
              <a:t>propunerea</a:t>
            </a:r>
            <a:r>
              <a:rPr lang="fr-FR" dirty="0"/>
              <a:t> </a:t>
            </a:r>
            <a:r>
              <a:rPr lang="fr-FR" dirty="0" err="1"/>
              <a:t>Franței</a:t>
            </a:r>
            <a:r>
              <a:rPr lang="fr-FR" dirty="0"/>
              <a:t>. Cu </a:t>
            </a:r>
            <a:r>
              <a:rPr lang="fr-FR" dirty="0" err="1"/>
              <a:t>sau</a:t>
            </a:r>
            <a:r>
              <a:rPr lang="fr-FR" dirty="0"/>
              <a:t> </a:t>
            </a:r>
            <a:r>
              <a:rPr lang="fr-FR" dirty="0" err="1"/>
              <a:t>fără</a:t>
            </a:r>
            <a:r>
              <a:rPr lang="fr-FR" dirty="0"/>
              <a:t> </a:t>
            </a:r>
            <a:r>
              <a:rPr lang="fr-FR" dirty="0" err="1"/>
              <a:t>Spania</a:t>
            </a:r>
            <a:r>
              <a:rPr lang="fr-FR" dirty="0"/>
              <a:t>, </a:t>
            </a:r>
            <a:r>
              <a:rPr lang="fr-FR" dirty="0" err="1"/>
              <a:t>Franța</a:t>
            </a:r>
            <a:r>
              <a:rPr lang="fr-FR" dirty="0"/>
              <a:t> </a:t>
            </a:r>
            <a:r>
              <a:rPr lang="fr-FR" dirty="0" err="1"/>
              <a:t>avea</a:t>
            </a:r>
            <a:r>
              <a:rPr lang="fr-FR" dirty="0"/>
              <a:t> </a:t>
            </a:r>
            <a:r>
              <a:rPr lang="fr-FR" dirty="0" err="1"/>
              <a:t>să</a:t>
            </a:r>
            <a:r>
              <a:rPr lang="fr-FR" dirty="0"/>
              <a:t> se </a:t>
            </a:r>
            <a:r>
              <a:rPr lang="fr-FR" dirty="0" err="1"/>
              <a:t>răzbune</a:t>
            </a:r>
            <a:r>
              <a:rPr lang="fr-FR" dirty="0"/>
              <a:t> </a:t>
            </a:r>
            <a:r>
              <a:rPr lang="fr-FR" dirty="0" err="1"/>
              <a:t>pentru</a:t>
            </a:r>
            <a:r>
              <a:rPr lang="fr-FR" dirty="0"/>
              <a:t> </a:t>
            </a:r>
            <a:r>
              <a:rPr lang="fr-FR" dirty="0" err="1"/>
              <a:t>înfrângerea</a:t>
            </a:r>
            <a:r>
              <a:rPr lang="fr-FR" dirty="0"/>
              <a:t> </a:t>
            </a:r>
            <a:r>
              <a:rPr lang="fr-FR" dirty="0" err="1"/>
              <a:t>umilitoare</a:t>
            </a:r>
            <a:r>
              <a:rPr lang="fr-FR" dirty="0"/>
              <a:t> </a:t>
            </a:r>
            <a:r>
              <a:rPr lang="fr-FR" dirty="0" err="1"/>
              <a:t>din</a:t>
            </a:r>
            <a:r>
              <a:rPr lang="fr-FR" dirty="0"/>
              <a:t> </a:t>
            </a:r>
            <a:r>
              <a:rPr lang="fr-FR" dirty="0" err="1"/>
              <a:t>Războiul</a:t>
            </a:r>
            <a:r>
              <a:rPr lang="fr-FR" dirty="0"/>
              <a:t> de </a:t>
            </a:r>
            <a:r>
              <a:rPr lang="fr-FR" dirty="0" err="1"/>
              <a:t>Șapte</a:t>
            </a:r>
            <a:r>
              <a:rPr lang="fr-FR" dirty="0"/>
              <a:t> </a:t>
            </a:r>
            <a:r>
              <a:rPr lang="fr-FR" dirty="0" err="1"/>
              <a:t>ani</a:t>
            </a:r>
            <a:r>
              <a:rPr lang="fr-FR" dirty="0"/>
              <a:t> </a:t>
            </a:r>
            <a:r>
              <a:rPr lang="fr-FR" dirty="0" err="1"/>
              <a:t>cu</a:t>
            </a:r>
            <a:r>
              <a:rPr lang="fr-FR" dirty="0"/>
              <a:t> </a:t>
            </a:r>
            <a:r>
              <a:rPr lang="fr-FR" dirty="0" err="1"/>
              <a:t>Anglia</a:t>
            </a:r>
            <a:r>
              <a:rPr lang="fr-FR" dirty="0"/>
              <a:t>.</a:t>
            </a:r>
            <a:endParaRPr lang="en-US" dirty="0"/>
          </a:p>
          <a:p>
            <a:pPr algn="just"/>
            <a:r>
              <a:rPr lang="ro-RO" dirty="0" smtClean="0"/>
              <a:t>	</a:t>
            </a:r>
            <a:r>
              <a:rPr lang="fr-FR" dirty="0" err="1" smtClean="0"/>
              <a:t>Cantități</a:t>
            </a:r>
            <a:r>
              <a:rPr lang="fr-FR" dirty="0" smtClean="0"/>
              <a:t> </a:t>
            </a:r>
            <a:r>
              <a:rPr lang="fr-FR" dirty="0"/>
              <a:t>mari de </a:t>
            </a:r>
            <a:r>
              <a:rPr lang="fr-FR" dirty="0" err="1"/>
              <a:t>muniții</a:t>
            </a:r>
            <a:r>
              <a:rPr lang="fr-FR" dirty="0"/>
              <a:t> </a:t>
            </a:r>
            <a:r>
              <a:rPr lang="fr-FR" dirty="0" err="1"/>
              <a:t>și</a:t>
            </a:r>
            <a:r>
              <a:rPr lang="fr-FR" dirty="0"/>
              <a:t> </a:t>
            </a:r>
            <a:r>
              <a:rPr lang="fr-FR" dirty="0" err="1"/>
              <a:t>produse</a:t>
            </a:r>
            <a:r>
              <a:rPr lang="fr-FR" dirty="0"/>
              <a:t> au </a:t>
            </a:r>
            <a:r>
              <a:rPr lang="fr-FR" dirty="0" err="1"/>
              <a:t>fost</a:t>
            </a:r>
            <a:r>
              <a:rPr lang="fr-FR" dirty="0"/>
              <a:t> </a:t>
            </a:r>
            <a:r>
              <a:rPr lang="fr-FR" dirty="0" err="1"/>
              <a:t>încărcate</a:t>
            </a:r>
            <a:r>
              <a:rPr lang="fr-FR" dirty="0"/>
              <a:t> </a:t>
            </a:r>
            <a:r>
              <a:rPr lang="fr-FR" dirty="0" err="1"/>
              <a:t>în</a:t>
            </a:r>
            <a:r>
              <a:rPr lang="fr-FR" dirty="0"/>
              <a:t> </a:t>
            </a:r>
            <a:r>
              <a:rPr lang="fr-FR" dirty="0" err="1"/>
              <a:t>porturile</a:t>
            </a:r>
            <a:r>
              <a:rPr lang="fr-FR" dirty="0"/>
              <a:t> </a:t>
            </a:r>
            <a:r>
              <a:rPr lang="fr-FR" dirty="0" err="1"/>
              <a:t>franceze</a:t>
            </a:r>
            <a:r>
              <a:rPr lang="fr-FR" dirty="0"/>
              <a:t> </a:t>
            </a:r>
            <a:r>
              <a:rPr lang="fr-FR" dirty="0" err="1"/>
              <a:t>pentru</a:t>
            </a:r>
            <a:r>
              <a:rPr lang="fr-FR" dirty="0"/>
              <a:t> </a:t>
            </a:r>
            <a:r>
              <a:rPr lang="fr-FR" dirty="0" err="1"/>
              <a:t>America</a:t>
            </a:r>
            <a:r>
              <a:rPr lang="fr-FR" dirty="0"/>
              <a:t> de </a:t>
            </a:r>
            <a:r>
              <a:rPr lang="fr-FR" dirty="0" err="1"/>
              <a:t>către</a:t>
            </a:r>
            <a:r>
              <a:rPr lang="fr-FR" dirty="0"/>
              <a:t> </a:t>
            </a:r>
            <a:r>
              <a:rPr lang="fr-FR" dirty="0" err="1"/>
              <a:t>întreprinderea</a:t>
            </a:r>
            <a:r>
              <a:rPr lang="fr-FR" dirty="0"/>
              <a:t> lui Beaumarchais </a:t>
            </a:r>
            <a:r>
              <a:rPr lang="fr-FR" dirty="0" err="1"/>
              <a:t>sau</a:t>
            </a:r>
            <a:r>
              <a:rPr lang="fr-FR" dirty="0"/>
              <a:t> de </a:t>
            </a:r>
            <a:r>
              <a:rPr lang="fr-FR" dirty="0" err="1"/>
              <a:t>către</a:t>
            </a:r>
            <a:r>
              <a:rPr lang="fr-FR" dirty="0"/>
              <a:t> </a:t>
            </a:r>
            <a:r>
              <a:rPr lang="fr-FR" dirty="0" err="1"/>
              <a:t>comercianții</a:t>
            </a:r>
            <a:r>
              <a:rPr lang="fr-FR" dirty="0"/>
              <a:t> </a:t>
            </a:r>
            <a:r>
              <a:rPr lang="fr-FR" dirty="0" err="1"/>
              <a:t>francezi</a:t>
            </a:r>
            <a:r>
              <a:rPr lang="fr-FR" dirty="0"/>
              <a:t> ce </a:t>
            </a:r>
            <a:r>
              <a:rPr lang="fr-FR" dirty="0" err="1"/>
              <a:t>făceau</a:t>
            </a:r>
            <a:r>
              <a:rPr lang="fr-FR" dirty="0"/>
              <a:t> </a:t>
            </a:r>
            <a:r>
              <a:rPr lang="fr-FR" dirty="0" err="1"/>
              <a:t>afaceri</a:t>
            </a:r>
            <a:r>
              <a:rPr lang="fr-FR" dirty="0"/>
              <a:t> </a:t>
            </a:r>
            <a:r>
              <a:rPr lang="fr-FR" dirty="0" err="1"/>
              <a:t>cu</a:t>
            </a:r>
            <a:r>
              <a:rPr lang="fr-FR" dirty="0"/>
              <a:t> </a:t>
            </a:r>
            <a:r>
              <a:rPr lang="fr-FR" dirty="0" err="1"/>
              <a:t>reprezentanții</a:t>
            </a:r>
            <a:r>
              <a:rPr lang="fr-FR" dirty="0"/>
              <a:t> </a:t>
            </a:r>
            <a:r>
              <a:rPr lang="fr-FR" dirty="0" err="1"/>
              <a:t>americani</a:t>
            </a:r>
            <a:r>
              <a:rPr lang="fr-FR" dirty="0"/>
              <a:t> </a:t>
            </a:r>
            <a:r>
              <a:rPr lang="fr-FR" dirty="0" err="1"/>
              <a:t>aflați</a:t>
            </a:r>
            <a:r>
              <a:rPr lang="fr-FR" dirty="0"/>
              <a:t> la Paris. </a:t>
            </a:r>
            <a:r>
              <a:rPr lang="fr-FR" dirty="0" err="1"/>
              <a:t>Corăbiile</a:t>
            </a:r>
            <a:r>
              <a:rPr lang="fr-FR" dirty="0"/>
              <a:t> </a:t>
            </a:r>
            <a:r>
              <a:rPr lang="fr-FR" dirty="0" err="1"/>
              <a:t>americane</a:t>
            </a:r>
            <a:r>
              <a:rPr lang="fr-FR" dirty="0"/>
              <a:t> se </a:t>
            </a:r>
            <a:r>
              <a:rPr lang="fr-FR" dirty="0" err="1"/>
              <a:t>foloseau</a:t>
            </a:r>
            <a:r>
              <a:rPr lang="fr-FR" dirty="0"/>
              <a:t> de </a:t>
            </a:r>
            <a:r>
              <a:rPr lang="fr-FR" dirty="0" err="1"/>
              <a:t>porturile</a:t>
            </a:r>
            <a:r>
              <a:rPr lang="fr-FR" dirty="0"/>
              <a:t> </a:t>
            </a:r>
            <a:r>
              <a:rPr lang="fr-FR" dirty="0" err="1"/>
              <a:t>franceze</a:t>
            </a:r>
            <a:r>
              <a:rPr lang="fr-FR" dirty="0"/>
              <a:t> </a:t>
            </a:r>
            <a:r>
              <a:rPr lang="fr-FR" dirty="0" err="1"/>
              <a:t>și</a:t>
            </a:r>
            <a:r>
              <a:rPr lang="fr-FR" dirty="0"/>
              <a:t> </a:t>
            </a:r>
            <a:r>
              <a:rPr lang="fr-FR" dirty="0" err="1"/>
              <a:t>vasele</a:t>
            </a:r>
            <a:r>
              <a:rPr lang="fr-FR" dirty="0"/>
              <a:t> </a:t>
            </a:r>
            <a:r>
              <a:rPr lang="fr-FR" dirty="0" err="1"/>
              <a:t>corsar</a:t>
            </a:r>
            <a:r>
              <a:rPr lang="fr-FR" dirty="0"/>
              <a:t> </a:t>
            </a:r>
            <a:r>
              <a:rPr lang="fr-FR" dirty="0" err="1"/>
              <a:t>americane</a:t>
            </a:r>
            <a:r>
              <a:rPr lang="fr-FR" dirty="0"/>
              <a:t> </a:t>
            </a:r>
            <a:r>
              <a:rPr lang="fr-FR" dirty="0" err="1"/>
              <a:t>pentru</a:t>
            </a:r>
            <a:r>
              <a:rPr lang="fr-FR" dirty="0"/>
              <a:t> a-</a:t>
            </a:r>
            <a:r>
              <a:rPr lang="fr-FR" dirty="0" err="1"/>
              <a:t>și</a:t>
            </a:r>
            <a:r>
              <a:rPr lang="fr-FR" dirty="0"/>
              <a:t> </a:t>
            </a:r>
            <a:r>
              <a:rPr lang="fr-FR" dirty="0" err="1"/>
              <a:t>desface</a:t>
            </a:r>
            <a:r>
              <a:rPr lang="fr-FR" dirty="0"/>
              <a:t> </a:t>
            </a:r>
            <a:r>
              <a:rPr lang="fr-FR" dirty="0" err="1"/>
              <a:t>prăzile</a:t>
            </a:r>
            <a:r>
              <a:rPr lang="fr-FR" dirty="0"/>
              <a:t>. Benjamin Franklin a </a:t>
            </a:r>
            <a:r>
              <a:rPr lang="fr-FR" dirty="0" err="1"/>
              <a:t>devenit</a:t>
            </a:r>
            <a:r>
              <a:rPr lang="fr-FR" dirty="0"/>
              <a:t> </a:t>
            </a:r>
            <a:r>
              <a:rPr lang="fr-FR" dirty="0" err="1"/>
              <a:t>ambasadorul</a:t>
            </a:r>
            <a:r>
              <a:rPr lang="fr-FR" dirty="0"/>
              <a:t> </a:t>
            </a:r>
            <a:r>
              <a:rPr lang="fr-FR" dirty="0" err="1"/>
              <a:t>Americii</a:t>
            </a:r>
            <a:r>
              <a:rPr lang="fr-FR" dirty="0"/>
              <a:t> </a:t>
            </a:r>
            <a:r>
              <a:rPr lang="fr-FR" dirty="0" err="1"/>
              <a:t>pe</a:t>
            </a:r>
            <a:r>
              <a:rPr lang="fr-FR" dirty="0"/>
              <a:t> </a:t>
            </a:r>
            <a:r>
              <a:rPr lang="fr-FR" dirty="0" err="1"/>
              <a:t>lângă</a:t>
            </a:r>
            <a:r>
              <a:rPr lang="fr-FR" dirty="0"/>
              <a:t> </a:t>
            </a:r>
            <a:r>
              <a:rPr lang="fr-FR" dirty="0" err="1"/>
              <a:t>poporul</a:t>
            </a:r>
            <a:r>
              <a:rPr lang="fr-FR" dirty="0"/>
              <a:t> </a:t>
            </a:r>
            <a:r>
              <a:rPr lang="fr-FR" dirty="0" err="1"/>
              <a:t>francez</a:t>
            </a:r>
            <a:r>
              <a:rPr lang="fr-FR" dirty="0"/>
              <a:t> </a:t>
            </a:r>
            <a:r>
              <a:rPr lang="fr-FR" dirty="0" err="1"/>
              <a:t>în</a:t>
            </a:r>
            <a:r>
              <a:rPr lang="fr-FR" dirty="0"/>
              <a:t> </a:t>
            </a:r>
            <a:r>
              <a:rPr lang="fr-FR" dirty="0" err="1"/>
              <a:t>așteptarea</a:t>
            </a:r>
            <a:r>
              <a:rPr lang="fr-FR" dirty="0"/>
              <a:t> </a:t>
            </a:r>
            <a:r>
              <a:rPr lang="fr-FR" dirty="0" err="1"/>
              <a:t>momentului</a:t>
            </a:r>
            <a:r>
              <a:rPr lang="fr-FR" dirty="0"/>
              <a:t> </a:t>
            </a:r>
            <a:r>
              <a:rPr lang="fr-FR" dirty="0" err="1"/>
              <a:t>când</a:t>
            </a:r>
            <a:r>
              <a:rPr lang="fr-FR" dirty="0"/>
              <a:t> </a:t>
            </a:r>
            <a:r>
              <a:rPr lang="fr-FR" dirty="0" err="1"/>
              <a:t>avea</a:t>
            </a:r>
            <a:r>
              <a:rPr lang="fr-FR" dirty="0"/>
              <a:t> </a:t>
            </a:r>
            <a:r>
              <a:rPr lang="fr-FR" dirty="0" err="1"/>
              <a:t>să</a:t>
            </a:r>
            <a:r>
              <a:rPr lang="fr-FR" dirty="0"/>
              <a:t> fie </a:t>
            </a:r>
            <a:r>
              <a:rPr lang="fr-FR" dirty="0" err="1"/>
              <a:t>recunoscut</a:t>
            </a:r>
            <a:r>
              <a:rPr lang="fr-FR" dirty="0"/>
              <a:t> la </a:t>
            </a:r>
            <a:r>
              <a:rPr lang="fr-FR" dirty="0" err="1"/>
              <a:t>curte</a:t>
            </a:r>
            <a:r>
              <a:rPr lang="fr-FR" dirty="0"/>
              <a:t>. A </a:t>
            </a:r>
            <a:r>
              <a:rPr lang="fr-FR" dirty="0" err="1"/>
              <a:t>preluat</a:t>
            </a:r>
            <a:r>
              <a:rPr lang="fr-FR" dirty="0"/>
              <a:t> </a:t>
            </a:r>
            <a:r>
              <a:rPr lang="fr-FR" dirty="0" err="1"/>
              <a:t>conducerea</a:t>
            </a:r>
            <a:r>
              <a:rPr lang="fr-FR" dirty="0"/>
              <a:t> </a:t>
            </a:r>
            <a:r>
              <a:rPr lang="fr-FR" dirty="0" err="1"/>
              <a:t>misiunii</a:t>
            </a:r>
            <a:r>
              <a:rPr lang="fr-FR" dirty="0"/>
              <a:t> </a:t>
            </a:r>
            <a:r>
              <a:rPr lang="fr-FR" dirty="0" err="1"/>
              <a:t>americane</a:t>
            </a:r>
            <a:r>
              <a:rPr lang="fr-FR" dirty="0"/>
              <a:t> </a:t>
            </a:r>
            <a:r>
              <a:rPr lang="fr-FR" dirty="0" err="1"/>
              <a:t>în</a:t>
            </a:r>
            <a:r>
              <a:rPr lang="fr-FR" dirty="0"/>
              <a:t> </a:t>
            </a:r>
            <a:r>
              <a:rPr lang="fr-FR" dirty="0" err="1"/>
              <a:t>Franța</a:t>
            </a:r>
            <a:r>
              <a:rPr lang="fr-FR" dirty="0"/>
              <a:t> </a:t>
            </a:r>
            <a:r>
              <a:rPr lang="fr-FR" dirty="0" err="1"/>
              <a:t>și</a:t>
            </a:r>
            <a:r>
              <a:rPr lang="fr-FR" dirty="0"/>
              <a:t> </a:t>
            </a:r>
            <a:r>
              <a:rPr lang="fr-FR" dirty="0" err="1"/>
              <a:t>reședința</a:t>
            </a:r>
            <a:r>
              <a:rPr lang="fr-FR" dirty="0"/>
              <a:t> lui de la Passy </a:t>
            </a:r>
            <a:r>
              <a:rPr lang="fr-FR" dirty="0" err="1"/>
              <a:t>devenise</a:t>
            </a:r>
            <a:r>
              <a:rPr lang="fr-FR" dirty="0"/>
              <a:t> </a:t>
            </a:r>
            <a:r>
              <a:rPr lang="fr-FR" dirty="0" err="1"/>
              <a:t>sediul</a:t>
            </a:r>
            <a:r>
              <a:rPr lang="fr-FR" dirty="0"/>
              <a:t> </a:t>
            </a:r>
            <a:r>
              <a:rPr lang="fr-FR" dirty="0" err="1"/>
              <a:t>reprezentanței</a:t>
            </a:r>
            <a:r>
              <a:rPr lang="fr-FR" dirty="0"/>
              <a:t>. Franklin </a:t>
            </a:r>
            <a:r>
              <a:rPr lang="fr-FR" dirty="0" err="1"/>
              <a:t>și</a:t>
            </a:r>
            <a:r>
              <a:rPr lang="fr-FR" dirty="0"/>
              <a:t> </a:t>
            </a:r>
            <a:r>
              <a:rPr lang="fr-FR" dirty="0" err="1"/>
              <a:t>cu</a:t>
            </a:r>
            <a:r>
              <a:rPr lang="fr-FR" dirty="0"/>
              <a:t> Vergennes </a:t>
            </a:r>
            <a:r>
              <a:rPr lang="fr-FR" dirty="0" err="1"/>
              <a:t>s-au</a:t>
            </a:r>
            <a:r>
              <a:rPr lang="fr-FR" dirty="0"/>
              <a:t> </a:t>
            </a:r>
            <a:r>
              <a:rPr lang="fr-FR" dirty="0" err="1"/>
              <a:t>consultat</a:t>
            </a:r>
            <a:r>
              <a:rPr lang="fr-FR" dirty="0"/>
              <a:t> </a:t>
            </a:r>
            <a:r>
              <a:rPr lang="fr-FR" dirty="0" err="1"/>
              <a:t>în</a:t>
            </a:r>
            <a:r>
              <a:rPr lang="fr-FR" dirty="0"/>
              <a:t> secret. </a:t>
            </a:r>
            <a:r>
              <a:rPr lang="fr-FR" dirty="0" err="1"/>
              <a:t>Spionii</a:t>
            </a:r>
            <a:r>
              <a:rPr lang="fr-FR" dirty="0"/>
              <a:t> </a:t>
            </a:r>
            <a:r>
              <a:rPr lang="fr-FR" dirty="0" err="1"/>
              <a:t>Angliei</a:t>
            </a:r>
            <a:r>
              <a:rPr lang="fr-FR" dirty="0"/>
              <a:t> i-au </a:t>
            </a:r>
            <a:r>
              <a:rPr lang="fr-FR" dirty="0" err="1"/>
              <a:t>supravegheat</a:t>
            </a:r>
            <a:r>
              <a:rPr lang="fr-FR" dirty="0"/>
              <a:t>, </a:t>
            </a:r>
            <a:r>
              <a:rPr lang="fr-FR" dirty="0" err="1"/>
              <a:t>furnizând</a:t>
            </a:r>
            <a:r>
              <a:rPr lang="fr-FR" dirty="0"/>
              <a:t> </a:t>
            </a:r>
            <a:r>
              <a:rPr lang="fr-FR" dirty="0" err="1"/>
              <a:t>informații</a:t>
            </a:r>
            <a:r>
              <a:rPr lang="fr-FR" dirty="0"/>
              <a:t> </a:t>
            </a:r>
            <a:r>
              <a:rPr lang="fr-FR" dirty="0" err="1"/>
              <a:t>vicontelui</a:t>
            </a:r>
            <a:r>
              <a:rPr lang="fr-FR" dirty="0"/>
              <a:t> </a:t>
            </a:r>
            <a:r>
              <a:rPr lang="fr-FR" dirty="0" err="1"/>
              <a:t>Stormont</a:t>
            </a:r>
            <a:r>
              <a:rPr lang="fr-FR" dirty="0"/>
              <a:t>, </a:t>
            </a:r>
            <a:r>
              <a:rPr lang="fr-FR" dirty="0" err="1"/>
              <a:t>ambasadorul</a:t>
            </a:r>
            <a:r>
              <a:rPr lang="fr-FR" dirty="0"/>
              <a:t> </a:t>
            </a:r>
            <a:r>
              <a:rPr lang="fr-FR" dirty="0" err="1"/>
              <a:t>britanic</a:t>
            </a:r>
            <a:r>
              <a:rPr lang="fr-FR" dirty="0"/>
              <a:t> la Versailles, </a:t>
            </a:r>
            <a:r>
              <a:rPr lang="fr-FR" dirty="0" err="1"/>
              <a:t>pentru</a:t>
            </a:r>
            <a:r>
              <a:rPr lang="fr-FR" dirty="0"/>
              <a:t> </a:t>
            </a:r>
            <a:r>
              <a:rPr lang="fr-FR" dirty="0" err="1"/>
              <a:t>protestele</a:t>
            </a:r>
            <a:r>
              <a:rPr lang="fr-FR" dirty="0"/>
              <a:t> </a:t>
            </a:r>
            <a:r>
              <a:rPr lang="fr-FR" dirty="0" err="1"/>
              <a:t>pe</a:t>
            </a:r>
            <a:r>
              <a:rPr lang="fr-FR" dirty="0"/>
              <a:t> care le </a:t>
            </a:r>
            <a:r>
              <a:rPr lang="fr-FR" dirty="0" err="1"/>
              <a:t>înainta</a:t>
            </a:r>
            <a:r>
              <a:rPr lang="fr-FR" dirty="0"/>
              <a:t> </a:t>
            </a:r>
            <a:r>
              <a:rPr lang="fr-FR" dirty="0" err="1"/>
              <a:t>guvernului</a:t>
            </a:r>
            <a:r>
              <a:rPr lang="fr-FR" dirty="0"/>
              <a:t> </a:t>
            </a:r>
            <a:r>
              <a:rPr lang="fr-FR" dirty="0" err="1"/>
              <a:t>francez</a:t>
            </a:r>
            <a:r>
              <a:rPr lang="fr-FR" dirty="0"/>
              <a:t>. Franklin nu a </a:t>
            </a:r>
            <a:r>
              <a:rPr lang="fr-FR" dirty="0" err="1"/>
              <a:t>pierdut</a:t>
            </a:r>
            <a:r>
              <a:rPr lang="fr-FR" dirty="0"/>
              <a:t> </a:t>
            </a:r>
            <a:r>
              <a:rPr lang="fr-FR" dirty="0" err="1"/>
              <a:t>nici</a:t>
            </a:r>
            <a:r>
              <a:rPr lang="fr-FR" dirty="0"/>
              <a:t> un </a:t>
            </a:r>
            <a:r>
              <a:rPr lang="fr-FR" dirty="0" err="1"/>
              <a:t>prilej</a:t>
            </a:r>
            <a:r>
              <a:rPr lang="fr-FR" dirty="0"/>
              <a:t> </a:t>
            </a:r>
            <a:r>
              <a:rPr lang="fr-FR" dirty="0" err="1"/>
              <a:t>pentru</a:t>
            </a:r>
            <a:r>
              <a:rPr lang="fr-FR" dirty="0"/>
              <a:t> a </a:t>
            </a:r>
            <a:r>
              <a:rPr lang="fr-FR" dirty="0" err="1"/>
              <a:t>câștigă</a:t>
            </a:r>
            <a:r>
              <a:rPr lang="fr-FR" dirty="0"/>
              <a:t> </a:t>
            </a:r>
            <a:r>
              <a:rPr lang="fr-FR" dirty="0" err="1"/>
              <a:t>opinia</a:t>
            </a:r>
            <a:r>
              <a:rPr lang="fr-FR" dirty="0"/>
              <a:t> </a:t>
            </a:r>
            <a:r>
              <a:rPr lang="fr-FR" dirty="0" err="1"/>
              <a:t>publică</a:t>
            </a:r>
            <a:r>
              <a:rPr lang="fr-FR" dirty="0"/>
              <a:t> </a:t>
            </a:r>
            <a:r>
              <a:rPr lang="fr-FR" dirty="0" err="1"/>
              <a:t>pentru</a:t>
            </a:r>
            <a:r>
              <a:rPr lang="fr-FR" dirty="0"/>
              <a:t> </a:t>
            </a:r>
            <a:r>
              <a:rPr lang="fr-FR" dirty="0" err="1"/>
              <a:t>cauza</a:t>
            </a:r>
            <a:r>
              <a:rPr lang="fr-FR" dirty="0"/>
              <a:t> </a:t>
            </a:r>
            <a:r>
              <a:rPr lang="fr-FR" dirty="0" err="1"/>
              <a:t>americană</a:t>
            </a:r>
            <a:r>
              <a:rPr lang="fr-FR" dirty="0"/>
              <a:t>, </a:t>
            </a:r>
            <a:r>
              <a:rPr lang="fr-FR" dirty="0" err="1"/>
              <a:t>iar</a:t>
            </a:r>
            <a:r>
              <a:rPr lang="fr-FR" dirty="0"/>
              <a:t> </a:t>
            </a:r>
            <a:r>
              <a:rPr lang="fr-FR" dirty="0" err="1"/>
              <a:t>pamfletele</a:t>
            </a:r>
            <a:r>
              <a:rPr lang="fr-FR" dirty="0"/>
              <a:t>, </a:t>
            </a:r>
            <a:r>
              <a:rPr lang="fr-FR" dirty="0" err="1"/>
              <a:t>articolele</a:t>
            </a:r>
            <a:r>
              <a:rPr lang="fr-FR" dirty="0"/>
              <a:t> </a:t>
            </a:r>
            <a:r>
              <a:rPr lang="fr-FR" dirty="0" err="1"/>
              <a:t>și</a:t>
            </a:r>
            <a:r>
              <a:rPr lang="fr-FR" dirty="0"/>
              <a:t> </a:t>
            </a:r>
            <a:r>
              <a:rPr lang="fr-FR" dirty="0" err="1"/>
              <a:t>conferințele</a:t>
            </a:r>
            <a:r>
              <a:rPr lang="fr-FR" dirty="0"/>
              <a:t>, </a:t>
            </a:r>
            <a:r>
              <a:rPr lang="fr-FR" dirty="0" err="1"/>
              <a:t>precum</a:t>
            </a:r>
            <a:r>
              <a:rPr lang="fr-FR" dirty="0"/>
              <a:t> </a:t>
            </a:r>
            <a:r>
              <a:rPr lang="fr-FR" dirty="0" err="1"/>
              <a:t>și</a:t>
            </a:r>
            <a:r>
              <a:rPr lang="fr-FR" dirty="0"/>
              <a:t> </a:t>
            </a:r>
            <a:r>
              <a:rPr lang="fr-FR" dirty="0" err="1"/>
              <a:t>prezența</a:t>
            </a:r>
            <a:r>
              <a:rPr lang="fr-FR" dirty="0"/>
              <a:t> sa, au </a:t>
            </a:r>
            <a:r>
              <a:rPr lang="fr-FR" dirty="0" err="1"/>
              <a:t>adus</a:t>
            </a:r>
            <a:r>
              <a:rPr lang="fr-FR" dirty="0"/>
              <a:t> </a:t>
            </a:r>
            <a:r>
              <a:rPr lang="fr-FR" dirty="0" err="1"/>
              <a:t>Americii</a:t>
            </a:r>
            <a:r>
              <a:rPr lang="fr-FR" dirty="0"/>
              <a:t> </a:t>
            </a:r>
            <a:r>
              <a:rPr lang="fr-FR" dirty="0" err="1"/>
              <a:t>numeroase</a:t>
            </a:r>
            <a:r>
              <a:rPr lang="fr-FR" dirty="0"/>
              <a:t> </a:t>
            </a:r>
            <a:r>
              <a:rPr lang="fr-FR" dirty="0" err="1"/>
              <a:t>prietenii</a:t>
            </a:r>
            <a:r>
              <a:rPr lang="fr-FR" dirty="0"/>
              <a:t> </a:t>
            </a:r>
            <a:r>
              <a:rPr lang="fr-FR" dirty="0" err="1"/>
              <a:t>și</a:t>
            </a:r>
            <a:r>
              <a:rPr lang="fr-FR" dirty="0"/>
              <a:t> </a:t>
            </a:r>
            <a:r>
              <a:rPr lang="fr-FR" dirty="0" err="1"/>
              <a:t>influență</a:t>
            </a:r>
            <a:r>
              <a:rPr lang="fr-FR" dirty="0" smtClean="0"/>
              <a: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2400" y="3124200"/>
            <a:ext cx="5111750" cy="3386534"/>
          </a:xfrm>
        </p:spPr>
      </p:pic>
      <p:sp>
        <p:nvSpPr>
          <p:cNvPr id="6" name="Rectangle 5"/>
          <p:cNvSpPr/>
          <p:nvPr/>
        </p:nvSpPr>
        <p:spPr>
          <a:xfrm>
            <a:off x="4800600" y="6488668"/>
            <a:ext cx="3306098" cy="369332"/>
          </a:xfrm>
          <a:prstGeom prst="rect">
            <a:avLst/>
          </a:prstGeom>
        </p:spPr>
        <p:txBody>
          <a:bodyPr wrap="none">
            <a:spAutoFit/>
          </a:bodyPr>
          <a:lstStyle/>
          <a:p>
            <a:r>
              <a:rPr lang="en-US" dirty="0" err="1"/>
              <a:t>Capitularea</a:t>
            </a:r>
            <a:r>
              <a:rPr lang="en-US" dirty="0"/>
              <a:t> </a:t>
            </a:r>
            <a:r>
              <a:rPr lang="en-US" dirty="0" err="1"/>
              <a:t>generalului</a:t>
            </a:r>
            <a:r>
              <a:rPr lang="en-US" dirty="0"/>
              <a:t> Burgoyne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0" y="76200"/>
            <a:ext cx="2377440" cy="2971800"/>
          </a:xfrm>
          <a:prstGeom prst="rect">
            <a:avLst/>
          </a:prstGeom>
        </p:spPr>
      </p:pic>
      <p:sp>
        <p:nvSpPr>
          <p:cNvPr id="7" name="TextBox 6"/>
          <p:cNvSpPr txBox="1"/>
          <p:nvPr/>
        </p:nvSpPr>
        <p:spPr>
          <a:xfrm>
            <a:off x="7696200" y="1238934"/>
            <a:ext cx="1203960" cy="646331"/>
          </a:xfrm>
          <a:prstGeom prst="rect">
            <a:avLst/>
          </a:prstGeom>
          <a:noFill/>
        </p:spPr>
        <p:txBody>
          <a:bodyPr wrap="square" rtlCol="0">
            <a:spAutoFit/>
          </a:bodyPr>
          <a:lstStyle/>
          <a:p>
            <a:r>
              <a:rPr lang="ro-RO" dirty="0" smtClean="0"/>
              <a:t>Generalul Burgoyne</a:t>
            </a:r>
            <a:endParaRPr lang="en-US" dirty="0"/>
          </a:p>
        </p:txBody>
      </p:sp>
    </p:spTree>
    <p:extLst>
      <p:ext uri="{BB962C8B-B14F-4D97-AF65-F5344CB8AC3E}">
        <p14:creationId xmlns:p14="http://schemas.microsoft.com/office/powerpoint/2010/main" val="357431836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00376" y="762000"/>
            <a:ext cx="4567424" cy="4572000"/>
          </a:xfrm>
        </p:spPr>
      </p:pic>
      <p:sp>
        <p:nvSpPr>
          <p:cNvPr id="4" name="Text Placeholder 3"/>
          <p:cNvSpPr>
            <a:spLocks noGrp="1"/>
          </p:cNvSpPr>
          <p:nvPr>
            <p:ph type="body" sz="half" idx="2"/>
          </p:nvPr>
        </p:nvSpPr>
        <p:spPr>
          <a:xfrm>
            <a:off x="0" y="457200"/>
            <a:ext cx="4495800" cy="6172200"/>
          </a:xfrm>
        </p:spPr>
        <p:txBody>
          <a:bodyPr>
            <a:normAutofit fontScale="77500" lnSpcReduction="20000"/>
          </a:bodyPr>
          <a:lstStyle/>
          <a:p>
            <a:pPr algn="just"/>
            <a:r>
              <a:rPr lang="ro-RO" dirty="0" smtClean="0"/>
              <a:t>	</a:t>
            </a:r>
            <a:r>
              <a:rPr lang="fr-FR" dirty="0" err="1" smtClean="0"/>
              <a:t>În</a:t>
            </a:r>
            <a:r>
              <a:rPr lang="fr-FR" dirty="0" smtClean="0"/>
              <a:t> </a:t>
            </a:r>
            <a:r>
              <a:rPr lang="fr-FR" dirty="0" err="1"/>
              <a:t>decembrie</a:t>
            </a:r>
            <a:r>
              <a:rPr lang="fr-FR" dirty="0"/>
              <a:t> 1777, </a:t>
            </a:r>
            <a:r>
              <a:rPr lang="fr-FR" dirty="0" err="1"/>
              <a:t>Parisul</a:t>
            </a:r>
            <a:r>
              <a:rPr lang="fr-FR" dirty="0"/>
              <a:t> a </a:t>
            </a:r>
            <a:r>
              <a:rPr lang="fr-FR" dirty="0" err="1"/>
              <a:t>aflat</a:t>
            </a:r>
            <a:r>
              <a:rPr lang="fr-FR" dirty="0"/>
              <a:t> de </a:t>
            </a:r>
            <a:r>
              <a:rPr lang="fr-FR" dirty="0" err="1"/>
              <a:t>capitularea</a:t>
            </a:r>
            <a:r>
              <a:rPr lang="fr-FR" dirty="0"/>
              <a:t> lui Burgoyne. Vergennes a </a:t>
            </a:r>
            <a:r>
              <a:rPr lang="fr-FR" dirty="0" err="1"/>
              <a:t>socotit</a:t>
            </a:r>
            <a:r>
              <a:rPr lang="fr-FR" dirty="0"/>
              <a:t> </a:t>
            </a:r>
            <a:r>
              <a:rPr lang="fr-FR" dirty="0" err="1"/>
              <a:t>că</a:t>
            </a:r>
            <a:r>
              <a:rPr lang="fr-FR" dirty="0"/>
              <a:t> </a:t>
            </a:r>
            <a:r>
              <a:rPr lang="fr-FR" dirty="0" err="1"/>
              <a:t>Anglia</a:t>
            </a:r>
            <a:r>
              <a:rPr lang="fr-FR" dirty="0"/>
              <a:t> va </a:t>
            </a:r>
            <a:r>
              <a:rPr lang="fr-FR" dirty="0" err="1"/>
              <a:t>oferi</a:t>
            </a:r>
            <a:r>
              <a:rPr lang="fr-FR" dirty="0"/>
              <a:t> </a:t>
            </a:r>
            <a:r>
              <a:rPr lang="fr-FR" dirty="0" err="1"/>
              <a:t>americanilor</a:t>
            </a:r>
            <a:r>
              <a:rPr lang="fr-FR" dirty="0"/>
              <a:t> </a:t>
            </a:r>
            <a:r>
              <a:rPr lang="fr-FR" dirty="0" err="1"/>
              <a:t>concesii</a:t>
            </a:r>
            <a:r>
              <a:rPr lang="fr-FR" dirty="0"/>
              <a:t> </a:t>
            </a:r>
            <a:r>
              <a:rPr lang="fr-FR" dirty="0" err="1"/>
              <a:t>în</a:t>
            </a:r>
            <a:r>
              <a:rPr lang="fr-FR" dirty="0"/>
              <a:t> </a:t>
            </a:r>
            <a:r>
              <a:rPr lang="fr-FR" dirty="0" err="1"/>
              <a:t>vederea</a:t>
            </a:r>
            <a:r>
              <a:rPr lang="fr-FR" dirty="0"/>
              <a:t> </a:t>
            </a:r>
            <a:r>
              <a:rPr lang="fr-FR" dirty="0" err="1"/>
              <a:t>încheierii</a:t>
            </a:r>
            <a:r>
              <a:rPr lang="fr-FR" dirty="0"/>
              <a:t> </a:t>
            </a:r>
            <a:r>
              <a:rPr lang="fr-FR" dirty="0" err="1"/>
              <a:t>păcii</a:t>
            </a:r>
            <a:r>
              <a:rPr lang="fr-FR" dirty="0"/>
              <a:t> </a:t>
            </a:r>
            <a:r>
              <a:rPr lang="fr-FR" dirty="0" err="1"/>
              <a:t>și</a:t>
            </a:r>
            <a:r>
              <a:rPr lang="fr-FR" dirty="0"/>
              <a:t> </a:t>
            </a:r>
            <a:r>
              <a:rPr lang="fr-FR" dirty="0" err="1"/>
              <a:t>Franța</a:t>
            </a:r>
            <a:r>
              <a:rPr lang="fr-FR" dirty="0"/>
              <a:t> </a:t>
            </a:r>
            <a:r>
              <a:rPr lang="fr-FR" dirty="0" err="1"/>
              <a:t>trebuia</a:t>
            </a:r>
            <a:r>
              <a:rPr lang="fr-FR" dirty="0"/>
              <a:t> </a:t>
            </a:r>
            <a:r>
              <a:rPr lang="fr-FR" dirty="0" err="1"/>
              <a:t>să</a:t>
            </a:r>
            <a:r>
              <a:rPr lang="fr-FR" dirty="0"/>
              <a:t> </a:t>
            </a:r>
            <a:r>
              <a:rPr lang="fr-FR" dirty="0" err="1"/>
              <a:t>acționeze</a:t>
            </a:r>
            <a:r>
              <a:rPr lang="fr-FR" dirty="0"/>
              <a:t> </a:t>
            </a:r>
            <a:r>
              <a:rPr lang="fr-FR" dirty="0" err="1"/>
              <a:t>rapid</a:t>
            </a:r>
            <a:r>
              <a:rPr lang="fr-FR" dirty="0"/>
              <a:t>. Paul </a:t>
            </a:r>
            <a:r>
              <a:rPr lang="fr-FR" dirty="0" err="1"/>
              <a:t>Wentworth</a:t>
            </a:r>
            <a:r>
              <a:rPr lang="fr-FR" dirty="0"/>
              <a:t>, </a:t>
            </a:r>
            <a:r>
              <a:rPr lang="fr-FR" dirty="0" err="1"/>
              <a:t>șeful</a:t>
            </a:r>
            <a:r>
              <a:rPr lang="fr-FR" dirty="0"/>
              <a:t> </a:t>
            </a:r>
            <a:r>
              <a:rPr lang="fr-FR" dirty="0" err="1"/>
              <a:t>rețelei</a:t>
            </a:r>
            <a:r>
              <a:rPr lang="fr-FR" dirty="0"/>
              <a:t> de </a:t>
            </a:r>
            <a:r>
              <a:rPr lang="fr-FR" dirty="0" err="1"/>
              <a:t>spionaj</a:t>
            </a:r>
            <a:r>
              <a:rPr lang="fr-FR" dirty="0"/>
              <a:t> </a:t>
            </a:r>
            <a:r>
              <a:rPr lang="fr-FR" dirty="0" err="1"/>
              <a:t>britanic</a:t>
            </a:r>
            <a:r>
              <a:rPr lang="fr-FR" dirty="0"/>
              <a:t> </a:t>
            </a:r>
            <a:r>
              <a:rPr lang="fr-FR" dirty="0" err="1"/>
              <a:t>din</a:t>
            </a:r>
            <a:r>
              <a:rPr lang="fr-FR" dirty="0"/>
              <a:t> </a:t>
            </a:r>
            <a:r>
              <a:rPr lang="fr-FR" dirty="0" err="1"/>
              <a:t>Franța</a:t>
            </a:r>
            <a:r>
              <a:rPr lang="fr-FR" dirty="0"/>
              <a:t> l-a </a:t>
            </a:r>
            <a:r>
              <a:rPr lang="fr-FR" dirty="0" err="1"/>
              <a:t>informat</a:t>
            </a:r>
            <a:r>
              <a:rPr lang="fr-FR" dirty="0"/>
              <a:t> </a:t>
            </a:r>
            <a:r>
              <a:rPr lang="fr-FR" dirty="0" err="1"/>
              <a:t>pe</a:t>
            </a:r>
            <a:r>
              <a:rPr lang="fr-FR" dirty="0"/>
              <a:t> </a:t>
            </a:r>
            <a:r>
              <a:rPr lang="fr-FR" dirty="0" err="1"/>
              <a:t>Silas</a:t>
            </a:r>
            <a:r>
              <a:rPr lang="fr-FR" dirty="0"/>
              <a:t> </a:t>
            </a:r>
            <a:r>
              <a:rPr lang="fr-FR" dirty="0" err="1"/>
              <a:t>Deane</a:t>
            </a:r>
            <a:r>
              <a:rPr lang="fr-FR" dirty="0"/>
              <a:t> </a:t>
            </a:r>
            <a:r>
              <a:rPr lang="fr-FR" dirty="0" err="1"/>
              <a:t>că</a:t>
            </a:r>
            <a:r>
              <a:rPr lang="fr-FR" dirty="0"/>
              <a:t> </a:t>
            </a:r>
            <a:r>
              <a:rPr lang="fr-FR" dirty="0" err="1"/>
              <a:t>Anglia</a:t>
            </a:r>
            <a:r>
              <a:rPr lang="fr-FR" dirty="0"/>
              <a:t> </a:t>
            </a:r>
            <a:r>
              <a:rPr lang="fr-FR" dirty="0" err="1"/>
              <a:t>era</a:t>
            </a:r>
            <a:r>
              <a:rPr lang="fr-FR" dirty="0"/>
              <a:t> </a:t>
            </a:r>
            <a:r>
              <a:rPr lang="fr-FR" dirty="0" err="1"/>
              <a:t>gata</a:t>
            </a:r>
            <a:r>
              <a:rPr lang="fr-FR" dirty="0"/>
              <a:t> </a:t>
            </a:r>
            <a:r>
              <a:rPr lang="fr-FR" dirty="0" err="1"/>
              <a:t>să</a:t>
            </a:r>
            <a:r>
              <a:rPr lang="fr-FR" dirty="0"/>
              <a:t> </a:t>
            </a:r>
            <a:r>
              <a:rPr lang="fr-FR" dirty="0" err="1"/>
              <a:t>propună</a:t>
            </a:r>
            <a:r>
              <a:rPr lang="fr-FR" dirty="0"/>
              <a:t> </a:t>
            </a:r>
            <a:r>
              <a:rPr lang="fr-FR" dirty="0" err="1"/>
              <a:t>soluții</a:t>
            </a:r>
            <a:r>
              <a:rPr lang="fr-FR" dirty="0"/>
              <a:t> </a:t>
            </a:r>
            <a:r>
              <a:rPr lang="fr-FR" dirty="0" err="1"/>
              <a:t>generoase</a:t>
            </a:r>
            <a:r>
              <a:rPr lang="fr-FR" dirty="0"/>
              <a:t> de pace. </a:t>
            </a:r>
            <a:r>
              <a:rPr lang="fr-FR" dirty="0" err="1"/>
              <a:t>Două</a:t>
            </a:r>
            <a:r>
              <a:rPr lang="fr-FR" dirty="0"/>
              <a:t> </a:t>
            </a:r>
            <a:r>
              <a:rPr lang="fr-FR" dirty="0" err="1"/>
              <a:t>zile</a:t>
            </a:r>
            <a:r>
              <a:rPr lang="fr-FR" dirty="0"/>
              <a:t> mai </a:t>
            </a:r>
            <a:r>
              <a:rPr lang="fr-FR" dirty="0" err="1"/>
              <a:t>târziu</a:t>
            </a:r>
            <a:r>
              <a:rPr lang="fr-FR" dirty="0"/>
              <a:t>, Vergennes a promis </a:t>
            </a:r>
            <a:r>
              <a:rPr lang="fr-FR" dirty="0" err="1"/>
              <a:t>recunoașterea</a:t>
            </a:r>
            <a:r>
              <a:rPr lang="fr-FR" dirty="0"/>
              <a:t> </a:t>
            </a:r>
            <a:r>
              <a:rPr lang="fr-FR" dirty="0" err="1"/>
              <a:t>formală</a:t>
            </a:r>
            <a:r>
              <a:rPr lang="fr-FR" dirty="0"/>
              <a:t> a SUA. La 6 </a:t>
            </a:r>
            <a:r>
              <a:rPr lang="fr-FR" dirty="0" err="1"/>
              <a:t>februarie</a:t>
            </a:r>
            <a:r>
              <a:rPr lang="fr-FR" dirty="0"/>
              <a:t> 1778, au </a:t>
            </a:r>
            <a:r>
              <a:rPr lang="fr-FR" dirty="0" err="1"/>
              <a:t>fost</a:t>
            </a:r>
            <a:r>
              <a:rPr lang="fr-FR" dirty="0"/>
              <a:t> </a:t>
            </a:r>
            <a:r>
              <a:rPr lang="fr-FR" dirty="0" err="1"/>
              <a:t>semnate</a:t>
            </a:r>
            <a:r>
              <a:rPr lang="fr-FR" dirty="0"/>
              <a:t> </a:t>
            </a:r>
            <a:r>
              <a:rPr lang="fr-FR" dirty="0" err="1"/>
              <a:t>tratatele</a:t>
            </a:r>
            <a:r>
              <a:rPr lang="fr-FR" dirty="0"/>
              <a:t> </a:t>
            </a:r>
            <a:r>
              <a:rPr lang="fr-FR" dirty="0" err="1"/>
              <a:t>franco-americane</a:t>
            </a:r>
            <a:r>
              <a:rPr lang="fr-FR" dirty="0"/>
              <a:t>. </a:t>
            </a:r>
            <a:r>
              <a:rPr lang="fr-FR" dirty="0" err="1"/>
              <a:t>Tratatul</a:t>
            </a:r>
            <a:r>
              <a:rPr lang="fr-FR" dirty="0"/>
              <a:t> de </a:t>
            </a:r>
            <a:r>
              <a:rPr lang="fr-FR" dirty="0" err="1"/>
              <a:t>amiciție</a:t>
            </a:r>
            <a:r>
              <a:rPr lang="fr-FR" dirty="0"/>
              <a:t> </a:t>
            </a:r>
            <a:r>
              <a:rPr lang="fr-FR" dirty="0" err="1"/>
              <a:t>și</a:t>
            </a:r>
            <a:r>
              <a:rPr lang="fr-FR" dirty="0"/>
              <a:t> </a:t>
            </a:r>
            <a:r>
              <a:rPr lang="fr-FR" dirty="0" err="1"/>
              <a:t>comerț</a:t>
            </a:r>
            <a:r>
              <a:rPr lang="fr-FR" dirty="0"/>
              <a:t> </a:t>
            </a:r>
            <a:r>
              <a:rPr lang="fr-FR" dirty="0" err="1"/>
              <a:t>prevedea</a:t>
            </a:r>
            <a:r>
              <a:rPr lang="fr-FR" dirty="0"/>
              <a:t> </a:t>
            </a:r>
            <a:r>
              <a:rPr lang="fr-FR" dirty="0" err="1"/>
              <a:t>recunoașterea</a:t>
            </a:r>
            <a:r>
              <a:rPr lang="fr-FR" dirty="0"/>
              <a:t> </a:t>
            </a:r>
            <a:r>
              <a:rPr lang="fr-FR" dirty="0" err="1"/>
              <a:t>oficială</a:t>
            </a:r>
            <a:r>
              <a:rPr lang="fr-FR" dirty="0"/>
              <a:t> a </a:t>
            </a:r>
            <a:r>
              <a:rPr lang="fr-FR" dirty="0" err="1"/>
              <a:t>Statelor</a:t>
            </a:r>
            <a:r>
              <a:rPr lang="fr-FR" dirty="0"/>
              <a:t> </a:t>
            </a:r>
            <a:r>
              <a:rPr lang="fr-FR" dirty="0" err="1"/>
              <a:t>Unite</a:t>
            </a:r>
            <a:r>
              <a:rPr lang="fr-FR" dirty="0"/>
              <a:t> ale </a:t>
            </a:r>
            <a:r>
              <a:rPr lang="fr-FR" dirty="0" err="1"/>
              <a:t>Americii</a:t>
            </a:r>
            <a:r>
              <a:rPr lang="fr-FR" dirty="0"/>
              <a:t> de </a:t>
            </a:r>
            <a:r>
              <a:rPr lang="fr-FR" dirty="0" err="1"/>
              <a:t>către</a:t>
            </a:r>
            <a:r>
              <a:rPr lang="fr-FR" dirty="0"/>
              <a:t> </a:t>
            </a:r>
            <a:r>
              <a:rPr lang="fr-FR" dirty="0" err="1"/>
              <a:t>Franța</a:t>
            </a:r>
            <a:r>
              <a:rPr lang="fr-FR" dirty="0"/>
              <a:t> </a:t>
            </a:r>
            <a:r>
              <a:rPr lang="fr-FR" dirty="0" err="1"/>
              <a:t>și</a:t>
            </a:r>
            <a:r>
              <a:rPr lang="fr-FR" dirty="0"/>
              <a:t> </a:t>
            </a:r>
            <a:r>
              <a:rPr lang="fr-FR" dirty="0" err="1"/>
              <a:t>acordul</a:t>
            </a:r>
            <a:r>
              <a:rPr lang="fr-FR" dirty="0"/>
              <a:t> </a:t>
            </a:r>
            <a:r>
              <a:rPr lang="fr-FR" dirty="0" err="1"/>
              <a:t>ambelor</a:t>
            </a:r>
            <a:r>
              <a:rPr lang="fr-FR" dirty="0"/>
              <a:t> </a:t>
            </a:r>
            <a:r>
              <a:rPr lang="fr-FR" dirty="0" err="1"/>
              <a:t>națiuni</a:t>
            </a:r>
            <a:r>
              <a:rPr lang="fr-FR" dirty="0"/>
              <a:t> de a </a:t>
            </a:r>
            <a:r>
              <a:rPr lang="fr-FR" dirty="0" err="1"/>
              <a:t>încuraja</a:t>
            </a:r>
            <a:r>
              <a:rPr lang="fr-FR" dirty="0"/>
              <a:t> </a:t>
            </a:r>
            <a:r>
              <a:rPr lang="fr-FR" dirty="0" err="1"/>
              <a:t>comerțul</a:t>
            </a:r>
            <a:r>
              <a:rPr lang="fr-FR" dirty="0"/>
              <a:t> </a:t>
            </a:r>
            <a:r>
              <a:rPr lang="fr-FR" dirty="0" err="1"/>
              <a:t>reciproc</a:t>
            </a:r>
            <a:r>
              <a:rPr lang="fr-FR" dirty="0"/>
              <a:t>. </a:t>
            </a:r>
            <a:r>
              <a:rPr lang="fr-FR" dirty="0" err="1"/>
              <a:t>Tratatul</a:t>
            </a:r>
            <a:r>
              <a:rPr lang="fr-FR" dirty="0"/>
              <a:t> de </a:t>
            </a:r>
            <a:r>
              <a:rPr lang="fr-FR" dirty="0" err="1"/>
              <a:t>alianța</a:t>
            </a:r>
            <a:r>
              <a:rPr lang="fr-FR" dirty="0"/>
              <a:t> a </a:t>
            </a:r>
            <a:r>
              <a:rPr lang="fr-FR" dirty="0" err="1"/>
              <a:t>prevăzut</a:t>
            </a:r>
            <a:r>
              <a:rPr lang="fr-FR" dirty="0"/>
              <a:t> </a:t>
            </a:r>
            <a:r>
              <a:rPr lang="fr-FR" dirty="0" err="1"/>
              <a:t>că</a:t>
            </a:r>
            <a:r>
              <a:rPr lang="fr-FR" dirty="0"/>
              <a:t> </a:t>
            </a:r>
            <a:r>
              <a:rPr lang="fr-FR" dirty="0" err="1"/>
              <a:t>ambele</a:t>
            </a:r>
            <a:r>
              <a:rPr lang="fr-FR" dirty="0"/>
              <a:t> state vor fi </a:t>
            </a:r>
            <a:r>
              <a:rPr lang="fr-FR" dirty="0" err="1"/>
              <a:t>loiale</a:t>
            </a:r>
            <a:r>
              <a:rPr lang="fr-FR" dirty="0"/>
              <a:t> </a:t>
            </a:r>
            <a:r>
              <a:rPr lang="fr-FR" dirty="0" err="1"/>
              <a:t>unul</a:t>
            </a:r>
            <a:r>
              <a:rPr lang="fr-FR" dirty="0"/>
              <a:t> </a:t>
            </a:r>
            <a:r>
              <a:rPr lang="fr-FR" dirty="0" err="1"/>
              <a:t>față</a:t>
            </a:r>
            <a:r>
              <a:rPr lang="fr-FR" dirty="0"/>
              <a:t> de </a:t>
            </a:r>
            <a:r>
              <a:rPr lang="fr-FR" dirty="0" err="1"/>
              <a:t>altul</a:t>
            </a:r>
            <a:r>
              <a:rPr lang="fr-FR" dirty="0"/>
              <a:t> </a:t>
            </a:r>
            <a:r>
              <a:rPr lang="fr-FR" dirty="0" err="1"/>
              <a:t>și</a:t>
            </a:r>
            <a:r>
              <a:rPr lang="fr-FR" dirty="0"/>
              <a:t> nu vor </a:t>
            </a:r>
            <a:r>
              <a:rPr lang="fr-FR" dirty="0" err="1"/>
              <a:t>depune</a:t>
            </a:r>
            <a:r>
              <a:rPr lang="fr-FR" dirty="0"/>
              <a:t> </a:t>
            </a:r>
            <a:r>
              <a:rPr lang="fr-FR" dirty="0" err="1"/>
              <a:t>armele</a:t>
            </a:r>
            <a:r>
              <a:rPr lang="fr-FR" dirty="0"/>
              <a:t> </a:t>
            </a:r>
            <a:r>
              <a:rPr lang="fr-FR" dirty="0" err="1"/>
              <a:t>până</a:t>
            </a:r>
            <a:r>
              <a:rPr lang="fr-FR" dirty="0"/>
              <a:t> </a:t>
            </a:r>
            <a:r>
              <a:rPr lang="fr-FR" dirty="0" err="1"/>
              <a:t>când</a:t>
            </a:r>
            <a:r>
              <a:rPr lang="fr-FR" dirty="0"/>
              <a:t> </a:t>
            </a:r>
            <a:r>
              <a:rPr lang="fr-FR" dirty="0" err="1"/>
              <a:t>independența</a:t>
            </a:r>
            <a:r>
              <a:rPr lang="fr-FR" dirty="0"/>
              <a:t> nu va fi </a:t>
            </a:r>
            <a:r>
              <a:rPr lang="fr-FR" dirty="0" err="1"/>
              <a:t>formal</a:t>
            </a:r>
            <a:r>
              <a:rPr lang="fr-FR" dirty="0"/>
              <a:t> </a:t>
            </a:r>
            <a:r>
              <a:rPr lang="fr-FR" dirty="0" err="1"/>
              <a:t>sau</a:t>
            </a:r>
            <a:r>
              <a:rPr lang="fr-FR" dirty="0"/>
              <a:t> </a:t>
            </a:r>
            <a:r>
              <a:rPr lang="fr-FR" dirty="0" err="1"/>
              <a:t>tacit</a:t>
            </a:r>
            <a:r>
              <a:rPr lang="fr-FR" dirty="0"/>
              <a:t> </a:t>
            </a:r>
            <a:r>
              <a:rPr lang="fr-FR" dirty="0" err="1"/>
              <a:t>asigurată</a:t>
            </a:r>
            <a:r>
              <a:rPr lang="fr-FR" dirty="0"/>
              <a:t>. </a:t>
            </a:r>
            <a:r>
              <a:rPr lang="fr-FR" dirty="0" err="1"/>
              <a:t>Nici</a:t>
            </a:r>
            <a:r>
              <a:rPr lang="fr-FR" dirty="0"/>
              <a:t> </a:t>
            </a:r>
            <a:r>
              <a:rPr lang="fr-FR" dirty="0" err="1"/>
              <a:t>una</a:t>
            </a:r>
            <a:r>
              <a:rPr lang="fr-FR" dirty="0"/>
              <a:t> </a:t>
            </a:r>
            <a:r>
              <a:rPr lang="fr-FR" dirty="0" err="1"/>
              <a:t>dintre</a:t>
            </a:r>
            <a:r>
              <a:rPr lang="fr-FR" dirty="0"/>
              <a:t> </a:t>
            </a:r>
            <a:r>
              <a:rPr lang="fr-FR" dirty="0" err="1"/>
              <a:t>cele</a:t>
            </a:r>
            <a:r>
              <a:rPr lang="fr-FR" dirty="0"/>
              <a:t> </a:t>
            </a:r>
            <a:r>
              <a:rPr lang="fr-FR" dirty="0" err="1"/>
              <a:t>două</a:t>
            </a:r>
            <a:r>
              <a:rPr lang="fr-FR" dirty="0"/>
              <a:t> </a:t>
            </a:r>
            <a:r>
              <a:rPr lang="fr-FR" dirty="0" err="1"/>
              <a:t>puteri</a:t>
            </a:r>
            <a:r>
              <a:rPr lang="fr-FR" dirty="0"/>
              <a:t> nu </a:t>
            </a:r>
            <a:r>
              <a:rPr lang="fr-FR" dirty="0" err="1"/>
              <a:t>putea</a:t>
            </a:r>
            <a:r>
              <a:rPr lang="fr-FR" dirty="0"/>
              <a:t> </a:t>
            </a:r>
            <a:r>
              <a:rPr lang="fr-FR" dirty="0" err="1"/>
              <a:t>încheia</a:t>
            </a:r>
            <a:r>
              <a:rPr lang="fr-FR" dirty="0"/>
              <a:t> </a:t>
            </a:r>
            <a:r>
              <a:rPr lang="fr-FR" dirty="0" err="1"/>
              <a:t>tratate</a:t>
            </a:r>
            <a:r>
              <a:rPr lang="fr-FR" dirty="0"/>
              <a:t> </a:t>
            </a:r>
            <a:r>
              <a:rPr lang="fr-FR" dirty="0" err="1"/>
              <a:t>fără</a:t>
            </a:r>
            <a:r>
              <a:rPr lang="fr-FR" dirty="0"/>
              <a:t> </a:t>
            </a:r>
            <a:r>
              <a:rPr lang="fr-FR" dirty="0" err="1"/>
              <a:t>consimțământul</a:t>
            </a:r>
            <a:r>
              <a:rPr lang="fr-FR" dirty="0"/>
              <a:t> </a:t>
            </a:r>
            <a:r>
              <a:rPr lang="fr-FR" dirty="0" err="1"/>
              <a:t>celeilalte</a:t>
            </a:r>
            <a:r>
              <a:rPr lang="fr-FR" dirty="0"/>
              <a:t>. </a:t>
            </a:r>
            <a:r>
              <a:rPr lang="fr-FR" dirty="0" err="1"/>
              <a:t>Franța</a:t>
            </a:r>
            <a:r>
              <a:rPr lang="fr-FR" dirty="0"/>
              <a:t> a </a:t>
            </a:r>
            <a:r>
              <a:rPr lang="fr-FR" dirty="0" err="1"/>
              <a:t>renunțat</a:t>
            </a:r>
            <a:r>
              <a:rPr lang="fr-FR" dirty="0"/>
              <a:t> la </a:t>
            </a:r>
            <a:r>
              <a:rPr lang="fr-FR" dirty="0" err="1"/>
              <a:t>orice</a:t>
            </a:r>
            <a:r>
              <a:rPr lang="fr-FR" dirty="0"/>
              <a:t> </a:t>
            </a:r>
            <a:r>
              <a:rPr lang="fr-FR" dirty="0" err="1"/>
              <a:t>pretenție</a:t>
            </a:r>
            <a:r>
              <a:rPr lang="fr-FR" dirty="0"/>
              <a:t> </a:t>
            </a:r>
            <a:r>
              <a:rPr lang="fr-FR" dirty="0" err="1"/>
              <a:t>asupra</a:t>
            </a:r>
            <a:r>
              <a:rPr lang="fr-FR" dirty="0"/>
              <a:t> </a:t>
            </a:r>
            <a:r>
              <a:rPr lang="fr-FR" dirty="0" err="1"/>
              <a:t>Americii</a:t>
            </a:r>
            <a:r>
              <a:rPr lang="fr-FR" dirty="0"/>
              <a:t> de Nord, </a:t>
            </a:r>
            <a:r>
              <a:rPr lang="fr-FR" dirty="0" err="1"/>
              <a:t>oferind</a:t>
            </a:r>
            <a:r>
              <a:rPr lang="fr-FR" dirty="0"/>
              <a:t> </a:t>
            </a:r>
            <a:r>
              <a:rPr lang="fr-FR" dirty="0" err="1"/>
              <a:t>libertatea</a:t>
            </a:r>
            <a:r>
              <a:rPr lang="fr-FR" dirty="0"/>
              <a:t> SUA </a:t>
            </a:r>
            <a:r>
              <a:rPr lang="fr-FR" dirty="0" err="1"/>
              <a:t>să</a:t>
            </a:r>
            <a:r>
              <a:rPr lang="fr-FR" dirty="0"/>
              <a:t> </a:t>
            </a:r>
            <a:r>
              <a:rPr lang="fr-FR" dirty="0" err="1"/>
              <a:t>ocupe</a:t>
            </a:r>
            <a:r>
              <a:rPr lang="fr-FR" dirty="0"/>
              <a:t> </a:t>
            </a:r>
            <a:r>
              <a:rPr lang="fr-FR" dirty="0" err="1"/>
              <a:t>aceste</a:t>
            </a:r>
            <a:r>
              <a:rPr lang="fr-FR" dirty="0"/>
              <a:t> </a:t>
            </a:r>
            <a:r>
              <a:rPr lang="fr-FR" dirty="0" err="1"/>
              <a:t>teritorii</a:t>
            </a:r>
            <a:r>
              <a:rPr lang="fr-FR" dirty="0"/>
              <a:t>. SUA au </a:t>
            </a:r>
            <a:r>
              <a:rPr lang="fr-FR" dirty="0" err="1"/>
              <a:t>fost</a:t>
            </a:r>
            <a:r>
              <a:rPr lang="fr-FR" dirty="0"/>
              <a:t> de </a:t>
            </a:r>
            <a:r>
              <a:rPr lang="fr-FR" dirty="0" err="1"/>
              <a:t>acord</a:t>
            </a:r>
            <a:r>
              <a:rPr lang="fr-FR" dirty="0"/>
              <a:t> </a:t>
            </a:r>
            <a:r>
              <a:rPr lang="fr-FR" dirty="0" err="1"/>
              <a:t>că</a:t>
            </a:r>
            <a:r>
              <a:rPr lang="fr-FR" dirty="0"/>
              <a:t> </a:t>
            </a:r>
            <a:r>
              <a:rPr lang="fr-FR" dirty="0" err="1"/>
              <a:t>Franța</a:t>
            </a:r>
            <a:r>
              <a:rPr lang="fr-FR" dirty="0"/>
              <a:t> </a:t>
            </a:r>
            <a:r>
              <a:rPr lang="fr-FR" dirty="0" err="1"/>
              <a:t>să</a:t>
            </a:r>
            <a:r>
              <a:rPr lang="fr-FR" dirty="0"/>
              <a:t> </a:t>
            </a:r>
            <a:r>
              <a:rPr lang="fr-FR" dirty="0" err="1"/>
              <a:t>ocupe</a:t>
            </a:r>
            <a:r>
              <a:rPr lang="fr-FR" dirty="0"/>
              <a:t> </a:t>
            </a:r>
            <a:r>
              <a:rPr lang="fr-FR" dirty="0" err="1"/>
              <a:t>insulele</a:t>
            </a:r>
            <a:r>
              <a:rPr lang="fr-FR" dirty="0"/>
              <a:t> </a:t>
            </a:r>
            <a:r>
              <a:rPr lang="fr-FR" dirty="0" err="1"/>
              <a:t>britanice</a:t>
            </a:r>
            <a:r>
              <a:rPr lang="fr-FR" dirty="0"/>
              <a:t> </a:t>
            </a:r>
            <a:r>
              <a:rPr lang="fr-FR" dirty="0" err="1"/>
              <a:t>din</a:t>
            </a:r>
            <a:r>
              <a:rPr lang="fr-FR" dirty="0"/>
              <a:t> </a:t>
            </a:r>
            <a:r>
              <a:rPr lang="fr-FR" dirty="0" err="1"/>
              <a:t>Indiile</a:t>
            </a:r>
            <a:r>
              <a:rPr lang="fr-FR" dirty="0"/>
              <a:t> de </a:t>
            </a:r>
            <a:r>
              <a:rPr lang="fr-FR" dirty="0" err="1"/>
              <a:t>Vest</a:t>
            </a:r>
            <a:r>
              <a:rPr lang="fr-FR" dirty="0"/>
              <a:t>. La 13 </a:t>
            </a:r>
            <a:r>
              <a:rPr lang="fr-FR" dirty="0" err="1"/>
              <a:t>martie</a:t>
            </a:r>
            <a:r>
              <a:rPr lang="fr-FR" dirty="0"/>
              <a:t> 1778, </a:t>
            </a:r>
            <a:r>
              <a:rPr lang="fr-FR" dirty="0" err="1"/>
              <a:t>ambasadorul</a:t>
            </a:r>
            <a:r>
              <a:rPr lang="fr-FR" dirty="0"/>
              <a:t> </a:t>
            </a:r>
            <a:r>
              <a:rPr lang="fr-FR" dirty="0" err="1"/>
              <a:t>francez</a:t>
            </a:r>
            <a:r>
              <a:rPr lang="fr-FR" dirty="0"/>
              <a:t> de la </a:t>
            </a:r>
            <a:r>
              <a:rPr lang="fr-FR" dirty="0" err="1"/>
              <a:t>Londra</a:t>
            </a:r>
            <a:r>
              <a:rPr lang="fr-FR" dirty="0"/>
              <a:t> </a:t>
            </a:r>
            <a:r>
              <a:rPr lang="fr-FR" dirty="0" err="1"/>
              <a:t>incunostiinta</a:t>
            </a:r>
            <a:r>
              <a:rPr lang="fr-FR" dirty="0"/>
              <a:t> </a:t>
            </a:r>
            <a:r>
              <a:rPr lang="fr-FR" dirty="0" err="1"/>
              <a:t>guvernul</a:t>
            </a:r>
            <a:r>
              <a:rPr lang="fr-FR" dirty="0"/>
              <a:t> </a:t>
            </a:r>
            <a:r>
              <a:rPr lang="fr-FR" dirty="0" err="1"/>
              <a:t>britanic</a:t>
            </a:r>
            <a:r>
              <a:rPr lang="fr-FR" dirty="0"/>
              <a:t> </a:t>
            </a:r>
            <a:r>
              <a:rPr lang="fr-FR" dirty="0" err="1"/>
              <a:t>despre</a:t>
            </a:r>
            <a:r>
              <a:rPr lang="fr-FR" dirty="0"/>
              <a:t> </a:t>
            </a:r>
            <a:r>
              <a:rPr lang="fr-FR" dirty="0" err="1"/>
              <a:t>încheierea</a:t>
            </a:r>
            <a:r>
              <a:rPr lang="fr-FR" dirty="0"/>
              <a:t> </a:t>
            </a:r>
            <a:r>
              <a:rPr lang="fr-FR" dirty="0" err="1"/>
              <a:t>tratatelor</a:t>
            </a:r>
            <a:r>
              <a:rPr lang="fr-FR" dirty="0"/>
              <a:t>. </a:t>
            </a:r>
            <a:r>
              <a:rPr lang="fr-FR" dirty="0" err="1"/>
              <a:t>Ambasadorii</a:t>
            </a:r>
            <a:r>
              <a:rPr lang="fr-FR" dirty="0"/>
              <a:t> au </a:t>
            </a:r>
            <a:r>
              <a:rPr lang="fr-FR" dirty="0" err="1"/>
              <a:t>fost</a:t>
            </a:r>
            <a:r>
              <a:rPr lang="fr-FR" dirty="0"/>
              <a:t> </a:t>
            </a:r>
            <a:r>
              <a:rPr lang="fr-FR" dirty="0" err="1"/>
              <a:t>rechemați</a:t>
            </a:r>
            <a:r>
              <a:rPr lang="fr-FR" dirty="0"/>
              <a:t>. </a:t>
            </a:r>
            <a:r>
              <a:rPr lang="fr-FR" dirty="0" err="1"/>
              <a:t>Franța</a:t>
            </a:r>
            <a:r>
              <a:rPr lang="fr-FR" dirty="0"/>
              <a:t> a </a:t>
            </a:r>
            <a:r>
              <a:rPr lang="fr-FR" dirty="0" err="1"/>
              <a:t>declarat</a:t>
            </a:r>
            <a:r>
              <a:rPr lang="fr-FR" dirty="0"/>
              <a:t> </a:t>
            </a:r>
            <a:r>
              <a:rPr lang="fr-FR" dirty="0" err="1"/>
              <a:t>război</a:t>
            </a:r>
            <a:r>
              <a:rPr lang="fr-FR" dirty="0"/>
              <a:t> </a:t>
            </a:r>
            <a:r>
              <a:rPr lang="fr-FR" dirty="0" err="1"/>
              <a:t>Angliei</a:t>
            </a:r>
            <a:r>
              <a:rPr lang="fr-FR" dirty="0"/>
              <a:t>, </a:t>
            </a:r>
            <a:r>
              <a:rPr lang="fr-FR" dirty="0" err="1"/>
              <a:t>iar</a:t>
            </a:r>
            <a:r>
              <a:rPr lang="fr-FR" dirty="0"/>
              <a:t> </a:t>
            </a:r>
            <a:r>
              <a:rPr lang="fr-FR" dirty="0" err="1"/>
              <a:t>operațiile</a:t>
            </a:r>
            <a:r>
              <a:rPr lang="fr-FR" dirty="0"/>
              <a:t> </a:t>
            </a:r>
            <a:r>
              <a:rPr lang="fr-FR" dirty="0" err="1"/>
              <a:t>militare</a:t>
            </a:r>
            <a:r>
              <a:rPr lang="fr-FR" dirty="0"/>
              <a:t> </a:t>
            </a:r>
            <a:r>
              <a:rPr lang="fr-FR" dirty="0" err="1"/>
              <a:t>aveau</a:t>
            </a:r>
            <a:r>
              <a:rPr lang="fr-FR" dirty="0"/>
              <a:t> </a:t>
            </a:r>
            <a:r>
              <a:rPr lang="fr-FR" dirty="0" err="1"/>
              <a:t>să</a:t>
            </a:r>
            <a:r>
              <a:rPr lang="fr-FR" dirty="0"/>
              <a:t> </a:t>
            </a:r>
            <a:r>
              <a:rPr lang="fr-FR" dirty="0" err="1"/>
              <a:t>înceapă</a:t>
            </a:r>
            <a:r>
              <a:rPr lang="fr-FR" dirty="0"/>
              <a:t> </a:t>
            </a:r>
            <a:r>
              <a:rPr lang="fr-FR" dirty="0" err="1"/>
              <a:t>în</a:t>
            </a:r>
            <a:r>
              <a:rPr lang="fr-FR" dirty="0"/>
              <a:t> </a:t>
            </a:r>
            <a:r>
              <a:rPr lang="fr-FR" dirty="0" err="1"/>
              <a:t>câteva</a:t>
            </a:r>
            <a:r>
              <a:rPr lang="fr-FR" dirty="0"/>
              <a:t> </a:t>
            </a:r>
            <a:r>
              <a:rPr lang="fr-FR" dirty="0" err="1"/>
              <a:t>luni</a:t>
            </a:r>
            <a:r>
              <a:rPr lang="fr-FR" dirty="0"/>
              <a:t>. </a:t>
            </a:r>
            <a:r>
              <a:rPr lang="fr-FR" dirty="0" err="1"/>
              <a:t>Pe</a:t>
            </a:r>
            <a:r>
              <a:rPr lang="fr-FR" dirty="0"/>
              <a:t> 28 </a:t>
            </a:r>
            <a:r>
              <a:rPr lang="fr-FR" dirty="0" err="1"/>
              <a:t>martie</a:t>
            </a:r>
            <a:r>
              <a:rPr lang="fr-FR" dirty="0"/>
              <a:t> 1778, Ludovic XVI </a:t>
            </a:r>
            <a:r>
              <a:rPr lang="fr-FR" dirty="0" err="1"/>
              <a:t>l-ar</a:t>
            </a:r>
            <a:r>
              <a:rPr lang="fr-FR" dirty="0"/>
              <a:t> </a:t>
            </a:r>
            <a:r>
              <a:rPr lang="fr-FR" dirty="0" err="1"/>
              <a:t>primit</a:t>
            </a:r>
            <a:r>
              <a:rPr lang="fr-FR" dirty="0"/>
              <a:t> </a:t>
            </a:r>
            <a:r>
              <a:rPr lang="fr-FR" dirty="0" err="1"/>
              <a:t>oficial</a:t>
            </a:r>
            <a:r>
              <a:rPr lang="fr-FR" dirty="0"/>
              <a:t> </a:t>
            </a:r>
            <a:r>
              <a:rPr lang="fr-FR" dirty="0" err="1"/>
              <a:t>pe</a:t>
            </a:r>
            <a:r>
              <a:rPr lang="fr-FR" dirty="0"/>
              <a:t> Franklin, </a:t>
            </a:r>
            <a:r>
              <a:rPr lang="fr-FR" dirty="0" err="1"/>
              <a:t>Deane</a:t>
            </a:r>
            <a:r>
              <a:rPr lang="fr-FR" dirty="0"/>
              <a:t> </a:t>
            </a:r>
            <a:r>
              <a:rPr lang="fr-FR" dirty="0" err="1"/>
              <a:t>și</a:t>
            </a:r>
            <a:r>
              <a:rPr lang="fr-FR" dirty="0"/>
              <a:t> Lee. </a:t>
            </a:r>
            <a:r>
              <a:rPr lang="fr-FR" dirty="0" err="1"/>
              <a:t>În</a:t>
            </a:r>
            <a:r>
              <a:rPr lang="fr-FR" dirty="0"/>
              <a:t> </a:t>
            </a:r>
            <a:r>
              <a:rPr lang="fr-FR" dirty="0" err="1"/>
              <a:t>Parlamentul</a:t>
            </a:r>
            <a:r>
              <a:rPr lang="fr-FR" dirty="0"/>
              <a:t> </a:t>
            </a:r>
            <a:r>
              <a:rPr lang="fr-FR" dirty="0" err="1"/>
              <a:t>britanic</a:t>
            </a:r>
            <a:r>
              <a:rPr lang="fr-FR" dirty="0"/>
              <a:t>, Charles James Fox, </a:t>
            </a:r>
            <a:r>
              <a:rPr lang="fr-FR" dirty="0" err="1"/>
              <a:t>ducele</a:t>
            </a:r>
            <a:r>
              <a:rPr lang="fr-FR" dirty="0"/>
              <a:t> de Richmond </a:t>
            </a:r>
            <a:r>
              <a:rPr lang="fr-FR" dirty="0" err="1"/>
              <a:t>și</a:t>
            </a:r>
            <a:r>
              <a:rPr lang="fr-FR" dirty="0"/>
              <a:t> </a:t>
            </a:r>
            <a:r>
              <a:rPr lang="fr-FR" dirty="0" err="1"/>
              <a:t>grupul</a:t>
            </a:r>
            <a:r>
              <a:rPr lang="fr-FR" dirty="0"/>
              <a:t> lui Rockingham </a:t>
            </a:r>
            <a:r>
              <a:rPr lang="fr-FR" dirty="0" err="1"/>
              <a:t>și</a:t>
            </a:r>
            <a:r>
              <a:rPr lang="fr-FR" dirty="0"/>
              <a:t>-au </a:t>
            </a:r>
            <a:r>
              <a:rPr lang="fr-FR" dirty="0" err="1"/>
              <a:t>întețit</a:t>
            </a:r>
            <a:r>
              <a:rPr lang="fr-FR" dirty="0"/>
              <a:t> </a:t>
            </a:r>
            <a:r>
              <a:rPr lang="fr-FR" dirty="0" err="1"/>
              <a:t>atacurile</a:t>
            </a:r>
            <a:r>
              <a:rPr lang="fr-FR" dirty="0"/>
              <a:t>, </a:t>
            </a:r>
            <a:r>
              <a:rPr lang="fr-FR" dirty="0" err="1"/>
              <a:t>cerând</a:t>
            </a:r>
            <a:r>
              <a:rPr lang="fr-FR" dirty="0"/>
              <a:t> urgent </a:t>
            </a:r>
            <a:r>
              <a:rPr lang="fr-FR" dirty="0" err="1"/>
              <a:t>recunoașterea</a:t>
            </a:r>
            <a:r>
              <a:rPr lang="fr-FR" dirty="0"/>
              <a:t> </a:t>
            </a:r>
            <a:r>
              <a:rPr lang="fr-FR" dirty="0" err="1"/>
              <a:t>independenței</a:t>
            </a:r>
            <a:r>
              <a:rPr lang="fr-FR" dirty="0"/>
              <a:t> </a:t>
            </a:r>
            <a:r>
              <a:rPr lang="fr-FR" dirty="0" err="1"/>
              <a:t>americane</a:t>
            </a:r>
            <a:r>
              <a:rPr lang="fr-FR" dirty="0"/>
              <a:t> </a:t>
            </a:r>
            <a:r>
              <a:rPr lang="fr-FR" dirty="0" err="1"/>
              <a:t>și</a:t>
            </a:r>
            <a:r>
              <a:rPr lang="fr-FR" dirty="0"/>
              <a:t> </a:t>
            </a:r>
            <a:r>
              <a:rPr lang="fr-FR" dirty="0" err="1"/>
              <a:t>pentru</a:t>
            </a:r>
            <a:r>
              <a:rPr lang="fr-FR" dirty="0"/>
              <a:t> </a:t>
            </a:r>
            <a:r>
              <a:rPr lang="fr-FR" dirty="0" err="1"/>
              <a:t>evitarea</a:t>
            </a:r>
            <a:r>
              <a:rPr lang="fr-FR" dirty="0"/>
              <a:t> </a:t>
            </a:r>
            <a:r>
              <a:rPr lang="fr-FR" dirty="0" err="1"/>
              <a:t>unui</a:t>
            </a:r>
            <a:r>
              <a:rPr lang="fr-FR" dirty="0"/>
              <a:t> </a:t>
            </a:r>
            <a:r>
              <a:rPr lang="fr-FR" dirty="0" err="1"/>
              <a:t>război</a:t>
            </a:r>
            <a:r>
              <a:rPr lang="fr-FR" dirty="0"/>
              <a:t> </a:t>
            </a:r>
            <a:r>
              <a:rPr lang="fr-FR" dirty="0" err="1"/>
              <a:t>cu</a:t>
            </a:r>
            <a:r>
              <a:rPr lang="fr-FR" dirty="0"/>
              <a:t> </a:t>
            </a:r>
            <a:r>
              <a:rPr lang="fr-FR" dirty="0" err="1"/>
              <a:t>Franța</a:t>
            </a:r>
            <a:r>
              <a:rPr lang="fr-FR" dirty="0"/>
              <a:t>. </a:t>
            </a:r>
            <a:r>
              <a:rPr lang="fr-FR" dirty="0" err="1"/>
              <a:t>North</a:t>
            </a:r>
            <a:r>
              <a:rPr lang="fr-FR" dirty="0"/>
              <a:t> nu a </a:t>
            </a:r>
            <a:r>
              <a:rPr lang="fr-FR" dirty="0" err="1"/>
              <a:t>vrut</a:t>
            </a:r>
            <a:r>
              <a:rPr lang="fr-FR" dirty="0"/>
              <a:t> </a:t>
            </a:r>
            <a:r>
              <a:rPr lang="fr-FR" dirty="0" err="1"/>
              <a:t>să</a:t>
            </a:r>
            <a:r>
              <a:rPr lang="fr-FR" dirty="0"/>
              <a:t> </a:t>
            </a:r>
            <a:r>
              <a:rPr lang="fr-FR" dirty="0" err="1"/>
              <a:t>recunoască</a:t>
            </a:r>
            <a:r>
              <a:rPr lang="fr-FR" dirty="0"/>
              <a:t> </a:t>
            </a:r>
            <a:r>
              <a:rPr lang="fr-FR" dirty="0" err="1"/>
              <a:t>pericolul</a:t>
            </a:r>
            <a:r>
              <a:rPr lang="fr-FR" dirty="0"/>
              <a:t> </a:t>
            </a:r>
            <a:r>
              <a:rPr lang="fr-FR" dirty="0" err="1"/>
              <a:t>unui</a:t>
            </a:r>
            <a:r>
              <a:rPr lang="fr-FR" dirty="0"/>
              <a:t> </a:t>
            </a:r>
            <a:r>
              <a:rPr lang="fr-FR" dirty="0" err="1"/>
              <a:t>război</a:t>
            </a:r>
            <a:r>
              <a:rPr lang="fr-FR" dirty="0"/>
              <a:t> </a:t>
            </a:r>
            <a:r>
              <a:rPr lang="fr-FR" dirty="0" err="1"/>
              <a:t>cu</a:t>
            </a:r>
            <a:r>
              <a:rPr lang="fr-FR" dirty="0"/>
              <a:t> </a:t>
            </a:r>
            <a:r>
              <a:rPr lang="fr-FR" dirty="0" err="1"/>
              <a:t>Franța</a:t>
            </a:r>
            <a:r>
              <a:rPr lang="fr-FR" dirty="0"/>
              <a:t>. </a:t>
            </a:r>
            <a:r>
              <a:rPr lang="fr-FR" dirty="0" err="1"/>
              <a:t>Parlamentul</a:t>
            </a:r>
            <a:r>
              <a:rPr lang="fr-FR" dirty="0"/>
              <a:t> a </a:t>
            </a:r>
            <a:r>
              <a:rPr lang="fr-FR" dirty="0" err="1"/>
              <a:t>retras</a:t>
            </a:r>
            <a:r>
              <a:rPr lang="fr-FR" dirty="0"/>
              <a:t> </a:t>
            </a:r>
            <a:r>
              <a:rPr lang="fr-FR" dirty="0" err="1"/>
              <a:t>legile</a:t>
            </a:r>
            <a:r>
              <a:rPr lang="fr-FR" dirty="0"/>
              <a:t> </a:t>
            </a:r>
            <a:r>
              <a:rPr lang="fr-FR" dirty="0" err="1"/>
              <a:t>contestate</a:t>
            </a:r>
            <a:r>
              <a:rPr lang="fr-FR" dirty="0"/>
              <a:t> de </a:t>
            </a:r>
            <a:r>
              <a:rPr lang="fr-FR" dirty="0" err="1"/>
              <a:t>americani</a:t>
            </a:r>
            <a:r>
              <a:rPr lang="fr-FR" dirty="0"/>
              <a:t> </a:t>
            </a:r>
            <a:r>
              <a:rPr lang="fr-FR" dirty="0" err="1"/>
              <a:t>și</a:t>
            </a:r>
            <a:r>
              <a:rPr lang="fr-FR" dirty="0"/>
              <a:t> a </a:t>
            </a:r>
            <a:r>
              <a:rPr lang="fr-FR" dirty="0" err="1"/>
              <a:t>autorizat</a:t>
            </a:r>
            <a:r>
              <a:rPr lang="fr-FR" dirty="0"/>
              <a:t> </a:t>
            </a:r>
            <a:r>
              <a:rPr lang="fr-FR" dirty="0" err="1"/>
              <a:t>trimiterea</a:t>
            </a:r>
            <a:r>
              <a:rPr lang="fr-FR" dirty="0"/>
              <a:t> </a:t>
            </a:r>
            <a:r>
              <a:rPr lang="fr-FR" dirty="0" err="1"/>
              <a:t>unei</a:t>
            </a:r>
            <a:r>
              <a:rPr lang="fr-FR" dirty="0"/>
              <a:t> </a:t>
            </a:r>
            <a:r>
              <a:rPr lang="fr-FR" dirty="0" err="1"/>
              <a:t>comisii</a:t>
            </a:r>
            <a:r>
              <a:rPr lang="fr-FR" dirty="0"/>
              <a:t> de </a:t>
            </a:r>
            <a:r>
              <a:rPr lang="fr-FR" dirty="0" err="1"/>
              <a:t>negociere</a:t>
            </a:r>
            <a:r>
              <a:rPr lang="fr-FR" dirty="0"/>
              <a:t> </a:t>
            </a:r>
            <a:r>
              <a:rPr lang="fr-FR" dirty="0" err="1"/>
              <a:t>cu</a:t>
            </a:r>
            <a:r>
              <a:rPr lang="fr-FR" dirty="0"/>
              <a:t> </a:t>
            </a:r>
            <a:r>
              <a:rPr lang="fr-FR" dirty="0" err="1"/>
              <a:t>America</a:t>
            </a:r>
            <a:r>
              <a:rPr lang="fr-FR" dirty="0"/>
              <a:t>. </a:t>
            </a:r>
            <a:r>
              <a:rPr lang="fr-FR" dirty="0" err="1"/>
              <a:t>Comisia</a:t>
            </a:r>
            <a:r>
              <a:rPr lang="fr-FR" dirty="0"/>
              <a:t> </a:t>
            </a:r>
            <a:r>
              <a:rPr lang="fr-FR" dirty="0" err="1"/>
              <a:t>alcătuită</a:t>
            </a:r>
            <a:r>
              <a:rPr lang="fr-FR" dirty="0"/>
              <a:t> </a:t>
            </a:r>
            <a:r>
              <a:rPr lang="fr-FR" dirty="0" err="1"/>
              <a:t>din</a:t>
            </a:r>
            <a:r>
              <a:rPr lang="fr-FR" dirty="0"/>
              <a:t> </a:t>
            </a:r>
            <a:r>
              <a:rPr lang="fr-FR" dirty="0" err="1"/>
              <a:t>Contele</a:t>
            </a:r>
            <a:r>
              <a:rPr lang="fr-FR" dirty="0"/>
              <a:t> de Carlisle, William Eden, George </a:t>
            </a:r>
            <a:r>
              <a:rPr lang="fr-FR" dirty="0" err="1"/>
              <a:t>Johnstone</a:t>
            </a:r>
            <a:r>
              <a:rPr lang="fr-FR" dirty="0"/>
              <a:t> </a:t>
            </a:r>
            <a:r>
              <a:rPr lang="fr-FR" dirty="0" err="1"/>
              <a:t>și</a:t>
            </a:r>
            <a:r>
              <a:rPr lang="fr-FR" dirty="0"/>
              <a:t> </a:t>
            </a:r>
            <a:r>
              <a:rPr lang="fr-FR" dirty="0" err="1"/>
              <a:t>dotată</a:t>
            </a:r>
            <a:r>
              <a:rPr lang="fr-FR" dirty="0"/>
              <a:t> </a:t>
            </a:r>
            <a:r>
              <a:rPr lang="fr-FR" dirty="0" err="1"/>
              <a:t>cu</a:t>
            </a:r>
            <a:r>
              <a:rPr lang="fr-FR" dirty="0"/>
              <a:t> </a:t>
            </a:r>
            <a:r>
              <a:rPr lang="fr-FR" dirty="0" err="1"/>
              <a:t>fonduri</a:t>
            </a:r>
            <a:r>
              <a:rPr lang="fr-FR" dirty="0"/>
              <a:t> </a:t>
            </a:r>
            <a:r>
              <a:rPr lang="fr-FR" dirty="0" err="1"/>
              <a:t>pentru</a:t>
            </a:r>
            <a:r>
              <a:rPr lang="fr-FR" dirty="0"/>
              <a:t> </a:t>
            </a:r>
            <a:r>
              <a:rPr lang="fr-FR" dirty="0" err="1"/>
              <a:t>coruperea</a:t>
            </a:r>
            <a:r>
              <a:rPr lang="fr-FR" dirty="0"/>
              <a:t> </a:t>
            </a:r>
            <a:r>
              <a:rPr lang="fr-FR" dirty="0" err="1"/>
              <a:t>americanilor</a:t>
            </a:r>
            <a:r>
              <a:rPr lang="fr-FR" dirty="0"/>
              <a:t>, </a:t>
            </a:r>
            <a:r>
              <a:rPr lang="fr-FR" dirty="0" err="1"/>
              <a:t>avea</a:t>
            </a:r>
            <a:r>
              <a:rPr lang="fr-FR" dirty="0"/>
              <a:t> </a:t>
            </a:r>
            <a:r>
              <a:rPr lang="fr-FR" dirty="0" err="1"/>
              <a:t>instrucțiuni</a:t>
            </a:r>
            <a:r>
              <a:rPr lang="fr-FR" dirty="0"/>
              <a:t> </a:t>
            </a:r>
            <a:r>
              <a:rPr lang="fr-FR" dirty="0" err="1"/>
              <a:t>să</a:t>
            </a:r>
            <a:r>
              <a:rPr lang="fr-FR" dirty="0"/>
              <a:t> </a:t>
            </a:r>
            <a:r>
              <a:rPr lang="fr-FR" dirty="0" err="1"/>
              <a:t>poarte</a:t>
            </a:r>
            <a:r>
              <a:rPr lang="fr-FR" dirty="0"/>
              <a:t> </a:t>
            </a:r>
            <a:r>
              <a:rPr lang="fr-FR" dirty="0" err="1"/>
              <a:t>negocieri</a:t>
            </a:r>
            <a:r>
              <a:rPr lang="fr-FR" dirty="0"/>
              <a:t> </a:t>
            </a:r>
            <a:r>
              <a:rPr lang="fr-FR" dirty="0" err="1"/>
              <a:t>cu</a:t>
            </a:r>
            <a:r>
              <a:rPr lang="fr-FR" dirty="0"/>
              <a:t> </a:t>
            </a:r>
            <a:r>
              <a:rPr lang="fr-FR" dirty="0" err="1"/>
              <a:t>Congresul</a:t>
            </a:r>
            <a:r>
              <a:rPr lang="fr-FR" dirty="0"/>
              <a:t>. </a:t>
            </a:r>
            <a:r>
              <a:rPr lang="fr-FR" dirty="0" err="1"/>
              <a:t>Generalul</a:t>
            </a:r>
            <a:r>
              <a:rPr lang="fr-FR" dirty="0"/>
              <a:t> Howe, </a:t>
            </a:r>
            <a:r>
              <a:rPr lang="fr-FR" dirty="0" err="1"/>
              <a:t>comandantul</a:t>
            </a:r>
            <a:r>
              <a:rPr lang="fr-FR" dirty="0"/>
              <a:t> </a:t>
            </a:r>
            <a:r>
              <a:rPr lang="fr-FR" dirty="0" err="1"/>
              <a:t>suprem</a:t>
            </a:r>
            <a:r>
              <a:rPr lang="fr-FR" dirty="0"/>
              <a:t> , a </a:t>
            </a:r>
            <a:r>
              <a:rPr lang="fr-FR" dirty="0" err="1"/>
              <a:t>fost</a:t>
            </a:r>
            <a:r>
              <a:rPr lang="fr-FR" dirty="0"/>
              <a:t> </a:t>
            </a:r>
            <a:r>
              <a:rPr lang="fr-FR" dirty="0" err="1"/>
              <a:t>rechemat</a:t>
            </a:r>
            <a:r>
              <a:rPr lang="fr-FR" dirty="0"/>
              <a:t> </a:t>
            </a:r>
            <a:r>
              <a:rPr lang="fr-FR" dirty="0" err="1"/>
              <a:t>și</a:t>
            </a:r>
            <a:r>
              <a:rPr lang="fr-FR" dirty="0"/>
              <a:t> </a:t>
            </a:r>
            <a:r>
              <a:rPr lang="fr-FR" dirty="0" err="1"/>
              <a:t>înlocuit</a:t>
            </a:r>
            <a:r>
              <a:rPr lang="fr-FR" dirty="0"/>
              <a:t> </a:t>
            </a:r>
            <a:r>
              <a:rPr lang="fr-FR" dirty="0" err="1"/>
              <a:t>cu</a:t>
            </a:r>
            <a:r>
              <a:rPr lang="fr-FR" dirty="0"/>
              <a:t> </a:t>
            </a:r>
            <a:r>
              <a:rPr lang="fr-FR" dirty="0" err="1"/>
              <a:t>generalul</a:t>
            </a:r>
            <a:r>
              <a:rPr lang="fr-FR" dirty="0"/>
              <a:t> Henry Clinton care </a:t>
            </a:r>
            <a:r>
              <a:rPr lang="fr-FR" dirty="0" err="1"/>
              <a:t>avea</a:t>
            </a:r>
            <a:r>
              <a:rPr lang="fr-FR" dirty="0"/>
              <a:t> </a:t>
            </a:r>
            <a:r>
              <a:rPr lang="fr-FR" dirty="0" err="1"/>
              <a:t>obligația</a:t>
            </a:r>
            <a:r>
              <a:rPr lang="fr-FR" dirty="0"/>
              <a:t> </a:t>
            </a:r>
            <a:r>
              <a:rPr lang="fr-FR" dirty="0" err="1"/>
              <a:t>să</a:t>
            </a:r>
            <a:r>
              <a:rPr lang="fr-FR" dirty="0"/>
              <a:t> </a:t>
            </a:r>
            <a:r>
              <a:rPr lang="fr-FR" dirty="0" err="1"/>
              <a:t>abandonze</a:t>
            </a:r>
            <a:r>
              <a:rPr lang="fr-FR" dirty="0"/>
              <a:t> Philadelphia </a:t>
            </a:r>
            <a:r>
              <a:rPr lang="fr-FR" dirty="0" err="1"/>
              <a:t>și</a:t>
            </a:r>
            <a:r>
              <a:rPr lang="fr-FR" dirty="0"/>
              <a:t> New York </a:t>
            </a:r>
            <a:r>
              <a:rPr lang="fr-FR" dirty="0" err="1"/>
              <a:t>pentru</a:t>
            </a:r>
            <a:r>
              <a:rPr lang="fr-FR" dirty="0"/>
              <a:t> a </a:t>
            </a:r>
            <a:r>
              <a:rPr lang="fr-FR" dirty="0" err="1"/>
              <a:t>devasta</a:t>
            </a:r>
            <a:r>
              <a:rPr lang="fr-FR" dirty="0"/>
              <a:t> </a:t>
            </a:r>
            <a:r>
              <a:rPr lang="fr-FR" dirty="0" err="1"/>
              <a:t>coasta</a:t>
            </a:r>
            <a:r>
              <a:rPr lang="fr-FR" dirty="0"/>
              <a:t> </a:t>
            </a:r>
            <a:r>
              <a:rPr lang="fr-FR" dirty="0" err="1"/>
              <a:t>Noii</a:t>
            </a:r>
            <a:r>
              <a:rPr lang="fr-FR" dirty="0"/>
              <a:t> </a:t>
            </a:r>
            <a:r>
              <a:rPr lang="fr-FR" dirty="0" err="1"/>
              <a:t>Anglii</a:t>
            </a:r>
            <a:r>
              <a:rPr lang="fr-FR" dirty="0"/>
              <a:t> </a:t>
            </a:r>
            <a:r>
              <a:rPr lang="fr-FR" dirty="0" err="1"/>
              <a:t>și</a:t>
            </a:r>
            <a:r>
              <a:rPr lang="fr-FR" dirty="0"/>
              <a:t> </a:t>
            </a:r>
            <a:r>
              <a:rPr lang="fr-FR" dirty="0" err="1"/>
              <a:t>să</a:t>
            </a:r>
            <a:r>
              <a:rPr lang="fr-FR" dirty="0"/>
              <a:t> </a:t>
            </a:r>
            <a:r>
              <a:rPr lang="fr-FR" dirty="0" err="1"/>
              <a:t>trimită</a:t>
            </a:r>
            <a:r>
              <a:rPr lang="fr-FR" dirty="0"/>
              <a:t> o </a:t>
            </a:r>
            <a:r>
              <a:rPr lang="fr-FR" dirty="0" err="1"/>
              <a:t>expediție</a:t>
            </a:r>
            <a:r>
              <a:rPr lang="fr-FR" dirty="0"/>
              <a:t> </a:t>
            </a:r>
            <a:r>
              <a:rPr lang="fr-FR" dirty="0" err="1"/>
              <a:t>în</a:t>
            </a:r>
            <a:r>
              <a:rPr lang="fr-FR" dirty="0"/>
              <a:t> Georgia </a:t>
            </a:r>
            <a:r>
              <a:rPr lang="fr-FR" dirty="0" err="1"/>
              <a:t>pentru</a:t>
            </a:r>
            <a:r>
              <a:rPr lang="fr-FR" dirty="0"/>
              <a:t> a </a:t>
            </a:r>
            <a:r>
              <a:rPr lang="fr-FR" dirty="0" err="1"/>
              <a:t>pregăti</a:t>
            </a:r>
            <a:r>
              <a:rPr lang="fr-FR" dirty="0"/>
              <a:t> un </a:t>
            </a:r>
            <a:r>
              <a:rPr lang="fr-FR" dirty="0" err="1"/>
              <a:t>atac</a:t>
            </a:r>
            <a:r>
              <a:rPr lang="fr-FR" dirty="0"/>
              <a:t> </a:t>
            </a:r>
            <a:r>
              <a:rPr lang="fr-FR" dirty="0" err="1"/>
              <a:t>asupra</a:t>
            </a:r>
            <a:r>
              <a:rPr lang="fr-FR" dirty="0"/>
              <a:t> </a:t>
            </a:r>
            <a:r>
              <a:rPr lang="fr-FR" dirty="0" err="1"/>
              <a:t>insulei</a:t>
            </a:r>
            <a:r>
              <a:rPr lang="fr-FR" dirty="0"/>
              <a:t> St. Lucia </a:t>
            </a:r>
            <a:r>
              <a:rPr lang="fr-FR" dirty="0" err="1"/>
              <a:t>din</a:t>
            </a:r>
            <a:r>
              <a:rPr lang="fr-FR" dirty="0"/>
              <a:t> </a:t>
            </a:r>
            <a:r>
              <a:rPr lang="fr-FR" dirty="0" err="1"/>
              <a:t>Indiile</a:t>
            </a:r>
            <a:r>
              <a:rPr lang="fr-FR" dirty="0"/>
              <a:t> de </a:t>
            </a:r>
            <a:r>
              <a:rPr lang="fr-FR" dirty="0" err="1"/>
              <a:t>Vest</a:t>
            </a:r>
            <a:r>
              <a:rPr lang="fr-FR" dirty="0"/>
              <a:t> </a:t>
            </a:r>
            <a:r>
              <a:rPr lang="fr-FR" dirty="0" err="1"/>
              <a:t>franceze</a:t>
            </a:r>
            <a:r>
              <a:rPr lang="fr-FR" dirty="0"/>
              <a:t>. </a:t>
            </a:r>
            <a:r>
              <a:rPr lang="fr-FR" dirty="0" err="1"/>
              <a:t>Comisia</a:t>
            </a:r>
            <a:r>
              <a:rPr lang="fr-FR" dirty="0"/>
              <a:t> </a:t>
            </a:r>
            <a:r>
              <a:rPr lang="fr-FR" dirty="0" err="1"/>
              <a:t>pentru</a:t>
            </a:r>
            <a:r>
              <a:rPr lang="fr-FR" dirty="0"/>
              <a:t> </a:t>
            </a:r>
            <a:r>
              <a:rPr lang="fr-FR" dirty="0" err="1"/>
              <a:t>negocieri</a:t>
            </a:r>
            <a:r>
              <a:rPr lang="fr-FR" dirty="0"/>
              <a:t> a </a:t>
            </a:r>
            <a:r>
              <a:rPr lang="fr-FR" dirty="0" err="1"/>
              <a:t>cerut</a:t>
            </a:r>
            <a:r>
              <a:rPr lang="fr-FR" dirty="0"/>
              <a:t> </a:t>
            </a:r>
            <a:r>
              <a:rPr lang="fr-FR" dirty="0" err="1"/>
              <a:t>Congresului</a:t>
            </a:r>
            <a:r>
              <a:rPr lang="fr-FR" dirty="0"/>
              <a:t> </a:t>
            </a:r>
            <a:r>
              <a:rPr lang="fr-FR" dirty="0" err="1"/>
              <a:t>să</a:t>
            </a:r>
            <a:r>
              <a:rPr lang="fr-FR" dirty="0"/>
              <a:t> </a:t>
            </a:r>
            <a:r>
              <a:rPr lang="fr-FR" dirty="0" err="1"/>
              <a:t>înceapă</a:t>
            </a:r>
            <a:r>
              <a:rPr lang="fr-FR" dirty="0"/>
              <a:t> </a:t>
            </a:r>
            <a:r>
              <a:rPr lang="fr-FR" dirty="0" err="1"/>
              <a:t>tratativele</a:t>
            </a:r>
            <a:r>
              <a:rPr lang="fr-FR" dirty="0"/>
              <a:t>, </a:t>
            </a:r>
            <a:r>
              <a:rPr lang="fr-FR" dirty="0" err="1"/>
              <a:t>iar</a:t>
            </a:r>
            <a:r>
              <a:rPr lang="fr-FR" dirty="0"/>
              <a:t> </a:t>
            </a:r>
            <a:r>
              <a:rPr lang="fr-FR" dirty="0" err="1"/>
              <a:t>Congresul</a:t>
            </a:r>
            <a:r>
              <a:rPr lang="fr-FR" dirty="0"/>
              <a:t> a </a:t>
            </a:r>
            <a:r>
              <a:rPr lang="fr-FR" dirty="0" err="1"/>
              <a:t>răspuns</a:t>
            </a:r>
            <a:r>
              <a:rPr lang="fr-FR" dirty="0"/>
              <a:t> la 17 </a:t>
            </a:r>
            <a:r>
              <a:rPr lang="fr-FR" dirty="0" err="1"/>
              <a:t>iunie</a:t>
            </a:r>
            <a:r>
              <a:rPr lang="fr-FR" dirty="0"/>
              <a:t> </a:t>
            </a:r>
            <a:r>
              <a:rPr lang="fr-FR" dirty="0" err="1"/>
              <a:t>că</a:t>
            </a:r>
            <a:r>
              <a:rPr lang="fr-FR" dirty="0"/>
              <a:t> nu va </a:t>
            </a:r>
            <a:r>
              <a:rPr lang="fr-FR" dirty="0" err="1"/>
              <a:t>negocia</a:t>
            </a:r>
            <a:r>
              <a:rPr lang="fr-FR" dirty="0"/>
              <a:t> </a:t>
            </a:r>
            <a:r>
              <a:rPr lang="fr-FR" dirty="0" err="1"/>
              <a:t>până</a:t>
            </a:r>
            <a:r>
              <a:rPr lang="fr-FR" dirty="0"/>
              <a:t> </a:t>
            </a:r>
            <a:r>
              <a:rPr lang="fr-FR" dirty="0" err="1"/>
              <a:t>când</a:t>
            </a:r>
            <a:r>
              <a:rPr lang="fr-FR" dirty="0"/>
              <a:t> </a:t>
            </a:r>
            <a:r>
              <a:rPr lang="fr-FR" dirty="0" err="1"/>
              <a:t>independența</a:t>
            </a:r>
            <a:r>
              <a:rPr lang="fr-FR" dirty="0"/>
              <a:t> nu va fi </a:t>
            </a:r>
            <a:r>
              <a:rPr lang="fr-FR" dirty="0" err="1"/>
              <a:t>recunoscută</a:t>
            </a:r>
            <a:r>
              <a:rPr lang="fr-FR" dirty="0"/>
              <a:t> </a:t>
            </a:r>
            <a:r>
              <a:rPr lang="fr-FR" dirty="0" err="1"/>
              <a:t>și</a:t>
            </a:r>
            <a:r>
              <a:rPr lang="fr-FR" dirty="0"/>
              <a:t> </a:t>
            </a:r>
            <a:r>
              <a:rPr lang="fr-FR" dirty="0" err="1"/>
              <a:t>până</a:t>
            </a:r>
            <a:r>
              <a:rPr lang="fr-FR" dirty="0"/>
              <a:t> </a:t>
            </a:r>
            <a:r>
              <a:rPr lang="fr-FR" dirty="0" err="1"/>
              <a:t>când</a:t>
            </a:r>
            <a:r>
              <a:rPr lang="fr-FR" dirty="0"/>
              <a:t> </a:t>
            </a:r>
            <a:r>
              <a:rPr lang="fr-FR" dirty="0" err="1"/>
              <a:t>trupele</a:t>
            </a:r>
            <a:r>
              <a:rPr lang="fr-FR" dirty="0"/>
              <a:t> </a:t>
            </a:r>
            <a:r>
              <a:rPr lang="fr-FR" dirty="0" err="1"/>
              <a:t>britanice</a:t>
            </a:r>
            <a:r>
              <a:rPr lang="fr-FR" dirty="0"/>
              <a:t> nu se vor </a:t>
            </a:r>
            <a:r>
              <a:rPr lang="fr-FR" dirty="0" err="1"/>
              <a:t>retrage</a:t>
            </a:r>
            <a:r>
              <a:rPr lang="fr-FR" dirty="0"/>
              <a:t>. </a:t>
            </a:r>
            <a:r>
              <a:rPr lang="fr-FR" dirty="0" err="1"/>
              <a:t>Congresul</a:t>
            </a:r>
            <a:r>
              <a:rPr lang="fr-FR" dirty="0"/>
              <a:t> a </a:t>
            </a:r>
            <a:r>
              <a:rPr lang="fr-FR" dirty="0" err="1"/>
              <a:t>ratificat</a:t>
            </a:r>
            <a:r>
              <a:rPr lang="fr-FR" dirty="0"/>
              <a:t> </a:t>
            </a:r>
            <a:r>
              <a:rPr lang="fr-FR" dirty="0" err="1"/>
              <a:t>pactele</a:t>
            </a:r>
            <a:r>
              <a:rPr lang="fr-FR" dirty="0"/>
              <a:t> </a:t>
            </a:r>
            <a:r>
              <a:rPr lang="fr-FR" dirty="0" err="1"/>
              <a:t>cu</a:t>
            </a:r>
            <a:r>
              <a:rPr lang="fr-FR" dirty="0"/>
              <a:t> </a:t>
            </a:r>
            <a:r>
              <a:rPr lang="fr-FR" dirty="0" err="1"/>
              <a:t>Franța</a:t>
            </a:r>
            <a:r>
              <a:rPr lang="fr-FR" dirty="0"/>
              <a:t> </a:t>
            </a:r>
            <a:r>
              <a:rPr lang="fr-FR" dirty="0" err="1"/>
              <a:t>și</a:t>
            </a:r>
            <a:r>
              <a:rPr lang="fr-FR" dirty="0"/>
              <a:t> </a:t>
            </a:r>
            <a:r>
              <a:rPr lang="fr-FR" dirty="0" err="1"/>
              <a:t>în</a:t>
            </a:r>
            <a:r>
              <a:rPr lang="fr-FR" dirty="0"/>
              <a:t> </a:t>
            </a:r>
            <a:r>
              <a:rPr lang="fr-FR" dirty="0" err="1"/>
              <a:t>august</a:t>
            </a:r>
            <a:r>
              <a:rPr lang="fr-FR" dirty="0"/>
              <a:t> 1778 a </a:t>
            </a:r>
            <a:r>
              <a:rPr lang="fr-FR" dirty="0" err="1"/>
              <a:t>refuzat</a:t>
            </a:r>
            <a:r>
              <a:rPr lang="fr-FR" dirty="0"/>
              <a:t> </a:t>
            </a:r>
            <a:r>
              <a:rPr lang="fr-FR" dirty="0" err="1"/>
              <a:t>să</a:t>
            </a:r>
            <a:r>
              <a:rPr lang="fr-FR" dirty="0"/>
              <a:t> mai </a:t>
            </a:r>
            <a:r>
              <a:rPr lang="fr-FR" dirty="0" err="1"/>
              <a:t>negocieze</a:t>
            </a:r>
            <a:r>
              <a:rPr lang="fr-FR" dirty="0"/>
              <a:t> </a:t>
            </a:r>
            <a:r>
              <a:rPr lang="fr-FR" dirty="0" err="1"/>
              <a:t>cu</a:t>
            </a:r>
            <a:r>
              <a:rPr lang="fr-FR" dirty="0"/>
              <a:t> </a:t>
            </a:r>
            <a:r>
              <a:rPr lang="fr-FR" dirty="0" err="1"/>
              <a:t>comisia</a:t>
            </a:r>
            <a:r>
              <a:rPr lang="fr-FR" dirty="0"/>
              <a:t> </a:t>
            </a:r>
            <a:r>
              <a:rPr lang="fr-FR" dirty="0" err="1"/>
              <a:t>britanică</a:t>
            </a:r>
            <a:r>
              <a:rPr lang="fr-FR" dirty="0"/>
              <a:t>.</a:t>
            </a:r>
            <a:endParaRPr lang="en-US" dirty="0"/>
          </a:p>
          <a:p>
            <a:pPr algn="just"/>
            <a:r>
              <a:rPr lang="ro-RO" dirty="0" smtClean="0"/>
              <a:t>	</a:t>
            </a:r>
            <a:r>
              <a:rPr lang="fr-FR" dirty="0" err="1" smtClean="0"/>
              <a:t>Spania</a:t>
            </a:r>
            <a:r>
              <a:rPr lang="fr-FR" dirty="0" smtClean="0"/>
              <a:t> </a:t>
            </a:r>
            <a:r>
              <a:rPr lang="fr-FR" dirty="0"/>
              <a:t>a </a:t>
            </a:r>
            <a:r>
              <a:rPr lang="fr-FR" dirty="0" err="1"/>
              <a:t>tratat</a:t>
            </a:r>
            <a:r>
              <a:rPr lang="fr-FR" dirty="0"/>
              <a:t> </a:t>
            </a:r>
            <a:r>
              <a:rPr lang="fr-FR" dirty="0" err="1"/>
              <a:t>în</a:t>
            </a:r>
            <a:r>
              <a:rPr lang="fr-FR" dirty="0"/>
              <a:t> secret </a:t>
            </a:r>
            <a:r>
              <a:rPr lang="fr-FR" dirty="0" err="1"/>
              <a:t>cu</a:t>
            </a:r>
            <a:r>
              <a:rPr lang="fr-FR" dirty="0"/>
              <a:t> </a:t>
            </a:r>
            <a:r>
              <a:rPr lang="fr-FR" dirty="0" err="1"/>
              <a:t>Anglia</a:t>
            </a:r>
            <a:r>
              <a:rPr lang="fr-FR" dirty="0"/>
              <a:t>, </a:t>
            </a:r>
            <a:r>
              <a:rPr lang="fr-FR" dirty="0" err="1"/>
              <a:t>oferind</a:t>
            </a:r>
            <a:r>
              <a:rPr lang="fr-FR" dirty="0"/>
              <a:t> </a:t>
            </a:r>
            <a:r>
              <a:rPr lang="fr-FR" dirty="0" err="1"/>
              <a:t>neutralitate</a:t>
            </a:r>
            <a:r>
              <a:rPr lang="fr-FR" dirty="0"/>
              <a:t> </a:t>
            </a:r>
            <a:r>
              <a:rPr lang="fr-FR" dirty="0" err="1"/>
              <a:t>în</a:t>
            </a:r>
            <a:r>
              <a:rPr lang="fr-FR" dirty="0"/>
              <a:t> </a:t>
            </a:r>
            <a:r>
              <a:rPr lang="fr-FR" dirty="0" err="1"/>
              <a:t>schimbul</a:t>
            </a:r>
            <a:r>
              <a:rPr lang="fr-FR" dirty="0"/>
              <a:t> </a:t>
            </a:r>
            <a:r>
              <a:rPr lang="fr-FR" dirty="0" err="1"/>
              <a:t>Gibraltarului</a:t>
            </a:r>
            <a:r>
              <a:rPr lang="fr-FR" dirty="0"/>
              <a:t> </a:t>
            </a:r>
            <a:r>
              <a:rPr lang="fr-FR" dirty="0" err="1"/>
              <a:t>și</a:t>
            </a:r>
            <a:r>
              <a:rPr lang="fr-FR" dirty="0"/>
              <a:t> </a:t>
            </a:r>
            <a:r>
              <a:rPr lang="fr-FR" dirty="0" err="1"/>
              <a:t>insulei</a:t>
            </a:r>
            <a:r>
              <a:rPr lang="fr-FR" dirty="0"/>
              <a:t> </a:t>
            </a:r>
            <a:r>
              <a:rPr lang="fr-FR" dirty="0" err="1"/>
              <a:t>Minorca</a:t>
            </a:r>
            <a:r>
              <a:rPr lang="fr-FR" dirty="0"/>
              <a:t>, dar </a:t>
            </a:r>
            <a:r>
              <a:rPr lang="fr-FR" dirty="0" err="1"/>
              <a:t>Anglia</a:t>
            </a:r>
            <a:r>
              <a:rPr lang="fr-FR" dirty="0"/>
              <a:t> a </a:t>
            </a:r>
            <a:r>
              <a:rPr lang="fr-FR" dirty="0" err="1"/>
              <a:t>refuzat</a:t>
            </a:r>
            <a:r>
              <a:rPr lang="fr-FR" dirty="0"/>
              <a:t>. Floridablanca a </a:t>
            </a:r>
            <a:r>
              <a:rPr lang="fr-FR" dirty="0" err="1"/>
              <a:t>obținut</a:t>
            </a:r>
            <a:r>
              <a:rPr lang="fr-FR" dirty="0"/>
              <a:t> </a:t>
            </a:r>
            <a:r>
              <a:rPr lang="fr-FR" dirty="0" err="1"/>
              <a:t>sprijinul</a:t>
            </a:r>
            <a:r>
              <a:rPr lang="fr-FR" dirty="0"/>
              <a:t> lui Vergennes </a:t>
            </a:r>
            <a:r>
              <a:rPr lang="fr-FR" dirty="0" err="1"/>
              <a:t>că</a:t>
            </a:r>
            <a:r>
              <a:rPr lang="fr-FR" dirty="0"/>
              <a:t> </a:t>
            </a:r>
            <a:r>
              <a:rPr lang="fr-FR" dirty="0" err="1"/>
              <a:t>să</a:t>
            </a:r>
            <a:r>
              <a:rPr lang="fr-FR" dirty="0"/>
              <a:t> </a:t>
            </a:r>
            <a:r>
              <a:rPr lang="fr-FR" dirty="0" err="1"/>
              <a:t>recapete</a:t>
            </a:r>
            <a:r>
              <a:rPr lang="fr-FR" dirty="0"/>
              <a:t> </a:t>
            </a:r>
            <a:r>
              <a:rPr lang="fr-FR" dirty="0" err="1"/>
              <a:t>Gibraltarul</a:t>
            </a:r>
            <a:r>
              <a:rPr lang="fr-FR" dirty="0"/>
              <a:t>, </a:t>
            </a:r>
            <a:r>
              <a:rPr lang="fr-FR" dirty="0" err="1"/>
              <a:t>convenind</a:t>
            </a:r>
            <a:r>
              <a:rPr lang="fr-FR" dirty="0"/>
              <a:t> </a:t>
            </a:r>
            <a:r>
              <a:rPr lang="fr-FR" dirty="0" err="1"/>
              <a:t>în</a:t>
            </a:r>
            <a:r>
              <a:rPr lang="fr-FR" dirty="0"/>
              <a:t> 1779 </a:t>
            </a:r>
            <a:r>
              <a:rPr lang="fr-FR" dirty="0" err="1"/>
              <a:t>să</a:t>
            </a:r>
            <a:r>
              <a:rPr lang="fr-FR" dirty="0"/>
              <a:t> </a:t>
            </a:r>
            <a:r>
              <a:rPr lang="fr-FR" dirty="0" err="1"/>
              <a:t>semneze</a:t>
            </a:r>
            <a:r>
              <a:rPr lang="fr-FR" dirty="0"/>
              <a:t> </a:t>
            </a:r>
            <a:r>
              <a:rPr lang="fr-FR" dirty="0" err="1"/>
              <a:t>Convenția</a:t>
            </a:r>
            <a:r>
              <a:rPr lang="fr-FR" dirty="0"/>
              <a:t> </a:t>
            </a:r>
            <a:r>
              <a:rPr lang="fr-FR" dirty="0" err="1"/>
              <a:t>secretă</a:t>
            </a:r>
            <a:r>
              <a:rPr lang="fr-FR" dirty="0"/>
              <a:t> franco-</a:t>
            </a:r>
            <a:r>
              <a:rPr lang="fr-FR" dirty="0" err="1"/>
              <a:t>spaniolă</a:t>
            </a:r>
            <a:r>
              <a:rPr lang="fr-FR" dirty="0"/>
              <a:t> de la Aranjuez. </a:t>
            </a:r>
            <a:r>
              <a:rPr lang="en-US" dirty="0" err="1"/>
              <a:t>Spania</a:t>
            </a:r>
            <a:r>
              <a:rPr lang="en-US" dirty="0"/>
              <a:t> a </a:t>
            </a:r>
            <a:r>
              <a:rPr lang="en-US" dirty="0" err="1"/>
              <a:t>declarat</a:t>
            </a:r>
            <a:r>
              <a:rPr lang="en-US" dirty="0"/>
              <a:t> </a:t>
            </a:r>
            <a:r>
              <a:rPr lang="en-US" dirty="0" err="1"/>
              <a:t>război</a:t>
            </a:r>
            <a:r>
              <a:rPr lang="en-US" dirty="0"/>
              <a:t> </a:t>
            </a:r>
            <a:r>
              <a:rPr lang="en-US" dirty="0" err="1"/>
              <a:t>Angliei</a:t>
            </a:r>
            <a:r>
              <a:rPr lang="en-US" dirty="0"/>
              <a:t>, </a:t>
            </a:r>
            <a:r>
              <a:rPr lang="en-US" dirty="0" err="1"/>
              <a:t>dar</a:t>
            </a:r>
            <a:r>
              <a:rPr lang="en-US" dirty="0"/>
              <a:t> a </a:t>
            </a:r>
            <a:r>
              <a:rPr lang="en-US" dirty="0" err="1"/>
              <a:t>refuzat</a:t>
            </a:r>
            <a:r>
              <a:rPr lang="en-US" dirty="0"/>
              <a:t> </a:t>
            </a:r>
            <a:r>
              <a:rPr lang="en-US" dirty="0" err="1"/>
              <a:t>să</a:t>
            </a:r>
            <a:r>
              <a:rPr lang="en-US" dirty="0"/>
              <a:t> </a:t>
            </a:r>
            <a:r>
              <a:rPr lang="en-US" dirty="0" err="1"/>
              <a:t>recunoască</a:t>
            </a:r>
            <a:r>
              <a:rPr lang="en-US" dirty="0"/>
              <a:t> </a:t>
            </a:r>
            <a:r>
              <a:rPr lang="en-US" dirty="0" err="1"/>
              <a:t>independența</a:t>
            </a:r>
            <a:r>
              <a:rPr lang="en-US" dirty="0"/>
              <a:t> SUA. </a:t>
            </a:r>
            <a:r>
              <a:rPr lang="en-US" dirty="0" err="1"/>
              <a:t>În</a:t>
            </a:r>
            <a:r>
              <a:rPr lang="en-US" dirty="0"/>
              <a:t> </a:t>
            </a:r>
            <a:r>
              <a:rPr lang="en-US" dirty="0" err="1" smtClean="0"/>
              <a:t>urm</a:t>
            </a:r>
            <a:r>
              <a:rPr lang="ro-RO" dirty="0" smtClean="0"/>
              <a:t>a</a:t>
            </a:r>
            <a:r>
              <a:rPr lang="en-US" dirty="0" smtClean="0"/>
              <a:t> </a:t>
            </a:r>
            <a:r>
              <a:rPr lang="en-US" dirty="0" err="1"/>
              <a:t>formării</a:t>
            </a:r>
            <a:r>
              <a:rPr lang="en-US" dirty="0"/>
              <a:t> </a:t>
            </a:r>
            <a:r>
              <a:rPr lang="en-US" dirty="0" err="1"/>
              <a:t>Ligii</a:t>
            </a:r>
            <a:r>
              <a:rPr lang="en-US" dirty="0"/>
              <a:t> de </a:t>
            </a:r>
            <a:r>
              <a:rPr lang="en-US" dirty="0" err="1"/>
              <a:t>neutralitate</a:t>
            </a:r>
            <a:r>
              <a:rPr lang="en-US" dirty="0"/>
              <a:t> </a:t>
            </a:r>
            <a:r>
              <a:rPr lang="en-US" dirty="0" err="1"/>
              <a:t>armata</a:t>
            </a:r>
            <a:r>
              <a:rPr lang="en-US" dirty="0"/>
              <a:t> </a:t>
            </a:r>
            <a:r>
              <a:rPr lang="en-US" dirty="0" err="1"/>
              <a:t>ce</a:t>
            </a:r>
            <a:r>
              <a:rPr lang="en-US" dirty="0"/>
              <a:t> </a:t>
            </a:r>
            <a:r>
              <a:rPr lang="en-US" dirty="0" err="1"/>
              <a:t>includea</a:t>
            </a:r>
            <a:r>
              <a:rPr lang="en-US" dirty="0"/>
              <a:t> </a:t>
            </a:r>
            <a:r>
              <a:rPr lang="en-US" dirty="0" err="1"/>
              <a:t>Danemarca</a:t>
            </a:r>
            <a:r>
              <a:rPr lang="en-US" dirty="0"/>
              <a:t>, </a:t>
            </a:r>
            <a:r>
              <a:rPr lang="en-US" dirty="0" err="1"/>
              <a:t>Suedia</a:t>
            </a:r>
            <a:r>
              <a:rPr lang="en-US" dirty="0"/>
              <a:t>, </a:t>
            </a:r>
            <a:r>
              <a:rPr lang="en-US" dirty="0" err="1"/>
              <a:t>Rusia</a:t>
            </a:r>
            <a:r>
              <a:rPr lang="en-US" dirty="0"/>
              <a:t>, </a:t>
            </a:r>
            <a:r>
              <a:rPr lang="en-US" dirty="0" err="1"/>
              <a:t>Prusia</a:t>
            </a:r>
            <a:r>
              <a:rPr lang="en-US" dirty="0"/>
              <a:t>, Austria, </a:t>
            </a:r>
            <a:r>
              <a:rPr lang="en-US" dirty="0" err="1"/>
              <a:t>Portugalia</a:t>
            </a:r>
            <a:r>
              <a:rPr lang="en-US" dirty="0"/>
              <a:t>, </a:t>
            </a:r>
            <a:r>
              <a:rPr lang="en-US" dirty="0" err="1"/>
              <a:t>Regatul</a:t>
            </a:r>
            <a:r>
              <a:rPr lang="en-US" dirty="0"/>
              <a:t> </a:t>
            </a:r>
            <a:r>
              <a:rPr lang="en-US" dirty="0" err="1"/>
              <a:t>celor</a:t>
            </a:r>
            <a:r>
              <a:rPr lang="en-US" dirty="0"/>
              <a:t> </a:t>
            </a:r>
            <a:r>
              <a:rPr lang="en-US" dirty="0" err="1"/>
              <a:t>două</a:t>
            </a:r>
            <a:r>
              <a:rPr lang="en-US" dirty="0"/>
              <a:t> </a:t>
            </a:r>
            <a:r>
              <a:rPr lang="en-US" dirty="0" err="1"/>
              <a:t>Sicilii</a:t>
            </a:r>
            <a:r>
              <a:rPr lang="en-US" dirty="0"/>
              <a:t>, Anglia a </a:t>
            </a:r>
            <a:r>
              <a:rPr lang="en-US" dirty="0" err="1"/>
              <a:t>fost</a:t>
            </a:r>
            <a:r>
              <a:rPr lang="en-US" dirty="0"/>
              <a:t> </a:t>
            </a:r>
            <a:r>
              <a:rPr lang="en-US" dirty="0" err="1"/>
              <a:t>izolată</a:t>
            </a:r>
            <a:r>
              <a:rPr lang="en-US" dirty="0"/>
              <a:t> diplomatic </a:t>
            </a:r>
            <a:r>
              <a:rPr lang="en-US" dirty="0" err="1"/>
              <a:t>ceea</a:t>
            </a:r>
            <a:r>
              <a:rPr lang="en-US" dirty="0"/>
              <a:t> </a:t>
            </a:r>
            <a:r>
              <a:rPr lang="en-US" dirty="0" err="1"/>
              <a:t>ce</a:t>
            </a:r>
            <a:r>
              <a:rPr lang="en-US" dirty="0"/>
              <a:t> </a:t>
            </a:r>
            <a:r>
              <a:rPr lang="en-US" dirty="0" err="1"/>
              <a:t>ajută</a:t>
            </a:r>
            <a:r>
              <a:rPr lang="en-US" dirty="0"/>
              <a:t> indirect </a:t>
            </a:r>
            <a:r>
              <a:rPr lang="en-US" dirty="0" err="1"/>
              <a:t>cauzei</a:t>
            </a:r>
            <a:r>
              <a:rPr lang="en-US" dirty="0"/>
              <a:t> </a:t>
            </a:r>
            <a:r>
              <a:rPr lang="en-US" dirty="0" err="1"/>
              <a:t>americane</a:t>
            </a:r>
            <a:r>
              <a:rPr lang="en-US" dirty="0"/>
              <a:t>. </a:t>
            </a:r>
            <a:r>
              <a:rPr lang="en-US" dirty="0" err="1"/>
              <a:t>Între</a:t>
            </a:r>
            <a:r>
              <a:rPr lang="en-US" dirty="0"/>
              <a:t> </a:t>
            </a:r>
            <a:r>
              <a:rPr lang="en-US" dirty="0" err="1"/>
              <a:t>timp</a:t>
            </a:r>
            <a:r>
              <a:rPr lang="en-US" dirty="0"/>
              <a:t>, </a:t>
            </a:r>
            <a:r>
              <a:rPr lang="en-US" dirty="0" err="1"/>
              <a:t>pe</a:t>
            </a:r>
            <a:r>
              <a:rPr lang="en-US" dirty="0"/>
              <a:t> 20 </a:t>
            </a:r>
            <a:r>
              <a:rPr lang="en-US" dirty="0" err="1"/>
              <a:t>decembrie</a:t>
            </a:r>
            <a:r>
              <a:rPr lang="en-US" dirty="0"/>
              <a:t> 1780, Anglia </a:t>
            </a:r>
            <a:r>
              <a:rPr lang="en-US" dirty="0" err="1"/>
              <a:t>i</a:t>
            </a:r>
            <a:r>
              <a:rPr lang="en-US" dirty="0"/>
              <a:t>-a </a:t>
            </a:r>
            <a:r>
              <a:rPr lang="en-US" dirty="0" err="1"/>
              <a:t>declarat</a:t>
            </a:r>
            <a:r>
              <a:rPr lang="en-US" dirty="0"/>
              <a:t> </a:t>
            </a:r>
            <a:r>
              <a:rPr lang="en-US" dirty="0" err="1"/>
              <a:t>război</a:t>
            </a:r>
            <a:r>
              <a:rPr lang="en-US" dirty="0"/>
              <a:t> </a:t>
            </a:r>
            <a:r>
              <a:rPr lang="en-US" dirty="0" err="1"/>
              <a:t>Olandei</a:t>
            </a:r>
            <a:r>
              <a:rPr lang="en-US" dirty="0" smtClean="0"/>
              <a:t>.</a:t>
            </a:r>
            <a:endParaRPr lang="en-US" dirty="0"/>
          </a:p>
        </p:txBody>
      </p:sp>
      <p:sp>
        <p:nvSpPr>
          <p:cNvPr id="6" name="TextBox 5"/>
          <p:cNvSpPr txBox="1"/>
          <p:nvPr/>
        </p:nvSpPr>
        <p:spPr>
          <a:xfrm>
            <a:off x="4495800" y="5334000"/>
            <a:ext cx="4572000" cy="923330"/>
          </a:xfrm>
          <a:prstGeom prst="rect">
            <a:avLst/>
          </a:prstGeom>
          <a:noFill/>
        </p:spPr>
        <p:txBody>
          <a:bodyPr wrap="square" rtlCol="0">
            <a:spAutoFit/>
          </a:bodyPr>
          <a:lstStyle/>
          <a:p>
            <a:pPr algn="ctr"/>
            <a:r>
              <a:rPr lang="ro-RO" dirty="0" smtClean="0"/>
              <a:t>Monedă comemorativă</a:t>
            </a:r>
          </a:p>
          <a:p>
            <a:pPr algn="ctr"/>
            <a:r>
              <a:rPr lang="ro-RO" dirty="0" smtClean="0"/>
              <a:t>în vederea recunoașterii independenței</a:t>
            </a:r>
          </a:p>
          <a:p>
            <a:pPr algn="ctr"/>
            <a:r>
              <a:rPr lang="ro-RO" dirty="0" smtClean="0"/>
              <a:t>Statelor Unite ale Americii de către Olanda</a:t>
            </a:r>
            <a:endParaRPr lang="en-US" dirty="0"/>
          </a:p>
        </p:txBody>
      </p:sp>
    </p:spTree>
    <p:extLst>
      <p:ext uri="{BB962C8B-B14F-4D97-AF65-F5344CB8AC3E}">
        <p14:creationId xmlns:p14="http://schemas.microsoft.com/office/powerpoint/2010/main" val="1978035902"/>
      </p:ext>
    </p:extLst>
  </p:cSld>
  <p:clrMapOvr>
    <a:masterClrMapping/>
  </p:clrMapOvr>
  <p:transition spd="slow" advTm="10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76200"/>
            <a:ext cx="9144000" cy="1470025"/>
          </a:xfrm>
        </p:spPr>
        <p:txBody>
          <a:bodyPr/>
          <a:lstStyle/>
          <a:p>
            <a:r>
              <a:rPr lang="ro-RO" b="1" dirty="0" smtClean="0">
                <a:ln>
                  <a:solidFill>
                    <a:srgbClr val="FFFF99"/>
                  </a:solidFill>
                </a:ln>
                <a:effectLst>
                  <a:outerShdw blurRad="38100" dist="38100" dir="2700000" algn="tl">
                    <a:srgbClr val="000000">
                      <a:alpha val="43137"/>
                    </a:srgbClr>
                  </a:outerShdw>
                </a:effectLst>
                <a:latin typeface="Bahnschrift" pitchFamily="34" charset="0"/>
              </a:rPr>
              <a:t>VIII. ULTIMA ETAPĂ A RĂZBOIULUI</a:t>
            </a:r>
            <a:endParaRPr lang="en-US" b="1" dirty="0">
              <a:ln>
                <a:solidFill>
                  <a:srgbClr val="FFFF99"/>
                </a:solidFill>
              </a:ln>
              <a:effectLst>
                <a:outerShdw blurRad="38100" dist="38100" dir="2700000" algn="tl">
                  <a:srgbClr val="000000">
                    <a:alpha val="43137"/>
                  </a:srgbClr>
                </a:outerShdw>
              </a:effectLst>
              <a:latin typeface="Bahnschrift" pitchFamily="34"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78498156"/>
      </p:ext>
    </p:extLst>
  </p:cSld>
  <p:clrMapOvr>
    <a:masterClrMapping/>
  </p:clrMapOvr>
  <p:transition spd="slow" advTm="5000">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5499" y="1752600"/>
            <a:ext cx="4662301" cy="2926080"/>
          </a:xfrm>
        </p:spPr>
      </p:pic>
      <p:sp>
        <p:nvSpPr>
          <p:cNvPr id="4" name="Text Placeholder 3"/>
          <p:cNvSpPr>
            <a:spLocks noGrp="1"/>
          </p:cNvSpPr>
          <p:nvPr>
            <p:ph type="body" sz="half" idx="2"/>
          </p:nvPr>
        </p:nvSpPr>
        <p:spPr>
          <a:xfrm>
            <a:off x="0" y="0"/>
            <a:ext cx="4419600" cy="6858000"/>
          </a:xfrm>
        </p:spPr>
        <p:txBody>
          <a:bodyPr>
            <a:normAutofit fontScale="92500" lnSpcReduction="20000"/>
          </a:bodyPr>
          <a:lstStyle/>
          <a:p>
            <a:pPr algn="just"/>
            <a:r>
              <a:rPr lang="ro-RO" dirty="0" smtClean="0"/>
              <a:t>	</a:t>
            </a:r>
            <a:r>
              <a:rPr lang="fr-FR" dirty="0" err="1" smtClean="0"/>
              <a:t>Armata</a:t>
            </a:r>
            <a:r>
              <a:rPr lang="fr-FR" dirty="0" smtClean="0"/>
              <a:t> </a:t>
            </a:r>
            <a:r>
              <a:rPr lang="fr-FR" dirty="0"/>
              <a:t>lui Washington s-a </a:t>
            </a:r>
            <a:r>
              <a:rPr lang="fr-FR" dirty="0" err="1"/>
              <a:t>amplasat</a:t>
            </a:r>
            <a:r>
              <a:rPr lang="fr-FR" dirty="0"/>
              <a:t> la </a:t>
            </a:r>
            <a:r>
              <a:rPr lang="fr-FR" dirty="0" err="1"/>
              <a:t>Valley</a:t>
            </a:r>
            <a:r>
              <a:rPr lang="fr-FR" dirty="0"/>
              <a:t> Forge </a:t>
            </a:r>
            <a:r>
              <a:rPr lang="fr-FR" dirty="0" err="1"/>
              <a:t>în</a:t>
            </a:r>
            <a:r>
              <a:rPr lang="fr-FR" dirty="0"/>
              <a:t> </a:t>
            </a:r>
            <a:r>
              <a:rPr lang="fr-FR" dirty="0" err="1"/>
              <a:t>iarnă</a:t>
            </a:r>
            <a:r>
              <a:rPr lang="fr-FR" dirty="0"/>
              <a:t> 1777-1778, </a:t>
            </a:r>
            <a:r>
              <a:rPr lang="fr-FR" dirty="0" err="1"/>
              <a:t>trecând</a:t>
            </a:r>
            <a:r>
              <a:rPr lang="fr-FR" dirty="0"/>
              <a:t> </a:t>
            </a:r>
            <a:r>
              <a:rPr lang="fr-FR" dirty="0" err="1"/>
              <a:t>prin</a:t>
            </a:r>
            <a:r>
              <a:rPr lang="fr-FR" dirty="0"/>
              <a:t> </a:t>
            </a:r>
            <a:r>
              <a:rPr lang="fr-FR" dirty="0" err="1"/>
              <a:t>suferințe</a:t>
            </a:r>
            <a:r>
              <a:rPr lang="fr-FR" dirty="0"/>
              <a:t>, </a:t>
            </a:r>
            <a:r>
              <a:rPr lang="fr-FR" dirty="0" err="1"/>
              <a:t>foamete</a:t>
            </a:r>
            <a:r>
              <a:rPr lang="fr-FR" dirty="0"/>
              <a:t>, </a:t>
            </a:r>
            <a:r>
              <a:rPr lang="fr-FR" dirty="0" err="1"/>
              <a:t>frig</a:t>
            </a:r>
            <a:r>
              <a:rPr lang="fr-FR" dirty="0"/>
              <a:t> </a:t>
            </a:r>
            <a:r>
              <a:rPr lang="fr-FR" dirty="0" err="1"/>
              <a:t>și</a:t>
            </a:r>
            <a:r>
              <a:rPr lang="fr-FR" dirty="0"/>
              <a:t> </a:t>
            </a:r>
            <a:r>
              <a:rPr lang="fr-FR" dirty="0" err="1"/>
              <a:t>boli</a:t>
            </a:r>
            <a:r>
              <a:rPr lang="fr-FR" dirty="0"/>
              <a:t>. </a:t>
            </a:r>
            <a:r>
              <a:rPr lang="fr-FR" dirty="0" err="1" smtClean="0"/>
              <a:t>Asistenț</a:t>
            </a:r>
            <a:r>
              <a:rPr lang="ro-RO" dirty="0" smtClean="0"/>
              <a:t>a</a:t>
            </a:r>
            <a:r>
              <a:rPr lang="fr-FR" dirty="0" smtClean="0"/>
              <a:t> </a:t>
            </a:r>
            <a:r>
              <a:rPr lang="fr-FR" dirty="0" err="1"/>
              <a:t>medicală</a:t>
            </a:r>
            <a:r>
              <a:rPr lang="fr-FR" dirty="0"/>
              <a:t> </a:t>
            </a:r>
            <a:r>
              <a:rPr lang="fr-FR" dirty="0" err="1"/>
              <a:t>era</a:t>
            </a:r>
            <a:r>
              <a:rPr lang="fr-FR" dirty="0"/>
              <a:t> </a:t>
            </a:r>
            <a:r>
              <a:rPr lang="fr-FR" dirty="0" err="1"/>
              <a:t>inexistentă</a:t>
            </a:r>
            <a:r>
              <a:rPr lang="fr-FR" dirty="0"/>
              <a:t>. Washington se </a:t>
            </a:r>
            <a:r>
              <a:rPr lang="fr-FR" dirty="0" err="1"/>
              <a:t>află</a:t>
            </a:r>
            <a:r>
              <a:rPr lang="fr-FR" dirty="0"/>
              <a:t> permanent </a:t>
            </a:r>
            <a:r>
              <a:rPr lang="fr-FR" dirty="0" err="1"/>
              <a:t>în</a:t>
            </a:r>
            <a:r>
              <a:rPr lang="fr-FR" dirty="0"/>
              <a:t> </a:t>
            </a:r>
            <a:r>
              <a:rPr lang="fr-FR" dirty="0" err="1"/>
              <a:t>mijlocul</a:t>
            </a:r>
            <a:r>
              <a:rPr lang="fr-FR" dirty="0"/>
              <a:t> </a:t>
            </a:r>
            <a:r>
              <a:rPr lang="fr-FR" dirty="0" err="1"/>
              <a:t>soldaților</a:t>
            </a:r>
            <a:r>
              <a:rPr lang="fr-FR" dirty="0"/>
              <a:t> </a:t>
            </a:r>
            <a:r>
              <a:rPr lang="fr-FR" dirty="0" err="1"/>
              <a:t>săi</a:t>
            </a:r>
            <a:r>
              <a:rPr lang="fr-FR" dirty="0"/>
              <a:t>, </a:t>
            </a:r>
            <a:r>
              <a:rPr lang="fr-FR" dirty="0" err="1"/>
              <a:t>suportând</a:t>
            </a:r>
            <a:r>
              <a:rPr lang="fr-FR" dirty="0"/>
              <a:t> </a:t>
            </a:r>
            <a:r>
              <a:rPr lang="fr-FR" dirty="0" err="1"/>
              <a:t>împreună</a:t>
            </a:r>
            <a:r>
              <a:rPr lang="fr-FR" dirty="0"/>
              <a:t> </a:t>
            </a:r>
            <a:r>
              <a:rPr lang="fr-FR" dirty="0" err="1"/>
              <a:t>cu</a:t>
            </a:r>
            <a:r>
              <a:rPr lang="fr-FR" dirty="0"/>
              <a:t> </a:t>
            </a:r>
            <a:r>
              <a:rPr lang="fr-FR" dirty="0" err="1"/>
              <a:t>ei</a:t>
            </a:r>
            <a:r>
              <a:rPr lang="fr-FR" dirty="0"/>
              <a:t> </a:t>
            </a:r>
            <a:r>
              <a:rPr lang="fr-FR" dirty="0" err="1"/>
              <a:t>lipsurile</a:t>
            </a:r>
            <a:r>
              <a:rPr lang="fr-FR" dirty="0"/>
              <a:t>, </a:t>
            </a:r>
            <a:r>
              <a:rPr lang="fr-FR" dirty="0" err="1"/>
              <a:t>având</a:t>
            </a:r>
            <a:r>
              <a:rPr lang="fr-FR" dirty="0"/>
              <a:t> de </a:t>
            </a:r>
            <a:r>
              <a:rPr lang="fr-FR" dirty="0" err="1"/>
              <a:t>înfruntat</a:t>
            </a:r>
            <a:r>
              <a:rPr lang="fr-FR" dirty="0"/>
              <a:t> </a:t>
            </a:r>
            <a:r>
              <a:rPr lang="fr-FR" dirty="0" err="1"/>
              <a:t>intrigile</a:t>
            </a:r>
            <a:r>
              <a:rPr lang="fr-FR" dirty="0"/>
              <a:t> </a:t>
            </a:r>
            <a:r>
              <a:rPr lang="fr-FR" dirty="0" err="1"/>
              <a:t>unor</a:t>
            </a:r>
            <a:r>
              <a:rPr lang="fr-FR" dirty="0"/>
              <a:t> </a:t>
            </a:r>
            <a:r>
              <a:rPr lang="fr-FR" dirty="0" err="1"/>
              <a:t>generali</a:t>
            </a:r>
            <a:r>
              <a:rPr lang="fr-FR" dirty="0"/>
              <a:t>, </a:t>
            </a:r>
            <a:r>
              <a:rPr lang="fr-FR" dirty="0" err="1"/>
              <a:t>certurile</a:t>
            </a:r>
            <a:r>
              <a:rPr lang="fr-FR" dirty="0"/>
              <a:t> </a:t>
            </a:r>
            <a:r>
              <a:rPr lang="fr-FR" dirty="0" err="1"/>
              <a:t>politicienilor</a:t>
            </a:r>
            <a:r>
              <a:rPr lang="fr-FR" dirty="0"/>
              <a:t>, </a:t>
            </a:r>
            <a:r>
              <a:rPr lang="fr-FR" dirty="0" err="1"/>
              <a:t>învinuirile</a:t>
            </a:r>
            <a:r>
              <a:rPr lang="fr-FR" dirty="0"/>
              <a:t> </a:t>
            </a:r>
            <a:r>
              <a:rPr lang="fr-FR" dirty="0" err="1"/>
              <a:t>nedrepte</a:t>
            </a:r>
            <a:r>
              <a:rPr lang="fr-FR" dirty="0"/>
              <a:t> ale </a:t>
            </a:r>
            <a:r>
              <a:rPr lang="fr-FR" dirty="0" err="1"/>
              <a:t>strategilor</a:t>
            </a:r>
            <a:r>
              <a:rPr lang="fr-FR" dirty="0"/>
              <a:t> . </a:t>
            </a:r>
            <a:r>
              <a:rPr lang="fr-FR" dirty="0" err="1"/>
              <a:t>Din</a:t>
            </a:r>
            <a:r>
              <a:rPr lang="fr-FR" dirty="0"/>
              <a:t> 11 000 de </a:t>
            </a:r>
            <a:r>
              <a:rPr lang="fr-FR" dirty="0" err="1"/>
              <a:t>soldați</a:t>
            </a:r>
            <a:r>
              <a:rPr lang="fr-FR" dirty="0"/>
              <a:t>, 3000 au murit de </a:t>
            </a:r>
            <a:r>
              <a:rPr lang="fr-FR" dirty="0" err="1"/>
              <a:t>foame</a:t>
            </a:r>
            <a:r>
              <a:rPr lang="fr-FR" dirty="0"/>
              <a:t> </a:t>
            </a:r>
            <a:r>
              <a:rPr lang="fr-FR" dirty="0" err="1"/>
              <a:t>și</a:t>
            </a:r>
            <a:r>
              <a:rPr lang="fr-FR" dirty="0"/>
              <a:t> </a:t>
            </a:r>
            <a:r>
              <a:rPr lang="fr-FR" dirty="0" err="1"/>
              <a:t>boli</a:t>
            </a:r>
            <a:r>
              <a:rPr lang="fr-FR" dirty="0"/>
              <a:t>, </a:t>
            </a:r>
            <a:r>
              <a:rPr lang="fr-FR" dirty="0" err="1"/>
              <a:t>iar</a:t>
            </a:r>
            <a:r>
              <a:rPr lang="fr-FR" dirty="0"/>
              <a:t> 2000 au </a:t>
            </a:r>
            <a:r>
              <a:rPr lang="fr-FR" dirty="0" err="1"/>
              <a:t>dezertat</a:t>
            </a:r>
            <a:r>
              <a:rPr lang="fr-FR" dirty="0"/>
              <a:t>. Washington a </a:t>
            </a:r>
            <a:r>
              <a:rPr lang="fr-FR" dirty="0" err="1"/>
              <a:t>primit</a:t>
            </a:r>
            <a:r>
              <a:rPr lang="fr-FR" dirty="0"/>
              <a:t> </a:t>
            </a:r>
            <a:r>
              <a:rPr lang="fr-FR" dirty="0" err="1"/>
              <a:t>sprijin</a:t>
            </a:r>
            <a:r>
              <a:rPr lang="fr-FR" dirty="0"/>
              <a:t> </a:t>
            </a:r>
            <a:r>
              <a:rPr lang="fr-FR" dirty="0" err="1"/>
              <a:t>din</a:t>
            </a:r>
            <a:r>
              <a:rPr lang="fr-FR" dirty="0"/>
              <a:t> </a:t>
            </a:r>
            <a:r>
              <a:rPr lang="fr-FR" dirty="0" err="1"/>
              <a:t>partea</a:t>
            </a:r>
            <a:r>
              <a:rPr lang="fr-FR" dirty="0"/>
              <a:t> </a:t>
            </a:r>
            <a:r>
              <a:rPr lang="fr-FR" dirty="0" err="1"/>
              <a:t>voluntarului</a:t>
            </a:r>
            <a:r>
              <a:rPr lang="fr-FR" dirty="0"/>
              <a:t> Friedrich </a:t>
            </a:r>
            <a:r>
              <a:rPr lang="fr-FR" dirty="0" err="1"/>
              <a:t>Wilhelmvon</a:t>
            </a:r>
            <a:r>
              <a:rPr lang="fr-FR" dirty="0"/>
              <a:t> </a:t>
            </a:r>
            <a:r>
              <a:rPr lang="fr-FR" dirty="0" err="1"/>
              <a:t>Steuben</a:t>
            </a:r>
            <a:r>
              <a:rPr lang="fr-FR" dirty="0"/>
              <a:t>, </a:t>
            </a:r>
            <a:r>
              <a:rPr lang="fr-FR" dirty="0" err="1"/>
              <a:t>ofițer</a:t>
            </a:r>
            <a:r>
              <a:rPr lang="fr-FR" dirty="0"/>
              <a:t> de </a:t>
            </a:r>
            <a:r>
              <a:rPr lang="fr-FR" dirty="0" err="1"/>
              <a:t>carieră</a:t>
            </a:r>
            <a:r>
              <a:rPr lang="fr-FR" dirty="0"/>
              <a:t>, </a:t>
            </a:r>
            <a:r>
              <a:rPr lang="fr-FR" dirty="0" err="1"/>
              <a:t>numit</a:t>
            </a:r>
            <a:r>
              <a:rPr lang="fr-FR" dirty="0"/>
              <a:t> </a:t>
            </a:r>
            <a:r>
              <a:rPr lang="fr-FR" dirty="0" err="1"/>
              <a:t>general-locotenent</a:t>
            </a:r>
            <a:r>
              <a:rPr lang="fr-FR" dirty="0"/>
              <a:t> de Congres, ce a </a:t>
            </a:r>
            <a:r>
              <a:rPr lang="fr-FR" dirty="0" err="1"/>
              <a:t>adoptat</a:t>
            </a:r>
            <a:r>
              <a:rPr lang="fr-FR" dirty="0"/>
              <a:t> </a:t>
            </a:r>
            <a:r>
              <a:rPr lang="fr-FR" dirty="0" err="1"/>
              <a:t>regulamentele</a:t>
            </a:r>
            <a:r>
              <a:rPr lang="fr-FR" dirty="0"/>
              <a:t> de </a:t>
            </a:r>
            <a:r>
              <a:rPr lang="fr-FR" dirty="0" err="1"/>
              <a:t>instrucție</a:t>
            </a:r>
            <a:r>
              <a:rPr lang="fr-FR" dirty="0"/>
              <a:t> </a:t>
            </a:r>
            <a:r>
              <a:rPr lang="fr-FR" dirty="0" err="1"/>
              <a:t>europene</a:t>
            </a:r>
            <a:r>
              <a:rPr lang="fr-FR" dirty="0"/>
              <a:t> </a:t>
            </a:r>
            <a:r>
              <a:rPr lang="fr-FR" dirty="0" err="1"/>
              <a:t>adaptate</a:t>
            </a:r>
            <a:r>
              <a:rPr lang="fr-FR" dirty="0"/>
              <a:t> la </a:t>
            </a:r>
            <a:r>
              <a:rPr lang="fr-FR" dirty="0" err="1"/>
              <a:t>condițiile</a:t>
            </a:r>
            <a:r>
              <a:rPr lang="fr-FR" dirty="0"/>
              <a:t> </a:t>
            </a:r>
            <a:r>
              <a:rPr lang="fr-FR" dirty="0" err="1"/>
              <a:t>americane</a:t>
            </a:r>
            <a:r>
              <a:rPr lang="fr-FR" dirty="0"/>
              <a:t> </a:t>
            </a:r>
            <a:r>
              <a:rPr lang="fr-FR" dirty="0" err="1"/>
              <a:t>și</a:t>
            </a:r>
            <a:r>
              <a:rPr lang="fr-FR" dirty="0"/>
              <a:t> s-a </a:t>
            </a:r>
            <a:r>
              <a:rPr lang="fr-FR" dirty="0" err="1"/>
              <a:t>ocupat</a:t>
            </a:r>
            <a:r>
              <a:rPr lang="fr-FR" dirty="0"/>
              <a:t> </a:t>
            </a:r>
            <a:r>
              <a:rPr lang="fr-FR" dirty="0" err="1"/>
              <a:t>intens</a:t>
            </a:r>
            <a:r>
              <a:rPr lang="fr-FR" dirty="0"/>
              <a:t> </a:t>
            </a:r>
            <a:r>
              <a:rPr lang="fr-FR" dirty="0" err="1"/>
              <a:t>și</a:t>
            </a:r>
            <a:r>
              <a:rPr lang="fr-FR" dirty="0"/>
              <a:t> </a:t>
            </a:r>
            <a:r>
              <a:rPr lang="fr-FR" dirty="0" err="1"/>
              <a:t>eficient</a:t>
            </a:r>
            <a:r>
              <a:rPr lang="fr-FR" dirty="0"/>
              <a:t> de </a:t>
            </a:r>
            <a:r>
              <a:rPr lang="fr-FR" dirty="0" err="1"/>
              <a:t>instruirea</a:t>
            </a:r>
            <a:r>
              <a:rPr lang="fr-FR" dirty="0"/>
              <a:t> </a:t>
            </a:r>
            <a:r>
              <a:rPr lang="fr-FR" dirty="0" err="1"/>
              <a:t>trupelor</a:t>
            </a:r>
            <a:r>
              <a:rPr lang="fr-FR" dirty="0" smtClean="0"/>
              <a:t>.</a:t>
            </a:r>
            <a:endParaRPr lang="en-US" dirty="0"/>
          </a:p>
          <a:p>
            <a:pPr algn="just"/>
            <a:r>
              <a:rPr lang="ro-RO" dirty="0" smtClean="0"/>
              <a:t>	</a:t>
            </a:r>
            <a:r>
              <a:rPr lang="fr-FR" dirty="0" smtClean="0"/>
              <a:t>Iar </a:t>
            </a:r>
            <a:r>
              <a:rPr lang="fr-FR" dirty="0" err="1"/>
              <a:t>odată</a:t>
            </a:r>
            <a:r>
              <a:rPr lang="fr-FR" dirty="0"/>
              <a:t> ce Nathaniel Greene a </a:t>
            </a:r>
            <a:r>
              <a:rPr lang="fr-FR" dirty="0" err="1"/>
              <a:t>fost</a:t>
            </a:r>
            <a:r>
              <a:rPr lang="fr-FR" dirty="0"/>
              <a:t> </a:t>
            </a:r>
            <a:r>
              <a:rPr lang="fr-FR" dirty="0" err="1"/>
              <a:t>numit</a:t>
            </a:r>
            <a:r>
              <a:rPr lang="fr-FR" dirty="0"/>
              <a:t> la </a:t>
            </a:r>
            <a:r>
              <a:rPr lang="fr-FR" dirty="0" err="1"/>
              <a:t>șefia</a:t>
            </a:r>
            <a:r>
              <a:rPr lang="fr-FR" dirty="0"/>
              <a:t> </a:t>
            </a:r>
            <a:r>
              <a:rPr lang="fr-FR" dirty="0" err="1"/>
              <a:t>armatei</a:t>
            </a:r>
            <a:r>
              <a:rPr lang="fr-FR" dirty="0"/>
              <a:t>, a </a:t>
            </a:r>
            <a:r>
              <a:rPr lang="fr-FR" dirty="0" err="1"/>
              <a:t>adus</a:t>
            </a:r>
            <a:r>
              <a:rPr lang="fr-FR" dirty="0"/>
              <a:t> </a:t>
            </a:r>
            <a:r>
              <a:rPr lang="fr-FR" dirty="0" err="1"/>
              <a:t>hrană</a:t>
            </a:r>
            <a:r>
              <a:rPr lang="fr-FR" dirty="0"/>
              <a:t>, </a:t>
            </a:r>
            <a:r>
              <a:rPr lang="fr-FR" dirty="0" err="1"/>
              <a:t>muniție</a:t>
            </a:r>
            <a:r>
              <a:rPr lang="fr-FR" dirty="0"/>
              <a:t>, arme </a:t>
            </a:r>
            <a:r>
              <a:rPr lang="fr-FR" dirty="0" err="1"/>
              <a:t>în</a:t>
            </a:r>
            <a:r>
              <a:rPr lang="fr-FR" dirty="0"/>
              <a:t> </a:t>
            </a:r>
            <a:r>
              <a:rPr lang="fr-FR" dirty="0" err="1"/>
              <a:t>cantități</a:t>
            </a:r>
            <a:r>
              <a:rPr lang="fr-FR" dirty="0"/>
              <a:t> </a:t>
            </a:r>
            <a:r>
              <a:rPr lang="fr-FR" dirty="0" err="1"/>
              <a:t>sporite</a:t>
            </a:r>
            <a:r>
              <a:rPr lang="fr-FR" dirty="0"/>
              <a:t>, </a:t>
            </a:r>
            <a:r>
              <a:rPr lang="fr-FR" dirty="0" err="1"/>
              <a:t>numărul</a:t>
            </a:r>
            <a:r>
              <a:rPr lang="fr-FR" dirty="0"/>
              <a:t> </a:t>
            </a:r>
            <a:r>
              <a:rPr lang="fr-FR" dirty="0" err="1"/>
              <a:t>efectivelor</a:t>
            </a:r>
            <a:r>
              <a:rPr lang="fr-FR" dirty="0"/>
              <a:t> </a:t>
            </a:r>
            <a:r>
              <a:rPr lang="fr-FR" dirty="0" err="1"/>
              <a:t>crescând</a:t>
            </a:r>
            <a:r>
              <a:rPr lang="fr-FR" dirty="0"/>
              <a:t>. Clinton a </a:t>
            </a:r>
            <a:r>
              <a:rPr lang="fr-FR" dirty="0" err="1"/>
              <a:t>preluat</a:t>
            </a:r>
            <a:r>
              <a:rPr lang="fr-FR" dirty="0"/>
              <a:t> </a:t>
            </a:r>
            <a:r>
              <a:rPr lang="fr-FR" dirty="0" err="1"/>
              <a:t>în</a:t>
            </a:r>
            <a:r>
              <a:rPr lang="fr-FR" dirty="0"/>
              <a:t> mai 1778 </a:t>
            </a:r>
            <a:r>
              <a:rPr lang="fr-FR" dirty="0" err="1"/>
              <a:t>comanda</a:t>
            </a:r>
            <a:r>
              <a:rPr lang="fr-FR" dirty="0"/>
              <a:t> </a:t>
            </a:r>
            <a:r>
              <a:rPr lang="fr-FR" dirty="0" err="1"/>
              <a:t>armatei</a:t>
            </a:r>
            <a:r>
              <a:rPr lang="fr-FR" dirty="0"/>
              <a:t> </a:t>
            </a:r>
            <a:r>
              <a:rPr lang="fr-FR" dirty="0" err="1"/>
              <a:t>britanice</a:t>
            </a:r>
            <a:r>
              <a:rPr lang="fr-FR" dirty="0"/>
              <a:t> </a:t>
            </a:r>
            <a:r>
              <a:rPr lang="fr-FR" dirty="0" err="1"/>
              <a:t>și</a:t>
            </a:r>
            <a:r>
              <a:rPr lang="fr-FR" dirty="0"/>
              <a:t> a </a:t>
            </a:r>
            <a:r>
              <a:rPr lang="fr-FR" dirty="0" err="1"/>
              <a:t>început</a:t>
            </a:r>
            <a:r>
              <a:rPr lang="fr-FR" dirty="0"/>
              <a:t> </a:t>
            </a:r>
            <a:r>
              <a:rPr lang="fr-FR" dirty="0" err="1"/>
              <a:t>pregătirile</a:t>
            </a:r>
            <a:r>
              <a:rPr lang="fr-FR" dirty="0"/>
              <a:t> de </a:t>
            </a:r>
            <a:r>
              <a:rPr lang="fr-FR" dirty="0" err="1"/>
              <a:t>retragere</a:t>
            </a:r>
            <a:r>
              <a:rPr lang="fr-FR" dirty="0"/>
              <a:t> </a:t>
            </a:r>
            <a:r>
              <a:rPr lang="fr-FR" dirty="0" err="1"/>
              <a:t>din</a:t>
            </a:r>
            <a:r>
              <a:rPr lang="fr-FR" dirty="0"/>
              <a:t> Philadelphia, </a:t>
            </a:r>
            <a:r>
              <a:rPr lang="fr-FR" dirty="0" err="1"/>
              <a:t>trimițând</a:t>
            </a:r>
            <a:r>
              <a:rPr lang="fr-FR" dirty="0"/>
              <a:t> o parte </a:t>
            </a:r>
            <a:r>
              <a:rPr lang="fr-FR" dirty="0" err="1"/>
              <a:t>din</a:t>
            </a:r>
            <a:r>
              <a:rPr lang="fr-FR" dirty="0"/>
              <a:t> </a:t>
            </a:r>
            <a:r>
              <a:rPr lang="fr-FR" dirty="0" err="1"/>
              <a:t>trupe</a:t>
            </a:r>
            <a:r>
              <a:rPr lang="fr-FR" dirty="0"/>
              <a:t> la New York </a:t>
            </a:r>
            <a:r>
              <a:rPr lang="fr-FR" dirty="0" err="1"/>
              <a:t>pe</a:t>
            </a:r>
            <a:r>
              <a:rPr lang="fr-FR" dirty="0"/>
              <a:t> </a:t>
            </a:r>
            <a:r>
              <a:rPr lang="fr-FR" dirty="0" err="1"/>
              <a:t>calea</a:t>
            </a:r>
            <a:r>
              <a:rPr lang="fr-FR" dirty="0"/>
              <a:t> </a:t>
            </a:r>
            <a:r>
              <a:rPr lang="fr-FR" dirty="0" err="1"/>
              <a:t>apei</a:t>
            </a:r>
            <a:r>
              <a:rPr lang="fr-FR" dirty="0"/>
              <a:t>, </a:t>
            </a:r>
            <a:r>
              <a:rPr lang="fr-FR" dirty="0" err="1"/>
              <a:t>iar</a:t>
            </a:r>
            <a:r>
              <a:rPr lang="fr-FR" dirty="0"/>
              <a:t> </a:t>
            </a:r>
            <a:r>
              <a:rPr lang="fr-FR" dirty="0" err="1"/>
              <a:t>cu</a:t>
            </a:r>
            <a:r>
              <a:rPr lang="fr-FR" dirty="0"/>
              <a:t> </a:t>
            </a:r>
            <a:r>
              <a:rPr lang="fr-FR" dirty="0" err="1"/>
              <a:t>grosul</a:t>
            </a:r>
            <a:r>
              <a:rPr lang="fr-FR" dirty="0"/>
              <a:t> </a:t>
            </a:r>
            <a:r>
              <a:rPr lang="fr-FR" dirty="0" err="1"/>
              <a:t>armatei</a:t>
            </a:r>
            <a:r>
              <a:rPr lang="fr-FR" dirty="0"/>
              <a:t> a </a:t>
            </a:r>
            <a:r>
              <a:rPr lang="fr-FR" dirty="0" err="1"/>
              <a:t>pornit</a:t>
            </a:r>
            <a:r>
              <a:rPr lang="fr-FR" dirty="0"/>
              <a:t> </a:t>
            </a:r>
            <a:r>
              <a:rPr lang="fr-FR" dirty="0" err="1"/>
              <a:t>în</a:t>
            </a:r>
            <a:r>
              <a:rPr lang="fr-FR" dirty="0"/>
              <a:t> </a:t>
            </a:r>
            <a:r>
              <a:rPr lang="fr-FR" dirty="0" err="1"/>
              <a:t>marș</a:t>
            </a:r>
            <a:r>
              <a:rPr lang="fr-FR" dirty="0"/>
              <a:t> </a:t>
            </a:r>
            <a:r>
              <a:rPr lang="fr-FR" dirty="0" err="1"/>
              <a:t>prin</a:t>
            </a:r>
            <a:r>
              <a:rPr lang="fr-FR" dirty="0"/>
              <a:t> New Jersey. Washington l-a </a:t>
            </a:r>
            <a:r>
              <a:rPr lang="fr-FR" dirty="0" err="1"/>
              <a:t>urmat</a:t>
            </a:r>
            <a:r>
              <a:rPr lang="fr-FR" dirty="0"/>
              <a:t> </a:t>
            </a:r>
            <a:r>
              <a:rPr lang="fr-FR" dirty="0" err="1"/>
              <a:t>din</a:t>
            </a:r>
            <a:r>
              <a:rPr lang="fr-FR" dirty="0"/>
              <a:t> </a:t>
            </a:r>
            <a:r>
              <a:rPr lang="fr-FR" dirty="0" err="1"/>
              <a:t>apropiere</a:t>
            </a:r>
            <a:r>
              <a:rPr lang="fr-FR" dirty="0"/>
              <a:t>. La Monmouth </a:t>
            </a:r>
            <a:r>
              <a:rPr lang="fr-FR" dirty="0" err="1"/>
              <a:t>Courthouse</a:t>
            </a:r>
            <a:r>
              <a:rPr lang="fr-FR" dirty="0"/>
              <a:t> </a:t>
            </a:r>
            <a:r>
              <a:rPr lang="fr-FR" dirty="0" err="1"/>
              <a:t>în</a:t>
            </a:r>
            <a:r>
              <a:rPr lang="fr-FR" dirty="0"/>
              <a:t> 28 </a:t>
            </a:r>
            <a:r>
              <a:rPr lang="fr-FR" dirty="0" err="1"/>
              <a:t>iunie</a:t>
            </a:r>
            <a:r>
              <a:rPr lang="fr-FR" dirty="0"/>
              <a:t>, Washington a </a:t>
            </a:r>
            <a:r>
              <a:rPr lang="fr-FR" dirty="0" err="1"/>
              <a:t>ordonat</a:t>
            </a:r>
            <a:r>
              <a:rPr lang="fr-FR" dirty="0"/>
              <a:t> un </a:t>
            </a:r>
            <a:r>
              <a:rPr lang="fr-FR" dirty="0" err="1"/>
              <a:t>asalt</a:t>
            </a:r>
            <a:r>
              <a:rPr lang="fr-FR" dirty="0"/>
              <a:t> </a:t>
            </a:r>
            <a:r>
              <a:rPr lang="fr-FR" dirty="0" err="1"/>
              <a:t>împotriva</a:t>
            </a:r>
            <a:r>
              <a:rPr lang="fr-FR" dirty="0"/>
              <a:t> </a:t>
            </a:r>
            <a:r>
              <a:rPr lang="fr-FR" dirty="0" err="1"/>
              <a:t>ariegǎrzii</a:t>
            </a:r>
            <a:r>
              <a:rPr lang="fr-FR" dirty="0"/>
              <a:t> </a:t>
            </a:r>
            <a:r>
              <a:rPr lang="fr-FR" dirty="0" err="1"/>
              <a:t>britanice</a:t>
            </a:r>
            <a:r>
              <a:rPr lang="fr-FR" dirty="0"/>
              <a:t>. </a:t>
            </a:r>
            <a:r>
              <a:rPr lang="fr-FR" dirty="0" err="1"/>
              <a:t>Forțele</a:t>
            </a:r>
            <a:r>
              <a:rPr lang="fr-FR" dirty="0"/>
              <a:t> </a:t>
            </a:r>
            <a:r>
              <a:rPr lang="fr-FR" dirty="0" err="1"/>
              <a:t>americane</a:t>
            </a:r>
            <a:r>
              <a:rPr lang="fr-FR" dirty="0"/>
              <a:t> </a:t>
            </a:r>
            <a:r>
              <a:rPr lang="fr-FR" dirty="0" err="1"/>
              <a:t>comandate</a:t>
            </a:r>
            <a:r>
              <a:rPr lang="fr-FR" dirty="0"/>
              <a:t> de </a:t>
            </a:r>
            <a:r>
              <a:rPr lang="fr-FR" dirty="0" err="1"/>
              <a:t>generalul</a:t>
            </a:r>
            <a:r>
              <a:rPr lang="fr-FR" dirty="0"/>
              <a:t> Charles Lee, care a </a:t>
            </a:r>
            <a:r>
              <a:rPr lang="fr-FR" dirty="0" err="1"/>
              <a:t>fost</a:t>
            </a:r>
            <a:r>
              <a:rPr lang="fr-FR" dirty="0"/>
              <a:t> </a:t>
            </a:r>
            <a:r>
              <a:rPr lang="fr-FR" dirty="0" err="1"/>
              <a:t>eliberat</a:t>
            </a:r>
            <a:r>
              <a:rPr lang="fr-FR" dirty="0"/>
              <a:t> </a:t>
            </a:r>
            <a:r>
              <a:rPr lang="fr-FR" dirty="0" err="1"/>
              <a:t>în</a:t>
            </a:r>
            <a:r>
              <a:rPr lang="fr-FR" dirty="0"/>
              <a:t> </a:t>
            </a:r>
            <a:r>
              <a:rPr lang="fr-FR" dirty="0" err="1"/>
              <a:t>urmă</a:t>
            </a:r>
            <a:r>
              <a:rPr lang="fr-FR" dirty="0"/>
              <a:t> </a:t>
            </a:r>
            <a:r>
              <a:rPr lang="fr-FR" dirty="0" err="1"/>
              <a:t>unui</a:t>
            </a:r>
            <a:r>
              <a:rPr lang="fr-FR" dirty="0"/>
              <a:t> </a:t>
            </a:r>
            <a:r>
              <a:rPr lang="fr-FR" dirty="0" err="1"/>
              <a:t>schimb</a:t>
            </a:r>
            <a:r>
              <a:rPr lang="fr-FR" dirty="0"/>
              <a:t> de </a:t>
            </a:r>
            <a:r>
              <a:rPr lang="fr-FR" dirty="0" err="1"/>
              <a:t>prizonieri</a:t>
            </a:r>
            <a:r>
              <a:rPr lang="fr-FR" dirty="0"/>
              <a:t>, au </a:t>
            </a:r>
            <a:r>
              <a:rPr lang="fr-FR" dirty="0" err="1"/>
              <a:t>fost</a:t>
            </a:r>
            <a:r>
              <a:rPr lang="fr-FR" dirty="0"/>
              <a:t> </a:t>
            </a:r>
            <a:r>
              <a:rPr lang="fr-FR" dirty="0" err="1"/>
              <a:t>salvate</a:t>
            </a:r>
            <a:r>
              <a:rPr lang="fr-FR" dirty="0"/>
              <a:t> de la </a:t>
            </a:r>
            <a:r>
              <a:rPr lang="fr-FR" dirty="0" err="1"/>
              <a:t>dezastru</a:t>
            </a:r>
            <a:r>
              <a:rPr lang="fr-FR" dirty="0"/>
              <a:t> </a:t>
            </a:r>
            <a:r>
              <a:rPr lang="fr-FR" dirty="0" err="1"/>
              <a:t>datorită</a:t>
            </a:r>
            <a:r>
              <a:rPr lang="fr-FR" dirty="0"/>
              <a:t> </a:t>
            </a:r>
            <a:r>
              <a:rPr lang="fr-FR" dirty="0" err="1"/>
              <a:t>intervenției</a:t>
            </a:r>
            <a:r>
              <a:rPr lang="fr-FR" dirty="0"/>
              <a:t> lui Washington. </a:t>
            </a:r>
            <a:r>
              <a:rPr lang="fr-FR" dirty="0" err="1"/>
              <a:t>Pierderile</a:t>
            </a:r>
            <a:r>
              <a:rPr lang="fr-FR" dirty="0"/>
              <a:t> au </a:t>
            </a:r>
            <a:r>
              <a:rPr lang="fr-FR" dirty="0" err="1"/>
              <a:t>fost</a:t>
            </a:r>
            <a:r>
              <a:rPr lang="fr-FR" dirty="0"/>
              <a:t> </a:t>
            </a:r>
            <a:r>
              <a:rPr lang="fr-FR" dirty="0" err="1"/>
              <a:t>egale</a:t>
            </a:r>
            <a:r>
              <a:rPr lang="fr-FR" dirty="0"/>
              <a:t>, </a:t>
            </a:r>
            <a:r>
              <a:rPr lang="fr-FR" dirty="0" err="1"/>
              <a:t>fiind</a:t>
            </a:r>
            <a:r>
              <a:rPr lang="fr-FR" dirty="0"/>
              <a:t> </a:t>
            </a:r>
            <a:r>
              <a:rPr lang="fr-FR" dirty="0" err="1"/>
              <a:t>uciși</a:t>
            </a:r>
            <a:r>
              <a:rPr lang="fr-FR" dirty="0"/>
              <a:t> 800 de </a:t>
            </a:r>
            <a:r>
              <a:rPr lang="fr-FR" dirty="0" err="1"/>
              <a:t>soldați</a:t>
            </a:r>
            <a:r>
              <a:rPr lang="fr-FR" dirty="0"/>
              <a:t>. Lee, </a:t>
            </a:r>
            <a:r>
              <a:rPr lang="fr-FR" dirty="0" err="1"/>
              <a:t>judecat</a:t>
            </a:r>
            <a:r>
              <a:rPr lang="fr-FR" dirty="0"/>
              <a:t> de </a:t>
            </a:r>
            <a:r>
              <a:rPr lang="fr-FR" dirty="0" err="1"/>
              <a:t>Curtea</a:t>
            </a:r>
            <a:r>
              <a:rPr lang="fr-FR" dirty="0"/>
              <a:t> </a:t>
            </a:r>
            <a:r>
              <a:rPr lang="fr-FR" dirty="0" err="1"/>
              <a:t>Marțială</a:t>
            </a:r>
            <a:r>
              <a:rPr lang="fr-FR" dirty="0"/>
              <a:t> </a:t>
            </a:r>
            <a:r>
              <a:rPr lang="fr-FR" dirty="0" err="1"/>
              <a:t>pentru</a:t>
            </a:r>
            <a:r>
              <a:rPr lang="fr-FR" dirty="0"/>
              <a:t> </a:t>
            </a:r>
            <a:r>
              <a:rPr lang="fr-FR" dirty="0" err="1"/>
              <a:t>incompetent</a:t>
            </a:r>
            <a:r>
              <a:rPr lang="fr-FR" dirty="0"/>
              <a:t>, a </a:t>
            </a:r>
            <a:r>
              <a:rPr lang="fr-FR" dirty="0" err="1"/>
              <a:t>fost</a:t>
            </a:r>
            <a:r>
              <a:rPr lang="fr-FR" dirty="0"/>
              <a:t> </a:t>
            </a:r>
            <a:r>
              <a:rPr lang="fr-FR" dirty="0" err="1"/>
              <a:t>găsit</a:t>
            </a:r>
            <a:r>
              <a:rPr lang="fr-FR" dirty="0"/>
              <a:t> </a:t>
            </a:r>
            <a:r>
              <a:rPr lang="fr-FR" dirty="0" err="1"/>
              <a:t>vinovat</a:t>
            </a:r>
            <a:r>
              <a:rPr lang="fr-FR" dirty="0"/>
              <a:t> </a:t>
            </a:r>
            <a:r>
              <a:rPr lang="fr-FR" dirty="0" err="1"/>
              <a:t>și</a:t>
            </a:r>
            <a:r>
              <a:rPr lang="fr-FR" dirty="0"/>
              <a:t> i s-a </a:t>
            </a:r>
            <a:r>
              <a:rPr lang="fr-FR" dirty="0" err="1"/>
              <a:t>retras</a:t>
            </a:r>
            <a:r>
              <a:rPr lang="fr-FR" dirty="0"/>
              <a:t> </a:t>
            </a:r>
            <a:r>
              <a:rPr lang="fr-FR" dirty="0" err="1"/>
              <a:t>comanda</a:t>
            </a:r>
            <a:r>
              <a:rPr lang="fr-FR" dirty="0" smtClean="0"/>
              <a:t>.</a:t>
            </a:r>
            <a:endParaRPr lang="ro-RO" dirty="0" smtClean="0"/>
          </a:p>
          <a:p>
            <a:pPr algn="just"/>
            <a:r>
              <a:rPr lang="ro-RO" dirty="0" smtClean="0"/>
              <a:t>	</a:t>
            </a:r>
            <a:r>
              <a:rPr lang="fr-FR" dirty="0" err="1" smtClean="0"/>
              <a:t>Bătălia</a:t>
            </a:r>
            <a:r>
              <a:rPr lang="fr-FR" dirty="0" smtClean="0"/>
              <a:t> </a:t>
            </a:r>
            <a:r>
              <a:rPr lang="fr-FR" dirty="0"/>
              <a:t>de la Monmouth a </a:t>
            </a:r>
            <a:r>
              <a:rPr lang="fr-FR" dirty="0" err="1"/>
              <a:t>fost</a:t>
            </a:r>
            <a:r>
              <a:rPr lang="fr-FR" dirty="0"/>
              <a:t> </a:t>
            </a:r>
            <a:r>
              <a:rPr lang="fr-FR" dirty="0" err="1"/>
              <a:t>ultima</a:t>
            </a:r>
            <a:r>
              <a:rPr lang="fr-FR" dirty="0"/>
              <a:t> mare </a:t>
            </a:r>
            <a:r>
              <a:rPr lang="fr-FR" dirty="0" err="1"/>
              <a:t>bătălie</a:t>
            </a:r>
            <a:r>
              <a:rPr lang="fr-FR" dirty="0"/>
              <a:t> a </a:t>
            </a:r>
            <a:r>
              <a:rPr lang="fr-FR" dirty="0" err="1"/>
              <a:t>războiului</a:t>
            </a:r>
            <a:r>
              <a:rPr lang="fr-FR" dirty="0"/>
              <a:t> </a:t>
            </a:r>
            <a:r>
              <a:rPr lang="fr-FR" dirty="0" err="1"/>
              <a:t>din</a:t>
            </a:r>
            <a:r>
              <a:rPr lang="fr-FR" dirty="0"/>
              <a:t> nord. </a:t>
            </a:r>
            <a:r>
              <a:rPr lang="fr-FR" dirty="0" err="1"/>
              <a:t>Efortul</a:t>
            </a:r>
            <a:r>
              <a:rPr lang="fr-FR" dirty="0"/>
              <a:t> </a:t>
            </a:r>
            <a:r>
              <a:rPr lang="fr-FR" dirty="0" err="1"/>
              <a:t>militar</a:t>
            </a:r>
            <a:r>
              <a:rPr lang="fr-FR" dirty="0"/>
              <a:t> a </a:t>
            </a:r>
            <a:r>
              <a:rPr lang="fr-FR" dirty="0" err="1"/>
              <a:t>fost</a:t>
            </a:r>
            <a:r>
              <a:rPr lang="fr-FR" dirty="0"/>
              <a:t> </a:t>
            </a:r>
            <a:r>
              <a:rPr lang="fr-FR" dirty="0" err="1"/>
              <a:t>limitat</a:t>
            </a:r>
            <a:r>
              <a:rPr lang="fr-FR" dirty="0"/>
              <a:t> la </a:t>
            </a:r>
            <a:r>
              <a:rPr lang="fr-FR" dirty="0" err="1"/>
              <a:t>raiduri</a:t>
            </a:r>
            <a:r>
              <a:rPr lang="fr-FR" dirty="0"/>
              <a:t> </a:t>
            </a:r>
            <a:r>
              <a:rPr lang="fr-FR" dirty="0" err="1"/>
              <a:t>spre</a:t>
            </a:r>
            <a:r>
              <a:rPr lang="fr-FR" dirty="0"/>
              <a:t> </a:t>
            </a:r>
            <a:r>
              <a:rPr lang="fr-FR" dirty="0" err="1"/>
              <a:t>frontier</a:t>
            </a:r>
            <a:r>
              <a:rPr lang="fr-FR" dirty="0"/>
              <a:t> </a:t>
            </a:r>
            <a:r>
              <a:rPr lang="fr-FR" dirty="0" err="1"/>
              <a:t>și</a:t>
            </a:r>
            <a:r>
              <a:rPr lang="fr-FR" dirty="0"/>
              <a:t> </a:t>
            </a:r>
            <a:r>
              <a:rPr lang="fr-FR" dirty="0" err="1"/>
              <a:t>debarcări</a:t>
            </a:r>
            <a:r>
              <a:rPr lang="fr-FR" dirty="0"/>
              <a:t> </a:t>
            </a:r>
            <a:r>
              <a:rPr lang="fr-FR" dirty="0" err="1"/>
              <a:t>pe</a:t>
            </a:r>
            <a:r>
              <a:rPr lang="fr-FR" dirty="0"/>
              <a:t> </a:t>
            </a:r>
            <a:r>
              <a:rPr lang="fr-FR" dirty="0" err="1"/>
              <a:t>coasta</a:t>
            </a:r>
            <a:r>
              <a:rPr lang="fr-FR" dirty="0"/>
              <a:t>. </a:t>
            </a:r>
            <a:r>
              <a:rPr lang="fr-FR" dirty="0" err="1"/>
              <a:t>Teatrul</a:t>
            </a:r>
            <a:r>
              <a:rPr lang="fr-FR" dirty="0"/>
              <a:t> principal al </a:t>
            </a:r>
            <a:r>
              <a:rPr lang="fr-FR" dirty="0" err="1"/>
              <a:t>războiului</a:t>
            </a:r>
            <a:r>
              <a:rPr lang="fr-FR" dirty="0"/>
              <a:t> s-a </a:t>
            </a:r>
            <a:r>
              <a:rPr lang="fr-FR" dirty="0" err="1"/>
              <a:t>mutat</a:t>
            </a:r>
            <a:r>
              <a:rPr lang="fr-FR" dirty="0"/>
              <a:t> la sud </a:t>
            </a:r>
            <a:r>
              <a:rPr lang="fr-FR" dirty="0" err="1"/>
              <a:t>în</a:t>
            </a:r>
            <a:r>
              <a:rPr lang="fr-FR" dirty="0"/>
              <a:t> 1778. </a:t>
            </a:r>
            <a:r>
              <a:rPr lang="fr-FR" dirty="0" err="1"/>
              <a:t>Participarea</a:t>
            </a:r>
            <a:r>
              <a:rPr lang="fr-FR" dirty="0"/>
              <a:t> </a:t>
            </a:r>
            <a:r>
              <a:rPr lang="fr-FR" dirty="0" err="1"/>
              <a:t>Franței</a:t>
            </a:r>
            <a:r>
              <a:rPr lang="fr-FR" dirty="0"/>
              <a:t> </a:t>
            </a:r>
            <a:r>
              <a:rPr lang="fr-FR" dirty="0" err="1"/>
              <a:t>și</a:t>
            </a:r>
            <a:r>
              <a:rPr lang="fr-FR" dirty="0"/>
              <a:t> a </a:t>
            </a:r>
            <a:r>
              <a:rPr lang="fr-FR" dirty="0" err="1"/>
              <a:t>Spaniei</a:t>
            </a:r>
            <a:r>
              <a:rPr lang="fr-FR" dirty="0"/>
              <a:t> au </a:t>
            </a:r>
            <a:r>
              <a:rPr lang="fr-FR" dirty="0" err="1"/>
              <a:t>adus</a:t>
            </a:r>
            <a:r>
              <a:rPr lang="fr-FR" dirty="0"/>
              <a:t> </a:t>
            </a:r>
            <a:r>
              <a:rPr lang="fr-FR" dirty="0" err="1"/>
              <a:t>americanilor</a:t>
            </a:r>
            <a:r>
              <a:rPr lang="fr-FR" dirty="0"/>
              <a:t> </a:t>
            </a:r>
            <a:r>
              <a:rPr lang="fr-FR" dirty="0" err="1"/>
              <a:t>forțe</a:t>
            </a:r>
            <a:r>
              <a:rPr lang="fr-FR" dirty="0"/>
              <a:t> navale </a:t>
            </a:r>
            <a:r>
              <a:rPr lang="fr-FR" dirty="0" err="1"/>
              <a:t>necesare</a:t>
            </a:r>
            <a:r>
              <a:rPr lang="fr-FR" dirty="0"/>
              <a:t>, </a:t>
            </a:r>
            <a:r>
              <a:rPr lang="fr-FR" dirty="0" err="1"/>
              <a:t>iar</a:t>
            </a:r>
            <a:r>
              <a:rPr lang="fr-FR" dirty="0"/>
              <a:t> </a:t>
            </a:r>
            <a:r>
              <a:rPr lang="fr-FR" dirty="0" err="1"/>
              <a:t>majoritatea</a:t>
            </a:r>
            <a:r>
              <a:rPr lang="fr-FR" dirty="0"/>
              <a:t> </a:t>
            </a:r>
            <a:r>
              <a:rPr lang="fr-FR" dirty="0" err="1"/>
              <a:t>statelor</a:t>
            </a:r>
            <a:r>
              <a:rPr lang="fr-FR" dirty="0"/>
              <a:t> </a:t>
            </a:r>
            <a:r>
              <a:rPr lang="fr-FR" dirty="0" err="1"/>
              <a:t>americane</a:t>
            </a:r>
            <a:r>
              <a:rPr lang="fr-FR" dirty="0"/>
              <a:t> </a:t>
            </a:r>
            <a:r>
              <a:rPr lang="fr-FR" dirty="0" err="1"/>
              <a:t>și</a:t>
            </a:r>
            <a:r>
              <a:rPr lang="fr-FR" dirty="0"/>
              <a:t>-au </a:t>
            </a:r>
            <a:r>
              <a:rPr lang="fr-FR" dirty="0" err="1"/>
              <a:t>amenajat</a:t>
            </a:r>
            <a:r>
              <a:rPr lang="fr-FR" dirty="0"/>
              <a:t> vase </a:t>
            </a:r>
            <a:r>
              <a:rPr lang="fr-FR" dirty="0" err="1"/>
              <a:t>pentru</a:t>
            </a:r>
            <a:r>
              <a:rPr lang="fr-FR" dirty="0"/>
              <a:t> </a:t>
            </a:r>
            <a:r>
              <a:rPr lang="fr-FR" dirty="0" err="1"/>
              <a:t>apărarea</a:t>
            </a:r>
            <a:r>
              <a:rPr lang="fr-FR" dirty="0"/>
              <a:t> </a:t>
            </a:r>
            <a:r>
              <a:rPr lang="fr-FR" dirty="0" err="1"/>
              <a:t>coastelor</a:t>
            </a:r>
            <a:r>
              <a:rPr lang="fr-FR" dirty="0"/>
              <a:t> </a:t>
            </a:r>
            <a:r>
              <a:rPr lang="fr-FR" dirty="0" err="1"/>
              <a:t>și</a:t>
            </a:r>
            <a:r>
              <a:rPr lang="fr-FR" dirty="0"/>
              <a:t> </a:t>
            </a:r>
            <a:r>
              <a:rPr lang="fr-FR" dirty="0" err="1"/>
              <a:t>Congresul</a:t>
            </a:r>
            <a:r>
              <a:rPr lang="fr-FR" dirty="0"/>
              <a:t> a </a:t>
            </a:r>
            <a:r>
              <a:rPr lang="fr-FR" dirty="0" err="1"/>
              <a:t>inițiat</a:t>
            </a:r>
            <a:r>
              <a:rPr lang="fr-FR" dirty="0"/>
              <a:t> </a:t>
            </a:r>
            <a:r>
              <a:rPr lang="fr-FR" dirty="0" err="1"/>
              <a:t>crearea</a:t>
            </a:r>
            <a:r>
              <a:rPr lang="fr-FR" dirty="0"/>
              <a:t> </a:t>
            </a:r>
            <a:r>
              <a:rPr lang="fr-FR" dirty="0" err="1"/>
              <a:t>flotei</a:t>
            </a:r>
            <a:r>
              <a:rPr lang="fr-FR" dirty="0"/>
              <a:t> </a:t>
            </a:r>
            <a:r>
              <a:rPr lang="fr-FR" dirty="0" err="1"/>
              <a:t>și</a:t>
            </a:r>
            <a:r>
              <a:rPr lang="fr-FR" dirty="0"/>
              <a:t> a </a:t>
            </a:r>
            <a:r>
              <a:rPr lang="fr-FR" dirty="0" err="1"/>
              <a:t>corpului</a:t>
            </a:r>
            <a:r>
              <a:rPr lang="fr-FR" dirty="0"/>
              <a:t> naval de </a:t>
            </a:r>
            <a:r>
              <a:rPr lang="fr-FR" dirty="0" err="1"/>
              <a:t>război</a:t>
            </a:r>
            <a:r>
              <a:rPr lang="fr-FR" dirty="0"/>
              <a:t>. Dar </a:t>
            </a:r>
            <a:r>
              <a:rPr lang="fr-FR" dirty="0" err="1"/>
              <a:t>corăbiile</a:t>
            </a:r>
            <a:r>
              <a:rPr lang="fr-FR" dirty="0"/>
              <a:t> </a:t>
            </a:r>
            <a:r>
              <a:rPr lang="fr-FR" dirty="0" err="1"/>
              <a:t>americane</a:t>
            </a:r>
            <a:r>
              <a:rPr lang="fr-FR" dirty="0"/>
              <a:t> nu </a:t>
            </a:r>
            <a:r>
              <a:rPr lang="fr-FR" dirty="0" err="1"/>
              <a:t>puteau</a:t>
            </a:r>
            <a:r>
              <a:rPr lang="fr-FR" dirty="0"/>
              <a:t> </a:t>
            </a:r>
            <a:r>
              <a:rPr lang="fr-FR" dirty="0" err="1"/>
              <a:t>ține</a:t>
            </a:r>
            <a:r>
              <a:rPr lang="fr-FR" dirty="0"/>
              <a:t> </a:t>
            </a:r>
            <a:r>
              <a:rPr lang="fr-FR" dirty="0" err="1"/>
              <a:t>piept</a:t>
            </a:r>
            <a:r>
              <a:rPr lang="fr-FR" dirty="0"/>
              <a:t> </a:t>
            </a:r>
            <a:r>
              <a:rPr lang="fr-FR" dirty="0" err="1"/>
              <a:t>flotei</a:t>
            </a:r>
            <a:r>
              <a:rPr lang="fr-FR" dirty="0"/>
              <a:t> lui Howe, </a:t>
            </a:r>
            <a:r>
              <a:rPr lang="fr-FR" dirty="0" err="1"/>
              <a:t>iar</a:t>
            </a:r>
            <a:r>
              <a:rPr lang="fr-FR" dirty="0"/>
              <a:t> </a:t>
            </a:r>
            <a:r>
              <a:rPr lang="fr-FR" dirty="0" err="1"/>
              <a:t>americanii</a:t>
            </a:r>
            <a:r>
              <a:rPr lang="fr-FR" dirty="0"/>
              <a:t> nu </a:t>
            </a:r>
            <a:r>
              <a:rPr lang="fr-FR" dirty="0" err="1"/>
              <a:t>aveau</a:t>
            </a:r>
            <a:r>
              <a:rPr lang="fr-FR" dirty="0"/>
              <a:t> </a:t>
            </a:r>
            <a:r>
              <a:rPr lang="fr-FR" dirty="0" err="1"/>
              <a:t>nici</a:t>
            </a:r>
            <a:r>
              <a:rPr lang="fr-FR" dirty="0"/>
              <a:t> un vas </a:t>
            </a:r>
            <a:r>
              <a:rPr lang="fr-FR" dirty="0" err="1"/>
              <a:t>în</a:t>
            </a:r>
            <a:r>
              <a:rPr lang="fr-FR" dirty="0"/>
              <a:t> </a:t>
            </a:r>
            <a:r>
              <a:rPr lang="fr-FR" dirty="0" err="1"/>
              <a:t>linie</a:t>
            </a:r>
            <a:r>
              <a:rPr lang="fr-FR" dirty="0"/>
              <a:t>. Cu </a:t>
            </a:r>
            <a:r>
              <a:rPr lang="fr-FR" dirty="0" err="1"/>
              <a:t>ajutorul</a:t>
            </a:r>
            <a:r>
              <a:rPr lang="fr-FR" dirty="0"/>
              <a:t> </a:t>
            </a:r>
            <a:r>
              <a:rPr lang="fr-FR" dirty="0" err="1"/>
              <a:t>statelor</a:t>
            </a:r>
            <a:r>
              <a:rPr lang="fr-FR" dirty="0"/>
              <a:t>, </a:t>
            </a:r>
            <a:r>
              <a:rPr lang="fr-FR" dirty="0" err="1"/>
              <a:t>particularii</a:t>
            </a:r>
            <a:r>
              <a:rPr lang="fr-FR" dirty="0"/>
              <a:t> </a:t>
            </a:r>
            <a:r>
              <a:rPr lang="fr-FR" dirty="0" err="1"/>
              <a:t>s-au</a:t>
            </a:r>
            <a:r>
              <a:rPr lang="fr-FR" dirty="0"/>
              <a:t> </a:t>
            </a:r>
            <a:r>
              <a:rPr lang="fr-FR" dirty="0" err="1"/>
              <a:t>apucat</a:t>
            </a:r>
            <a:r>
              <a:rPr lang="fr-FR" dirty="0"/>
              <a:t> de piraterie. </a:t>
            </a:r>
            <a:r>
              <a:rPr lang="fr-FR" dirty="0" err="1"/>
              <a:t>Vasele-corsar</a:t>
            </a:r>
            <a:r>
              <a:rPr lang="fr-FR" dirty="0"/>
              <a:t> au </a:t>
            </a:r>
            <a:r>
              <a:rPr lang="fr-FR" dirty="0" err="1"/>
              <a:t>făcut</a:t>
            </a:r>
            <a:r>
              <a:rPr lang="fr-FR" dirty="0"/>
              <a:t> </a:t>
            </a:r>
            <a:r>
              <a:rPr lang="fr-FR" dirty="0" err="1"/>
              <a:t>raiduri</a:t>
            </a:r>
            <a:r>
              <a:rPr lang="fr-FR" dirty="0"/>
              <a:t> </a:t>
            </a:r>
            <a:r>
              <a:rPr lang="fr-FR" dirty="0" err="1"/>
              <a:t>în</a:t>
            </a:r>
            <a:r>
              <a:rPr lang="fr-FR" dirty="0"/>
              <a:t> </a:t>
            </a:r>
            <a:r>
              <a:rPr lang="fr-FR" dirty="0" err="1"/>
              <a:t>apele</a:t>
            </a:r>
            <a:r>
              <a:rPr lang="fr-FR" dirty="0"/>
              <a:t> </a:t>
            </a:r>
            <a:r>
              <a:rPr lang="fr-FR" dirty="0" err="1"/>
              <a:t>din</a:t>
            </a:r>
            <a:r>
              <a:rPr lang="fr-FR" dirty="0"/>
              <a:t> </a:t>
            </a:r>
            <a:r>
              <a:rPr lang="fr-FR" dirty="0" err="1"/>
              <a:t>Indiile</a:t>
            </a:r>
            <a:r>
              <a:rPr lang="fr-FR" dirty="0"/>
              <a:t> de </a:t>
            </a:r>
            <a:r>
              <a:rPr lang="fr-FR" dirty="0" err="1"/>
              <a:t>Vest</a:t>
            </a:r>
            <a:r>
              <a:rPr lang="fr-FR" dirty="0"/>
              <a:t>, </a:t>
            </a:r>
            <a:r>
              <a:rPr lang="fr-FR" dirty="0" err="1"/>
              <a:t>Golful</a:t>
            </a:r>
            <a:r>
              <a:rPr lang="fr-FR" dirty="0"/>
              <a:t> </a:t>
            </a:r>
            <a:r>
              <a:rPr lang="fr-FR" dirty="0" err="1"/>
              <a:t>Sf</a:t>
            </a:r>
            <a:r>
              <a:rPr lang="fr-FR" dirty="0"/>
              <a:t>. </a:t>
            </a:r>
            <a:r>
              <a:rPr lang="fr-FR" dirty="0" err="1"/>
              <a:t>Laurențiu</a:t>
            </a:r>
            <a:r>
              <a:rPr lang="fr-FR" dirty="0"/>
              <a:t> </a:t>
            </a:r>
            <a:r>
              <a:rPr lang="fr-FR" dirty="0" err="1"/>
              <a:t>și</a:t>
            </a:r>
            <a:r>
              <a:rPr lang="fr-FR" dirty="0"/>
              <a:t> </a:t>
            </a:r>
            <a:r>
              <a:rPr lang="fr-FR" dirty="0" err="1"/>
              <a:t>în</a:t>
            </a:r>
            <a:r>
              <a:rPr lang="fr-FR" dirty="0"/>
              <a:t> Europa, </a:t>
            </a:r>
            <a:r>
              <a:rPr lang="fr-FR" dirty="0" err="1"/>
              <a:t>precum</a:t>
            </a:r>
            <a:r>
              <a:rPr lang="fr-FR" dirty="0"/>
              <a:t> </a:t>
            </a:r>
            <a:r>
              <a:rPr lang="fr-FR" dirty="0" err="1"/>
              <a:t>și</a:t>
            </a:r>
            <a:r>
              <a:rPr lang="fr-FR" dirty="0"/>
              <a:t> </a:t>
            </a:r>
            <a:r>
              <a:rPr lang="fr-FR" dirty="0" err="1"/>
              <a:t>în</a:t>
            </a:r>
            <a:r>
              <a:rPr lang="fr-FR" dirty="0"/>
              <a:t> </a:t>
            </a:r>
            <a:r>
              <a:rPr lang="fr-FR" dirty="0" err="1"/>
              <a:t>jurul</a:t>
            </a:r>
            <a:r>
              <a:rPr lang="fr-FR" dirty="0"/>
              <a:t> </a:t>
            </a:r>
            <a:r>
              <a:rPr lang="fr-FR" dirty="0" err="1"/>
              <a:t>insulelor</a:t>
            </a:r>
            <a:r>
              <a:rPr lang="fr-FR" dirty="0"/>
              <a:t> </a:t>
            </a:r>
            <a:r>
              <a:rPr lang="fr-FR" dirty="0" err="1"/>
              <a:t>britanice</a:t>
            </a:r>
            <a:r>
              <a:rPr lang="fr-FR" dirty="0"/>
              <a:t>, </a:t>
            </a:r>
            <a:r>
              <a:rPr lang="fr-FR" dirty="0" err="1"/>
              <a:t>fiind</a:t>
            </a:r>
            <a:r>
              <a:rPr lang="fr-FR" dirty="0"/>
              <a:t> </a:t>
            </a:r>
            <a:r>
              <a:rPr lang="fr-FR" dirty="0" err="1"/>
              <a:t>capturate</a:t>
            </a:r>
            <a:r>
              <a:rPr lang="fr-FR" dirty="0"/>
              <a:t> 342 de vase </a:t>
            </a:r>
            <a:r>
              <a:rPr lang="fr-FR" dirty="0" err="1"/>
              <a:t>britanice</a:t>
            </a:r>
            <a:r>
              <a:rPr lang="fr-FR" dirty="0"/>
              <a:t> </a:t>
            </a:r>
            <a:r>
              <a:rPr lang="fr-FR" dirty="0" err="1"/>
              <a:t>și</a:t>
            </a:r>
            <a:r>
              <a:rPr lang="fr-FR" dirty="0"/>
              <a:t> 464 </a:t>
            </a:r>
            <a:r>
              <a:rPr lang="fr-FR" dirty="0" err="1"/>
              <a:t>în</a:t>
            </a:r>
            <a:r>
              <a:rPr lang="fr-FR" dirty="0"/>
              <a:t> 1777. </a:t>
            </a:r>
            <a:r>
              <a:rPr lang="fr-FR" dirty="0" err="1"/>
              <a:t>Britanicii</a:t>
            </a:r>
            <a:r>
              <a:rPr lang="fr-FR" dirty="0"/>
              <a:t> au </a:t>
            </a:r>
            <a:r>
              <a:rPr lang="fr-FR" dirty="0" err="1"/>
              <a:t>pierdut</a:t>
            </a:r>
            <a:r>
              <a:rPr lang="fr-FR" dirty="0"/>
              <a:t> </a:t>
            </a:r>
            <a:r>
              <a:rPr lang="fr-FR" dirty="0" err="1"/>
              <a:t>în</a:t>
            </a:r>
            <a:r>
              <a:rPr lang="fr-FR" dirty="0"/>
              <a:t> total 2000 de vase </a:t>
            </a:r>
            <a:r>
              <a:rPr lang="fr-FR" dirty="0" err="1"/>
              <a:t>încărcate</a:t>
            </a:r>
            <a:r>
              <a:rPr lang="fr-FR" dirty="0"/>
              <a:t> </a:t>
            </a:r>
            <a:r>
              <a:rPr lang="fr-FR" dirty="0" err="1"/>
              <a:t>cu</a:t>
            </a:r>
            <a:r>
              <a:rPr lang="fr-FR" dirty="0"/>
              <a:t> </a:t>
            </a:r>
            <a:r>
              <a:rPr lang="fr-FR" dirty="0" err="1"/>
              <a:t>mărfuri</a:t>
            </a:r>
            <a:r>
              <a:rPr lang="fr-FR" dirty="0"/>
              <a:t> </a:t>
            </a:r>
            <a:r>
              <a:rPr lang="fr-FR" dirty="0" err="1"/>
              <a:t>și</a:t>
            </a:r>
            <a:r>
              <a:rPr lang="fr-FR" dirty="0"/>
              <a:t> </a:t>
            </a:r>
            <a:r>
              <a:rPr lang="fr-FR" dirty="0" err="1"/>
              <a:t>produse</a:t>
            </a:r>
            <a:r>
              <a:rPr lang="fr-FR" dirty="0"/>
              <a:t> ale </a:t>
            </a:r>
            <a:r>
              <a:rPr lang="fr-FR" dirty="0" err="1"/>
              <a:t>căror</a:t>
            </a:r>
            <a:r>
              <a:rPr lang="fr-FR" dirty="0"/>
              <a:t> </a:t>
            </a:r>
            <a:r>
              <a:rPr lang="fr-FR" dirty="0" err="1"/>
              <a:t>valori</a:t>
            </a:r>
            <a:r>
              <a:rPr lang="fr-FR" dirty="0"/>
              <a:t> se </a:t>
            </a:r>
            <a:r>
              <a:rPr lang="fr-FR" dirty="0" err="1"/>
              <a:t>ridicau</a:t>
            </a:r>
            <a:r>
              <a:rPr lang="fr-FR" dirty="0"/>
              <a:t> la 18 </a:t>
            </a:r>
            <a:r>
              <a:rPr lang="fr-FR" dirty="0" err="1"/>
              <a:t>milioane</a:t>
            </a:r>
            <a:r>
              <a:rPr lang="fr-FR" dirty="0"/>
              <a:t> lire </a:t>
            </a:r>
            <a:r>
              <a:rPr lang="fr-FR" dirty="0" err="1"/>
              <a:t>sterline</a:t>
            </a:r>
            <a:r>
              <a:rPr lang="fr-FR" dirty="0"/>
              <a:t>, 12 000 de </a:t>
            </a:r>
            <a:r>
              <a:rPr lang="fr-FR" dirty="0" err="1"/>
              <a:t>marinari</a:t>
            </a:r>
            <a:r>
              <a:rPr lang="fr-FR" dirty="0"/>
              <a:t> </a:t>
            </a:r>
            <a:r>
              <a:rPr lang="fr-FR" dirty="0" err="1"/>
              <a:t>fiind</a:t>
            </a:r>
            <a:r>
              <a:rPr lang="fr-FR" dirty="0"/>
              <a:t> </a:t>
            </a:r>
            <a:r>
              <a:rPr lang="fr-FR" dirty="0" err="1"/>
              <a:t>capturați</a:t>
            </a:r>
            <a:r>
              <a:rPr lang="fr-FR" dirty="0" smtClean="0"/>
              <a:t>.</a:t>
            </a:r>
            <a:endParaRPr lang="en-US" dirty="0"/>
          </a:p>
        </p:txBody>
      </p:sp>
      <p:sp>
        <p:nvSpPr>
          <p:cNvPr id="6" name="TextBox 5"/>
          <p:cNvSpPr txBox="1"/>
          <p:nvPr/>
        </p:nvSpPr>
        <p:spPr>
          <a:xfrm>
            <a:off x="4419600" y="4800600"/>
            <a:ext cx="4648200" cy="369332"/>
          </a:xfrm>
          <a:prstGeom prst="rect">
            <a:avLst/>
          </a:prstGeom>
          <a:noFill/>
        </p:spPr>
        <p:txBody>
          <a:bodyPr wrap="square" rtlCol="0">
            <a:spAutoFit/>
          </a:bodyPr>
          <a:lstStyle/>
          <a:p>
            <a:pPr algn="ctr"/>
            <a:r>
              <a:rPr lang="en-US" dirty="0" smtClean="0"/>
              <a:t>B</a:t>
            </a:r>
            <a:r>
              <a:rPr lang="ro-RO" dirty="0" smtClean="0"/>
              <a:t>ă</a:t>
            </a:r>
            <a:r>
              <a:rPr lang="en-US" dirty="0" smtClean="0"/>
              <a:t>t</a:t>
            </a:r>
            <a:r>
              <a:rPr lang="ro-RO" dirty="0" smtClean="0"/>
              <a:t>ă</a:t>
            </a:r>
            <a:r>
              <a:rPr lang="en-US" dirty="0" err="1" smtClean="0"/>
              <a:t>lia</a:t>
            </a:r>
            <a:r>
              <a:rPr lang="en-US" dirty="0" smtClean="0"/>
              <a:t> </a:t>
            </a:r>
            <a:r>
              <a:rPr lang="en-US" dirty="0"/>
              <a:t>de la Virginia Capes</a:t>
            </a:r>
          </a:p>
        </p:txBody>
      </p:sp>
    </p:spTree>
    <p:extLst>
      <p:ext uri="{BB962C8B-B14F-4D97-AF65-F5344CB8AC3E}">
        <p14:creationId xmlns:p14="http://schemas.microsoft.com/office/powerpoint/2010/main" val="2924953644"/>
      </p:ext>
    </p:extLst>
  </p:cSld>
  <p:clrMapOvr>
    <a:masterClrMapping/>
  </p:clrMapOvr>
  <mc:AlternateContent xmlns:mc="http://schemas.openxmlformats.org/markup-compatibility/2006" xmlns:p14="http://schemas.microsoft.com/office/powerpoint/2010/main">
    <mc:Choice Requires="p14">
      <p:transition spd="slow" advTm="10000">
        <p14:flash/>
      </p:transition>
    </mc:Choice>
    <mc:Fallback xmlns="">
      <p:transition spd="slow" advTm="1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a:t>DEFINI</a:t>
            </a:r>
            <a:r>
              <a:rPr lang="ro-RO" dirty="0"/>
              <a:t>ȚIE ȘI TRĂSĂTURI</a:t>
            </a:r>
            <a:br>
              <a:rPr lang="ro-RO" dirty="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3650" y="1804145"/>
            <a:ext cx="5111750" cy="2691655"/>
          </a:xfrm>
        </p:spPr>
      </p:pic>
      <p:sp>
        <p:nvSpPr>
          <p:cNvPr id="4" name="Text Placeholder 3"/>
          <p:cNvSpPr>
            <a:spLocks noGrp="1"/>
          </p:cNvSpPr>
          <p:nvPr>
            <p:ph type="body" sz="half" idx="2"/>
          </p:nvPr>
        </p:nvSpPr>
        <p:spPr>
          <a:xfrm>
            <a:off x="228600" y="1435100"/>
            <a:ext cx="3505200" cy="5422900"/>
          </a:xfrm>
        </p:spPr>
        <p:txBody>
          <a:bodyPr>
            <a:normAutofit/>
          </a:bodyPr>
          <a:lstStyle/>
          <a:p>
            <a:pPr algn="just">
              <a:lnSpc>
                <a:spcPct val="150000"/>
              </a:lnSpc>
            </a:pPr>
            <a:r>
              <a:rPr lang="fr-FR" dirty="0"/>
              <a:t>	</a:t>
            </a:r>
            <a:r>
              <a:rPr lang="fr-FR" dirty="0" err="1" smtClean="0"/>
              <a:t>Epoca</a:t>
            </a:r>
            <a:r>
              <a:rPr lang="fr-FR" dirty="0" smtClean="0"/>
              <a:t> </a:t>
            </a:r>
            <a:r>
              <a:rPr lang="fr-FR" dirty="0" err="1" smtClean="0"/>
              <a:t>revoluției</a:t>
            </a:r>
            <a:r>
              <a:rPr lang="fr-FR" dirty="0" smtClean="0"/>
              <a:t> </a:t>
            </a:r>
            <a:r>
              <a:rPr lang="fr-FR" dirty="0" err="1" smtClean="0"/>
              <a:t>americane</a:t>
            </a:r>
            <a:r>
              <a:rPr lang="fr-FR" dirty="0" smtClean="0"/>
              <a:t> s-a </a:t>
            </a:r>
            <a:r>
              <a:rPr lang="fr-FR" dirty="0" err="1" smtClean="0"/>
              <a:t>încheiat</a:t>
            </a:r>
            <a:r>
              <a:rPr lang="fr-FR" dirty="0" smtClean="0"/>
              <a:t> </a:t>
            </a:r>
            <a:r>
              <a:rPr lang="fr-FR" dirty="0" err="1" smtClean="0"/>
              <a:t>în</a:t>
            </a:r>
            <a:r>
              <a:rPr lang="fr-FR" dirty="0" smtClean="0"/>
              <a:t> 1791, </a:t>
            </a:r>
            <a:r>
              <a:rPr lang="fr-FR" dirty="0" err="1" smtClean="0"/>
              <a:t>după</a:t>
            </a:r>
            <a:r>
              <a:rPr lang="fr-FR" dirty="0" smtClean="0"/>
              <a:t> </a:t>
            </a:r>
            <a:r>
              <a:rPr lang="fr-FR" dirty="0" err="1" smtClean="0"/>
              <a:t>consolidarea</a:t>
            </a:r>
            <a:r>
              <a:rPr lang="fr-FR" dirty="0" smtClean="0"/>
              <a:t> </a:t>
            </a:r>
            <a:r>
              <a:rPr lang="fr-FR" dirty="0" err="1" smtClean="0"/>
              <a:t>Statelor</a:t>
            </a:r>
            <a:r>
              <a:rPr lang="fr-FR" dirty="0" smtClean="0"/>
              <a:t> </a:t>
            </a:r>
            <a:r>
              <a:rPr lang="fr-FR" dirty="0" err="1" smtClean="0"/>
              <a:t>Unite</a:t>
            </a:r>
            <a:r>
              <a:rPr lang="fr-FR" dirty="0" smtClean="0"/>
              <a:t>, </a:t>
            </a:r>
            <a:r>
              <a:rPr lang="fr-FR" dirty="0" err="1" smtClean="0"/>
              <a:t>adoptarea</a:t>
            </a:r>
            <a:r>
              <a:rPr lang="fr-FR" dirty="0" smtClean="0"/>
              <a:t> </a:t>
            </a:r>
            <a:r>
              <a:rPr lang="fr-FR" dirty="0" err="1" smtClean="0"/>
              <a:t>Constituției</a:t>
            </a:r>
            <a:r>
              <a:rPr lang="fr-FR" dirty="0" smtClean="0"/>
              <a:t> </a:t>
            </a:r>
            <a:r>
              <a:rPr lang="fr-FR" dirty="0" err="1" smtClean="0"/>
              <a:t>acestora</a:t>
            </a:r>
            <a:r>
              <a:rPr lang="fr-FR" dirty="0" smtClean="0"/>
              <a:t> </a:t>
            </a:r>
            <a:r>
              <a:rPr lang="fr-FR" dirty="0" err="1" smtClean="0"/>
              <a:t>în</a:t>
            </a:r>
            <a:r>
              <a:rPr lang="fr-FR" dirty="0" smtClean="0"/>
              <a:t> 1787, </a:t>
            </a:r>
            <a:r>
              <a:rPr lang="fr-FR" dirty="0" err="1" smtClean="0"/>
              <a:t>aderarea</a:t>
            </a:r>
            <a:r>
              <a:rPr lang="fr-FR" dirty="0" smtClean="0"/>
              <a:t> </a:t>
            </a:r>
            <a:r>
              <a:rPr lang="fr-FR" dirty="0" err="1" smtClean="0"/>
              <a:t>tuturor</a:t>
            </a:r>
            <a:r>
              <a:rPr lang="fr-FR" dirty="0" smtClean="0"/>
              <a:t> </a:t>
            </a:r>
            <a:r>
              <a:rPr lang="fr-FR" dirty="0" err="1" smtClean="0"/>
              <a:t>celor</a:t>
            </a:r>
            <a:r>
              <a:rPr lang="fr-FR" dirty="0" smtClean="0"/>
              <a:t> </a:t>
            </a:r>
            <a:r>
              <a:rPr lang="fr-FR" dirty="0" err="1" smtClean="0"/>
              <a:t>treisprezece</a:t>
            </a:r>
            <a:r>
              <a:rPr lang="fr-FR" dirty="0" smtClean="0"/>
              <a:t> state la </a:t>
            </a:r>
            <a:r>
              <a:rPr lang="fr-FR" dirty="0" err="1" smtClean="0"/>
              <a:t>entitatea</a:t>
            </a:r>
            <a:r>
              <a:rPr lang="fr-FR" dirty="0" smtClean="0"/>
              <a:t> </a:t>
            </a:r>
            <a:r>
              <a:rPr lang="fr-FR" dirty="0" err="1" smtClean="0"/>
              <a:t>statală</a:t>
            </a:r>
            <a:r>
              <a:rPr lang="fr-FR" dirty="0" smtClean="0"/>
              <a:t> </a:t>
            </a:r>
            <a:r>
              <a:rPr lang="fr-FR" dirty="0" err="1" smtClean="0"/>
              <a:t>nou</a:t>
            </a:r>
            <a:r>
              <a:rPr lang="fr-FR" dirty="0" smtClean="0"/>
              <a:t> </a:t>
            </a:r>
            <a:r>
              <a:rPr lang="fr-FR" dirty="0" err="1" smtClean="0"/>
              <a:t>creată</a:t>
            </a:r>
            <a:r>
              <a:rPr lang="fr-FR" dirty="0" smtClean="0"/>
              <a:t> (1787 - 1790), </a:t>
            </a:r>
            <a:r>
              <a:rPr lang="fr-FR" dirty="0" err="1" smtClean="0"/>
              <a:t>crearea</a:t>
            </a:r>
            <a:r>
              <a:rPr lang="fr-FR" dirty="0" smtClean="0"/>
              <a:t> </a:t>
            </a:r>
            <a:r>
              <a:rPr lang="fr-FR" dirty="0" err="1" smtClean="0"/>
              <a:t>instituției</a:t>
            </a:r>
            <a:r>
              <a:rPr lang="fr-FR" dirty="0" smtClean="0"/>
              <a:t> </a:t>
            </a:r>
            <a:r>
              <a:rPr lang="fr-FR" dirty="0" err="1" smtClean="0"/>
              <a:t>prezidențiale</a:t>
            </a:r>
            <a:r>
              <a:rPr lang="fr-FR" dirty="0" smtClean="0"/>
              <a:t>, </a:t>
            </a:r>
            <a:r>
              <a:rPr lang="fr-FR" dirty="0" err="1" smtClean="0"/>
              <a:t>alegerea</a:t>
            </a:r>
            <a:r>
              <a:rPr lang="fr-FR" dirty="0" smtClean="0"/>
              <a:t> lui George Washington ca </a:t>
            </a:r>
            <a:r>
              <a:rPr lang="fr-FR" dirty="0" err="1" smtClean="0"/>
              <a:t>întâiul</a:t>
            </a:r>
            <a:r>
              <a:rPr lang="fr-FR" dirty="0" smtClean="0"/>
              <a:t> </a:t>
            </a:r>
            <a:r>
              <a:rPr lang="fr-FR" dirty="0" err="1" smtClean="0"/>
              <a:t>președinte</a:t>
            </a:r>
            <a:r>
              <a:rPr lang="fr-FR" dirty="0" smtClean="0"/>
              <a:t> al </a:t>
            </a:r>
            <a:r>
              <a:rPr lang="fr-FR" dirty="0" err="1" smtClean="0"/>
              <a:t>țării</a:t>
            </a:r>
            <a:r>
              <a:rPr lang="fr-FR" dirty="0" smtClean="0"/>
              <a:t> </a:t>
            </a:r>
            <a:r>
              <a:rPr lang="fr-FR" dirty="0" err="1" smtClean="0"/>
              <a:t>în</a:t>
            </a:r>
            <a:r>
              <a:rPr lang="fr-FR" dirty="0" smtClean="0"/>
              <a:t> 1789, </a:t>
            </a:r>
            <a:r>
              <a:rPr lang="fr-FR" dirty="0" err="1" smtClean="0"/>
              <a:t>începerea</a:t>
            </a:r>
            <a:r>
              <a:rPr lang="fr-FR" dirty="0" smtClean="0"/>
              <a:t> </a:t>
            </a:r>
            <a:r>
              <a:rPr lang="fr-FR" dirty="0" err="1" smtClean="0"/>
              <a:t>creșterea</a:t>
            </a:r>
            <a:r>
              <a:rPr lang="fr-FR" dirty="0" smtClean="0"/>
              <a:t> </a:t>
            </a:r>
            <a:r>
              <a:rPr lang="fr-FR" dirty="0" err="1" smtClean="0"/>
              <a:t>Uniunii</a:t>
            </a:r>
            <a:r>
              <a:rPr lang="fr-FR" dirty="0" smtClean="0"/>
              <a:t> </a:t>
            </a:r>
            <a:r>
              <a:rPr lang="fr-FR" dirty="0" err="1" smtClean="0"/>
              <a:t>prin</a:t>
            </a:r>
            <a:r>
              <a:rPr lang="fr-FR" dirty="0" smtClean="0"/>
              <a:t> </a:t>
            </a:r>
            <a:r>
              <a:rPr lang="fr-FR" dirty="0" err="1" smtClean="0"/>
              <a:t>aderarea</a:t>
            </a:r>
            <a:r>
              <a:rPr lang="fr-FR" dirty="0" smtClean="0"/>
              <a:t> </a:t>
            </a:r>
            <a:r>
              <a:rPr lang="fr-FR" dirty="0" err="1" smtClean="0"/>
              <a:t>Republicii</a:t>
            </a:r>
            <a:r>
              <a:rPr lang="fr-FR" dirty="0" smtClean="0"/>
              <a:t> Vermont ca </a:t>
            </a:r>
            <a:r>
              <a:rPr lang="fr-FR" dirty="0" err="1" smtClean="0"/>
              <a:t>cel</a:t>
            </a:r>
            <a:r>
              <a:rPr lang="fr-FR" dirty="0" smtClean="0"/>
              <a:t> </a:t>
            </a:r>
            <a:r>
              <a:rPr lang="fr-FR" dirty="0" err="1" smtClean="0"/>
              <a:t>de-al</a:t>
            </a:r>
            <a:r>
              <a:rPr lang="fr-FR" dirty="0" smtClean="0"/>
              <a:t> </a:t>
            </a:r>
            <a:r>
              <a:rPr lang="fr-FR" dirty="0" err="1" smtClean="0"/>
              <a:t>patrusprezecelea</a:t>
            </a:r>
            <a:r>
              <a:rPr lang="fr-FR" dirty="0" smtClean="0"/>
              <a:t> stat al </a:t>
            </a:r>
            <a:r>
              <a:rPr lang="fr-FR" dirty="0" err="1" smtClean="0"/>
              <a:t>său</a:t>
            </a:r>
            <a:r>
              <a:rPr lang="fr-FR" dirty="0" smtClean="0"/>
              <a:t> la 4 </a:t>
            </a:r>
            <a:r>
              <a:rPr lang="fr-FR" dirty="0" err="1" smtClean="0"/>
              <a:t>martie</a:t>
            </a:r>
            <a:r>
              <a:rPr lang="fr-FR" dirty="0" smtClean="0"/>
              <a:t> 1791 </a:t>
            </a:r>
            <a:r>
              <a:rPr lang="fr-FR" dirty="0" err="1" smtClean="0"/>
              <a:t>și</a:t>
            </a:r>
            <a:r>
              <a:rPr lang="fr-FR" dirty="0" smtClean="0"/>
              <a:t> </a:t>
            </a:r>
            <a:r>
              <a:rPr lang="fr-FR" dirty="0" err="1" smtClean="0"/>
              <a:t>amendarea</a:t>
            </a:r>
            <a:r>
              <a:rPr lang="fr-FR" dirty="0" smtClean="0"/>
              <a:t> / </a:t>
            </a:r>
            <a:r>
              <a:rPr lang="fr-FR" dirty="0" err="1" smtClean="0"/>
              <a:t>corectarea</a:t>
            </a:r>
            <a:r>
              <a:rPr lang="fr-FR" dirty="0" smtClean="0"/>
              <a:t> / </a:t>
            </a:r>
            <a:r>
              <a:rPr lang="fr-FR" dirty="0" err="1" smtClean="0"/>
              <a:t>îmbunătățirea</a:t>
            </a:r>
            <a:r>
              <a:rPr lang="fr-FR" dirty="0" smtClean="0"/>
              <a:t> </a:t>
            </a:r>
            <a:r>
              <a:rPr lang="fr-FR" dirty="0" err="1" smtClean="0"/>
              <a:t>Constituției</a:t>
            </a:r>
            <a:r>
              <a:rPr lang="fr-FR" dirty="0" smtClean="0"/>
              <a:t> </a:t>
            </a:r>
            <a:r>
              <a:rPr lang="fr-FR" dirty="0" err="1" smtClean="0"/>
              <a:t>cu</a:t>
            </a:r>
            <a:r>
              <a:rPr lang="fr-FR" dirty="0" smtClean="0"/>
              <a:t> </a:t>
            </a:r>
            <a:r>
              <a:rPr lang="fr-FR" dirty="0" err="1" smtClean="0"/>
              <a:t>primele</a:t>
            </a:r>
            <a:r>
              <a:rPr lang="fr-FR" dirty="0" smtClean="0"/>
              <a:t> </a:t>
            </a:r>
            <a:r>
              <a:rPr lang="fr-FR" dirty="0" err="1" smtClean="0"/>
              <a:t>zece</a:t>
            </a:r>
            <a:r>
              <a:rPr lang="fr-FR" dirty="0" smtClean="0"/>
              <a:t> </a:t>
            </a:r>
            <a:r>
              <a:rPr lang="fr-FR" dirty="0" err="1" smtClean="0"/>
              <a:t>amendamente</a:t>
            </a:r>
            <a:r>
              <a:rPr lang="fr-FR" dirty="0" smtClean="0"/>
              <a:t> </a:t>
            </a:r>
            <a:r>
              <a:rPr lang="fr-FR" dirty="0" err="1" smtClean="0"/>
              <a:t>cunoscute</a:t>
            </a:r>
            <a:r>
              <a:rPr lang="fr-FR" dirty="0" smtClean="0"/>
              <a:t> </a:t>
            </a:r>
            <a:r>
              <a:rPr lang="fr-FR" dirty="0" err="1" smtClean="0"/>
              <a:t>sub</a:t>
            </a:r>
            <a:r>
              <a:rPr lang="fr-FR" dirty="0" smtClean="0"/>
              <a:t> </a:t>
            </a:r>
            <a:r>
              <a:rPr lang="fr-FR" dirty="0" err="1" smtClean="0"/>
              <a:t>numele</a:t>
            </a:r>
            <a:r>
              <a:rPr lang="fr-FR" dirty="0" smtClean="0"/>
              <a:t> </a:t>
            </a:r>
            <a:r>
              <a:rPr lang="fr-FR" dirty="0" err="1" smtClean="0"/>
              <a:t>generic</a:t>
            </a:r>
            <a:r>
              <a:rPr lang="fr-FR" dirty="0" smtClean="0"/>
              <a:t> de The United States Bill of </a:t>
            </a:r>
            <a:r>
              <a:rPr lang="fr-FR" dirty="0" err="1" smtClean="0"/>
              <a:t>Rights</a:t>
            </a:r>
            <a:r>
              <a:rPr lang="fr-FR" dirty="0" smtClean="0"/>
              <a:t> (1789 - 1791).</a:t>
            </a:r>
            <a:endParaRPr lang="ro-RO" dirty="0" smtClean="0"/>
          </a:p>
        </p:txBody>
      </p:sp>
      <p:sp>
        <p:nvSpPr>
          <p:cNvPr id="6" name="TextBox 5"/>
          <p:cNvSpPr txBox="1"/>
          <p:nvPr/>
        </p:nvSpPr>
        <p:spPr>
          <a:xfrm>
            <a:off x="3810000" y="4507468"/>
            <a:ext cx="5105400" cy="369332"/>
          </a:xfrm>
          <a:prstGeom prst="rect">
            <a:avLst/>
          </a:prstGeom>
          <a:noFill/>
        </p:spPr>
        <p:txBody>
          <a:bodyPr wrap="square" rtlCol="0">
            <a:spAutoFit/>
          </a:bodyPr>
          <a:lstStyle/>
          <a:p>
            <a:pPr algn="ctr"/>
            <a:r>
              <a:rPr lang="ro-RO" dirty="0" smtClean="0"/>
              <a:t>Drapelul cu cele 13 stele, adoptat în 1777</a:t>
            </a:r>
            <a:endParaRPr lang="en-US" dirty="0"/>
          </a:p>
        </p:txBody>
      </p:sp>
    </p:spTree>
    <p:extLst>
      <p:ext uri="{BB962C8B-B14F-4D97-AF65-F5344CB8AC3E}">
        <p14:creationId xmlns:p14="http://schemas.microsoft.com/office/powerpoint/2010/main" val="2606778515"/>
      </p:ext>
    </p:extLst>
  </p:cSld>
  <p:clrMapOvr>
    <a:masterClrMapping/>
  </p:clrMapOvr>
  <p:transition spd="slow" advTm="10000">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9051" y="395287"/>
            <a:ext cx="4728749" cy="5853113"/>
          </a:xfrm>
        </p:spPr>
      </p:pic>
      <p:sp>
        <p:nvSpPr>
          <p:cNvPr id="4" name="Text Placeholder 3"/>
          <p:cNvSpPr>
            <a:spLocks noGrp="1"/>
          </p:cNvSpPr>
          <p:nvPr>
            <p:ph type="body" sz="half" idx="2"/>
          </p:nvPr>
        </p:nvSpPr>
        <p:spPr>
          <a:xfrm>
            <a:off x="0" y="228600"/>
            <a:ext cx="4267200" cy="6858000"/>
          </a:xfrm>
        </p:spPr>
        <p:txBody>
          <a:bodyPr>
            <a:normAutofit fontScale="85000" lnSpcReduction="20000"/>
          </a:bodyPr>
          <a:lstStyle/>
          <a:p>
            <a:pPr algn="just"/>
            <a:r>
              <a:rPr lang="ro-RO" dirty="0" smtClean="0"/>
              <a:t>	</a:t>
            </a:r>
            <a:r>
              <a:rPr lang="fr-FR" dirty="0" err="1" smtClean="0"/>
              <a:t>În</a:t>
            </a:r>
            <a:r>
              <a:rPr lang="fr-FR" dirty="0" smtClean="0"/>
              <a:t> </a:t>
            </a:r>
            <a:r>
              <a:rPr lang="fr-FR" dirty="0" err="1"/>
              <a:t>septembrie</a:t>
            </a:r>
            <a:r>
              <a:rPr lang="fr-FR" dirty="0"/>
              <a:t> 1779 s-a </a:t>
            </a:r>
            <a:r>
              <a:rPr lang="fr-FR" dirty="0" err="1"/>
              <a:t>desfășurat</a:t>
            </a:r>
            <a:r>
              <a:rPr lang="fr-FR" dirty="0"/>
              <a:t> </a:t>
            </a:r>
            <a:r>
              <a:rPr lang="fr-FR" dirty="0" err="1"/>
              <a:t>bătălia</a:t>
            </a:r>
            <a:r>
              <a:rPr lang="fr-FR" dirty="0"/>
              <a:t> </a:t>
            </a:r>
            <a:r>
              <a:rPr lang="fr-FR" dirty="0" err="1"/>
              <a:t>dintre</a:t>
            </a:r>
            <a:r>
              <a:rPr lang="fr-FR" dirty="0"/>
              <a:t> </a:t>
            </a:r>
            <a:r>
              <a:rPr lang="fr-FR" dirty="0" err="1"/>
              <a:t>vasul</a:t>
            </a:r>
            <a:r>
              <a:rPr lang="fr-FR" dirty="0"/>
              <a:t> </a:t>
            </a:r>
            <a:r>
              <a:rPr lang="fr-FR" dirty="0" err="1"/>
              <a:t>american</a:t>
            </a:r>
            <a:r>
              <a:rPr lang="fr-FR" dirty="0"/>
              <a:t> “</a:t>
            </a:r>
            <a:r>
              <a:rPr lang="fr-FR" dirty="0" err="1"/>
              <a:t>Sărmanul</a:t>
            </a:r>
            <a:r>
              <a:rPr lang="fr-FR" dirty="0"/>
              <a:t> Richard”, </a:t>
            </a:r>
            <a:r>
              <a:rPr lang="fr-FR" dirty="0" err="1"/>
              <a:t>comandat</a:t>
            </a:r>
            <a:r>
              <a:rPr lang="fr-FR" dirty="0"/>
              <a:t> de John Paul Jones </a:t>
            </a:r>
            <a:r>
              <a:rPr lang="fr-FR" dirty="0" err="1"/>
              <a:t>și</a:t>
            </a:r>
            <a:r>
              <a:rPr lang="fr-FR" dirty="0"/>
              <a:t> </a:t>
            </a:r>
            <a:r>
              <a:rPr lang="fr-FR" dirty="0" err="1"/>
              <a:t>fregată</a:t>
            </a:r>
            <a:r>
              <a:rPr lang="fr-FR" dirty="0"/>
              <a:t> </a:t>
            </a:r>
            <a:r>
              <a:rPr lang="fr-FR" dirty="0" err="1"/>
              <a:t>britanică</a:t>
            </a:r>
            <a:r>
              <a:rPr lang="fr-FR" dirty="0"/>
              <a:t> “</a:t>
            </a:r>
            <a:r>
              <a:rPr lang="fr-FR" dirty="0" err="1"/>
              <a:t>Serapis</a:t>
            </a:r>
            <a:r>
              <a:rPr lang="fr-FR" dirty="0"/>
              <a:t>” </a:t>
            </a:r>
            <a:r>
              <a:rPr lang="fr-FR" dirty="0" err="1"/>
              <a:t>cu</a:t>
            </a:r>
            <a:r>
              <a:rPr lang="fr-FR" dirty="0"/>
              <a:t> 44 de </a:t>
            </a:r>
            <a:r>
              <a:rPr lang="fr-FR" dirty="0" err="1"/>
              <a:t>tunuri</a:t>
            </a:r>
            <a:r>
              <a:rPr lang="fr-FR" dirty="0"/>
              <a:t> ce escorta </a:t>
            </a:r>
            <a:r>
              <a:rPr lang="fr-FR" dirty="0" err="1"/>
              <a:t>împreună</a:t>
            </a:r>
            <a:r>
              <a:rPr lang="fr-FR" dirty="0"/>
              <a:t> </a:t>
            </a:r>
            <a:r>
              <a:rPr lang="fr-FR" dirty="0" err="1"/>
              <a:t>cu</a:t>
            </a:r>
            <a:r>
              <a:rPr lang="fr-FR" dirty="0"/>
              <a:t> </a:t>
            </a:r>
            <a:r>
              <a:rPr lang="fr-FR" dirty="0" err="1"/>
              <a:t>Countess</a:t>
            </a:r>
            <a:r>
              <a:rPr lang="fr-FR" dirty="0"/>
              <a:t> of Scarborough (22 de </a:t>
            </a:r>
            <a:r>
              <a:rPr lang="fr-FR" dirty="0" err="1"/>
              <a:t>tunuri</a:t>
            </a:r>
            <a:r>
              <a:rPr lang="fr-FR" dirty="0"/>
              <a:t>) o </a:t>
            </a:r>
            <a:r>
              <a:rPr lang="fr-FR" dirty="0" err="1"/>
              <a:t>flota</a:t>
            </a:r>
            <a:r>
              <a:rPr lang="fr-FR" dirty="0"/>
              <a:t> de 39 de vase </a:t>
            </a:r>
            <a:r>
              <a:rPr lang="fr-FR" dirty="0" err="1"/>
              <a:t>comerciale</a:t>
            </a:r>
            <a:r>
              <a:rPr lang="fr-FR" dirty="0"/>
              <a:t> </a:t>
            </a:r>
            <a:r>
              <a:rPr lang="fr-FR" dirty="0" err="1"/>
              <a:t>baltice</a:t>
            </a:r>
            <a:r>
              <a:rPr lang="fr-FR" dirty="0"/>
              <a:t>. </a:t>
            </a:r>
            <a:r>
              <a:rPr lang="fr-FR" dirty="0" err="1"/>
              <a:t>Sarmarnul</a:t>
            </a:r>
            <a:r>
              <a:rPr lang="fr-FR" dirty="0"/>
              <a:t> Richard, ce </a:t>
            </a:r>
            <a:r>
              <a:rPr lang="fr-FR" dirty="0" err="1"/>
              <a:t>avea</a:t>
            </a:r>
            <a:r>
              <a:rPr lang="fr-FR" dirty="0"/>
              <a:t> </a:t>
            </a:r>
            <a:r>
              <a:rPr lang="fr-FR" dirty="0" err="1"/>
              <a:t>numai</a:t>
            </a:r>
            <a:r>
              <a:rPr lang="fr-FR" dirty="0"/>
              <a:t> 42 de </a:t>
            </a:r>
            <a:r>
              <a:rPr lang="fr-FR" dirty="0" err="1"/>
              <a:t>turnuri</a:t>
            </a:r>
            <a:r>
              <a:rPr lang="fr-FR" dirty="0"/>
              <a:t>, </a:t>
            </a:r>
            <a:r>
              <a:rPr lang="fr-FR" dirty="0" err="1"/>
              <a:t>însoțit</a:t>
            </a:r>
            <a:r>
              <a:rPr lang="fr-FR" dirty="0"/>
              <a:t> de un </a:t>
            </a:r>
            <a:r>
              <a:rPr lang="fr-FR" dirty="0" err="1"/>
              <a:t>alt</a:t>
            </a:r>
            <a:r>
              <a:rPr lang="fr-FR" dirty="0"/>
              <a:t> vas </a:t>
            </a:r>
            <a:r>
              <a:rPr lang="fr-FR" dirty="0" err="1"/>
              <a:t>francez</a:t>
            </a:r>
            <a:r>
              <a:rPr lang="fr-FR" dirty="0"/>
              <a:t> “Pallas”, au </a:t>
            </a:r>
            <a:r>
              <a:rPr lang="fr-FR" dirty="0" err="1"/>
              <a:t>atacat</a:t>
            </a:r>
            <a:r>
              <a:rPr lang="fr-FR" dirty="0"/>
              <a:t> </a:t>
            </a:r>
            <a:r>
              <a:rPr lang="fr-FR" dirty="0" err="1"/>
              <a:t>flota</a:t>
            </a:r>
            <a:r>
              <a:rPr lang="fr-FR" dirty="0"/>
              <a:t> </a:t>
            </a:r>
            <a:r>
              <a:rPr lang="fr-FR" dirty="0" err="1"/>
              <a:t>britanică</a:t>
            </a:r>
            <a:r>
              <a:rPr lang="fr-FR" dirty="0"/>
              <a:t>. </a:t>
            </a:r>
            <a:r>
              <a:rPr lang="fr-FR" dirty="0" err="1"/>
              <a:t>Primul</a:t>
            </a:r>
            <a:r>
              <a:rPr lang="fr-FR" dirty="0"/>
              <a:t> </a:t>
            </a:r>
            <a:r>
              <a:rPr lang="fr-FR" dirty="0" err="1"/>
              <a:t>schimb</a:t>
            </a:r>
            <a:r>
              <a:rPr lang="fr-FR" dirty="0"/>
              <a:t> de </a:t>
            </a:r>
            <a:r>
              <a:rPr lang="fr-FR" dirty="0" err="1"/>
              <a:t>focuri</a:t>
            </a:r>
            <a:r>
              <a:rPr lang="fr-FR" dirty="0"/>
              <a:t> a </a:t>
            </a:r>
            <a:r>
              <a:rPr lang="fr-FR" dirty="0" err="1"/>
              <a:t>fost</a:t>
            </a:r>
            <a:r>
              <a:rPr lang="fr-FR" dirty="0"/>
              <a:t> </a:t>
            </a:r>
            <a:r>
              <a:rPr lang="fr-FR" dirty="0" err="1"/>
              <a:t>în</a:t>
            </a:r>
            <a:r>
              <a:rPr lang="fr-FR" dirty="0"/>
              <a:t> </a:t>
            </a:r>
            <a:r>
              <a:rPr lang="fr-FR" dirty="0" err="1"/>
              <a:t>favoarea</a:t>
            </a:r>
            <a:r>
              <a:rPr lang="fr-FR" dirty="0"/>
              <a:t> lui </a:t>
            </a:r>
            <a:r>
              <a:rPr lang="fr-FR" dirty="0" err="1"/>
              <a:t>Serapis.Dar</a:t>
            </a:r>
            <a:r>
              <a:rPr lang="fr-FR" dirty="0"/>
              <a:t> o </a:t>
            </a:r>
            <a:r>
              <a:rPr lang="fr-FR" dirty="0" err="1"/>
              <a:t>ghiulea</a:t>
            </a:r>
            <a:r>
              <a:rPr lang="fr-FR" dirty="0"/>
              <a:t> </a:t>
            </a:r>
            <a:r>
              <a:rPr lang="fr-FR" dirty="0" err="1"/>
              <a:t>americană</a:t>
            </a:r>
            <a:r>
              <a:rPr lang="fr-FR" dirty="0"/>
              <a:t> a </a:t>
            </a:r>
            <a:r>
              <a:rPr lang="fr-FR" dirty="0" err="1"/>
              <a:t>provocat</a:t>
            </a:r>
            <a:r>
              <a:rPr lang="fr-FR" dirty="0"/>
              <a:t> o </a:t>
            </a:r>
            <a:r>
              <a:rPr lang="fr-FR" dirty="0" err="1"/>
              <a:t>explozie</a:t>
            </a:r>
            <a:r>
              <a:rPr lang="fr-FR" dirty="0"/>
              <a:t> </a:t>
            </a:r>
            <a:r>
              <a:rPr lang="fr-FR" dirty="0" err="1"/>
              <a:t>pe</a:t>
            </a:r>
            <a:r>
              <a:rPr lang="fr-FR" dirty="0"/>
              <a:t> </a:t>
            </a:r>
            <a:r>
              <a:rPr lang="fr-FR" dirty="0" err="1"/>
              <a:t>Serapis</a:t>
            </a:r>
            <a:r>
              <a:rPr lang="fr-FR" dirty="0"/>
              <a:t>, </a:t>
            </a:r>
            <a:r>
              <a:rPr lang="fr-FR" dirty="0" err="1"/>
              <a:t>iar</a:t>
            </a:r>
            <a:r>
              <a:rPr lang="fr-FR" dirty="0"/>
              <a:t> </a:t>
            </a:r>
            <a:r>
              <a:rPr lang="fr-FR" dirty="0" err="1"/>
              <a:t>când</a:t>
            </a:r>
            <a:r>
              <a:rPr lang="fr-FR" dirty="0"/>
              <a:t> </a:t>
            </a:r>
            <a:r>
              <a:rPr lang="fr-FR" dirty="0" err="1"/>
              <a:t>catargul</a:t>
            </a:r>
            <a:r>
              <a:rPr lang="fr-FR" dirty="0"/>
              <a:t> principal a </a:t>
            </a:r>
            <a:r>
              <a:rPr lang="fr-FR" dirty="0" err="1"/>
              <a:t>căzut</a:t>
            </a:r>
            <a:r>
              <a:rPr lang="fr-FR" dirty="0"/>
              <a:t>, </a:t>
            </a:r>
            <a:r>
              <a:rPr lang="fr-FR" dirty="0" err="1"/>
              <a:t>fregată</a:t>
            </a:r>
            <a:r>
              <a:rPr lang="fr-FR" dirty="0"/>
              <a:t> s-a </a:t>
            </a:r>
            <a:r>
              <a:rPr lang="fr-FR" dirty="0" err="1"/>
              <a:t>predate</a:t>
            </a:r>
            <a:r>
              <a:rPr lang="fr-FR" dirty="0"/>
              <a:t>. </a:t>
            </a:r>
            <a:r>
              <a:rPr lang="fr-FR" dirty="0" err="1"/>
              <a:t>Sărmanul</a:t>
            </a:r>
            <a:r>
              <a:rPr lang="fr-FR" dirty="0"/>
              <a:t> Richard </a:t>
            </a:r>
            <a:r>
              <a:rPr lang="fr-FR" dirty="0" err="1"/>
              <a:t>era</a:t>
            </a:r>
            <a:r>
              <a:rPr lang="fr-FR" dirty="0"/>
              <a:t> </a:t>
            </a:r>
            <a:r>
              <a:rPr lang="fr-FR" dirty="0" err="1"/>
              <a:t>în</a:t>
            </a:r>
            <a:r>
              <a:rPr lang="fr-FR" dirty="0"/>
              <a:t> </a:t>
            </a:r>
            <a:r>
              <a:rPr lang="fr-FR" dirty="0" err="1"/>
              <a:t>flăcări</a:t>
            </a:r>
            <a:r>
              <a:rPr lang="fr-FR" dirty="0"/>
              <a:t>, Jones a </a:t>
            </a:r>
            <a:r>
              <a:rPr lang="fr-FR" dirty="0" err="1"/>
              <a:t>transferat</a:t>
            </a:r>
            <a:r>
              <a:rPr lang="fr-FR" dirty="0"/>
              <a:t> </a:t>
            </a:r>
            <a:r>
              <a:rPr lang="fr-FR" dirty="0" err="1"/>
              <a:t>echipajul</a:t>
            </a:r>
            <a:r>
              <a:rPr lang="fr-FR" dirty="0"/>
              <a:t> </a:t>
            </a:r>
            <a:r>
              <a:rPr lang="fr-FR" dirty="0" err="1"/>
              <a:t>sau</a:t>
            </a:r>
            <a:r>
              <a:rPr lang="fr-FR" dirty="0"/>
              <a:t> de 237 de </a:t>
            </a:r>
            <a:r>
              <a:rPr lang="fr-FR" dirty="0" err="1"/>
              <a:t>oameni</a:t>
            </a:r>
            <a:r>
              <a:rPr lang="fr-FR" dirty="0"/>
              <a:t> </a:t>
            </a:r>
            <a:r>
              <a:rPr lang="fr-FR" dirty="0" err="1"/>
              <a:t>pe</a:t>
            </a:r>
            <a:r>
              <a:rPr lang="fr-FR" dirty="0"/>
              <a:t> </a:t>
            </a:r>
            <a:r>
              <a:rPr lang="fr-FR" dirty="0" err="1"/>
              <a:t>Serapis</a:t>
            </a:r>
            <a:r>
              <a:rPr lang="fr-FR" dirty="0"/>
              <a:t> </a:t>
            </a:r>
            <a:r>
              <a:rPr lang="fr-FR" dirty="0" err="1"/>
              <a:t>și</a:t>
            </a:r>
            <a:r>
              <a:rPr lang="fr-FR" dirty="0"/>
              <a:t> a </a:t>
            </a:r>
            <a:r>
              <a:rPr lang="fr-FR" dirty="0" err="1"/>
              <a:t>adus</a:t>
            </a:r>
            <a:r>
              <a:rPr lang="fr-FR" dirty="0"/>
              <a:t> </a:t>
            </a:r>
            <a:r>
              <a:rPr lang="fr-FR" dirty="0" err="1"/>
              <a:t>fregată</a:t>
            </a:r>
            <a:r>
              <a:rPr lang="fr-FR" dirty="0"/>
              <a:t> </a:t>
            </a:r>
            <a:r>
              <a:rPr lang="fr-FR" dirty="0" err="1"/>
              <a:t>într</a:t>
            </a:r>
            <a:r>
              <a:rPr lang="fr-FR" dirty="0"/>
              <a:t>-un port </a:t>
            </a:r>
            <a:r>
              <a:rPr lang="fr-FR" dirty="0" err="1"/>
              <a:t>olandez</a:t>
            </a:r>
            <a:r>
              <a:rPr lang="fr-FR" dirty="0"/>
              <a:t>. </a:t>
            </a:r>
            <a:r>
              <a:rPr lang="en-US" dirty="0" err="1"/>
              <a:t>În</a:t>
            </a:r>
            <a:r>
              <a:rPr lang="en-US" dirty="0"/>
              <a:t> </a:t>
            </a:r>
            <a:r>
              <a:rPr lang="en-US" dirty="0" err="1"/>
              <a:t>timpul</a:t>
            </a:r>
            <a:r>
              <a:rPr lang="en-US" dirty="0"/>
              <a:t> </a:t>
            </a:r>
            <a:r>
              <a:rPr lang="en-US" dirty="0" err="1"/>
              <a:t>bătăliei</a:t>
            </a:r>
            <a:r>
              <a:rPr lang="en-US" dirty="0"/>
              <a:t> </a:t>
            </a:r>
            <a:r>
              <a:rPr lang="en-US" dirty="0" err="1"/>
              <a:t>dintre</a:t>
            </a:r>
            <a:r>
              <a:rPr lang="en-US" dirty="0"/>
              <a:t> Richard </a:t>
            </a:r>
            <a:r>
              <a:rPr lang="en-US" dirty="0" err="1"/>
              <a:t>și</a:t>
            </a:r>
            <a:r>
              <a:rPr lang="en-US" dirty="0"/>
              <a:t> </a:t>
            </a:r>
            <a:r>
              <a:rPr lang="en-US" dirty="0" err="1"/>
              <a:t>Serapis</a:t>
            </a:r>
            <a:r>
              <a:rPr lang="en-US" dirty="0"/>
              <a:t>, Pallas a </a:t>
            </a:r>
            <a:r>
              <a:rPr lang="en-US" dirty="0" err="1"/>
              <a:t>silit</a:t>
            </a:r>
            <a:r>
              <a:rPr lang="en-US" dirty="0"/>
              <a:t> </a:t>
            </a:r>
            <a:r>
              <a:rPr lang="en-US" dirty="0" err="1"/>
              <a:t>vasul</a:t>
            </a:r>
            <a:r>
              <a:rPr lang="en-US" dirty="0"/>
              <a:t> Countess of Scarborough </a:t>
            </a:r>
            <a:r>
              <a:rPr lang="en-US" dirty="0" err="1"/>
              <a:t>să</a:t>
            </a:r>
            <a:r>
              <a:rPr lang="en-US" dirty="0"/>
              <a:t> se </a:t>
            </a:r>
            <a:r>
              <a:rPr lang="en-US" dirty="0" err="1"/>
              <a:t>predea</a:t>
            </a:r>
            <a:r>
              <a:rPr lang="en-US" dirty="0"/>
              <a:t>. O </a:t>
            </a:r>
            <a:r>
              <a:rPr lang="en-US" dirty="0" err="1"/>
              <a:t>escadră</a:t>
            </a:r>
            <a:r>
              <a:rPr lang="en-US" dirty="0"/>
              <a:t> </a:t>
            </a:r>
            <a:r>
              <a:rPr lang="en-US" dirty="0" err="1"/>
              <a:t>franceză</a:t>
            </a:r>
            <a:r>
              <a:rPr lang="en-US" dirty="0"/>
              <a:t> </a:t>
            </a:r>
            <a:r>
              <a:rPr lang="en-US" dirty="0" err="1"/>
              <a:t>formată</a:t>
            </a:r>
            <a:r>
              <a:rPr lang="en-US" dirty="0"/>
              <a:t> din 12 vase de </a:t>
            </a:r>
            <a:r>
              <a:rPr lang="en-US" dirty="0" err="1"/>
              <a:t>linie</a:t>
            </a:r>
            <a:r>
              <a:rPr lang="en-US" dirty="0"/>
              <a:t> </a:t>
            </a:r>
            <a:r>
              <a:rPr lang="en-US" dirty="0" err="1"/>
              <a:t>și</a:t>
            </a:r>
            <a:r>
              <a:rPr lang="en-US" dirty="0"/>
              <a:t> 5 </a:t>
            </a:r>
            <a:r>
              <a:rPr lang="en-US" dirty="0" err="1"/>
              <a:t>fregate</a:t>
            </a:r>
            <a:r>
              <a:rPr lang="en-US" dirty="0"/>
              <a:t> sub </a:t>
            </a:r>
            <a:r>
              <a:rPr lang="en-US" dirty="0" err="1"/>
              <a:t>comandă</a:t>
            </a:r>
            <a:r>
              <a:rPr lang="en-US" dirty="0"/>
              <a:t> </a:t>
            </a:r>
            <a:r>
              <a:rPr lang="en-US" dirty="0" err="1"/>
              <a:t>contelui</a:t>
            </a:r>
            <a:r>
              <a:rPr lang="en-US" dirty="0"/>
              <a:t> Had d’ Estaing a </a:t>
            </a:r>
            <a:r>
              <a:rPr lang="en-US" dirty="0" err="1"/>
              <a:t>sosit</a:t>
            </a:r>
            <a:r>
              <a:rPr lang="en-US" dirty="0"/>
              <a:t> </a:t>
            </a:r>
            <a:r>
              <a:rPr lang="en-US" dirty="0" err="1"/>
              <a:t>în</a:t>
            </a:r>
            <a:r>
              <a:rPr lang="en-US" dirty="0"/>
              <a:t> </a:t>
            </a:r>
            <a:r>
              <a:rPr lang="en-US" dirty="0" err="1"/>
              <a:t>iulie</a:t>
            </a:r>
            <a:r>
              <a:rPr lang="en-US" dirty="0"/>
              <a:t> 1778 </a:t>
            </a:r>
            <a:r>
              <a:rPr lang="en-US" dirty="0" err="1"/>
              <a:t>în</a:t>
            </a:r>
            <a:r>
              <a:rPr lang="en-US" dirty="0"/>
              <a:t> </a:t>
            </a:r>
            <a:r>
              <a:rPr lang="en-US" dirty="0" err="1"/>
              <a:t>golful</a:t>
            </a:r>
            <a:r>
              <a:rPr lang="en-US" dirty="0"/>
              <a:t> Delaware </a:t>
            </a:r>
            <a:r>
              <a:rPr lang="en-US" dirty="0" err="1"/>
              <a:t>și</a:t>
            </a:r>
            <a:r>
              <a:rPr lang="en-US" dirty="0"/>
              <a:t> a </a:t>
            </a:r>
            <a:r>
              <a:rPr lang="en-US" dirty="0" err="1"/>
              <a:t>cooperat</a:t>
            </a:r>
            <a:r>
              <a:rPr lang="en-US" dirty="0"/>
              <a:t> cu Washington </a:t>
            </a:r>
            <a:r>
              <a:rPr lang="en-US" dirty="0" err="1"/>
              <a:t>în</a:t>
            </a:r>
            <a:r>
              <a:rPr lang="en-US" dirty="0"/>
              <a:t> </a:t>
            </a:r>
            <a:r>
              <a:rPr lang="en-US" dirty="0" err="1"/>
              <a:t>blocarea</a:t>
            </a:r>
            <a:r>
              <a:rPr lang="en-US" dirty="0"/>
              <a:t> New York-</a:t>
            </a:r>
            <a:r>
              <a:rPr lang="en-US" dirty="0" err="1"/>
              <a:t>ului</a:t>
            </a:r>
            <a:r>
              <a:rPr lang="en-US" dirty="0"/>
              <a:t> </a:t>
            </a:r>
            <a:r>
              <a:rPr lang="en-US" dirty="0" err="1"/>
              <a:t>și</a:t>
            </a:r>
            <a:r>
              <a:rPr lang="en-US" dirty="0"/>
              <a:t> a </a:t>
            </a:r>
            <a:r>
              <a:rPr lang="en-US" dirty="0" err="1"/>
              <a:t>coastelor</a:t>
            </a:r>
            <a:r>
              <a:rPr lang="en-US" dirty="0"/>
              <a:t> </a:t>
            </a:r>
            <a:r>
              <a:rPr lang="en-US" dirty="0" err="1"/>
              <a:t>lui</a:t>
            </a:r>
            <a:r>
              <a:rPr lang="en-US" dirty="0"/>
              <a:t> Rhode Island</a:t>
            </a:r>
            <a:r>
              <a:rPr lang="en-US" dirty="0" smtClean="0"/>
              <a:t>.</a:t>
            </a:r>
            <a:endParaRPr lang="ro-RO" dirty="0" smtClean="0"/>
          </a:p>
          <a:p>
            <a:pPr algn="just"/>
            <a:endParaRPr lang="en-US" dirty="0"/>
          </a:p>
          <a:p>
            <a:pPr algn="just"/>
            <a:r>
              <a:rPr lang="ro-RO" dirty="0" smtClean="0"/>
              <a:t>	</a:t>
            </a:r>
            <a:r>
              <a:rPr lang="en-US" dirty="0" err="1" smtClean="0"/>
              <a:t>În</a:t>
            </a:r>
            <a:r>
              <a:rPr lang="en-US" dirty="0" smtClean="0"/>
              <a:t> </a:t>
            </a:r>
            <a:r>
              <a:rPr lang="en-US" dirty="0"/>
              <a:t>1779, </a:t>
            </a:r>
            <a:r>
              <a:rPr lang="en-US" dirty="0" err="1"/>
              <a:t>escadrele</a:t>
            </a:r>
            <a:r>
              <a:rPr lang="en-US" dirty="0"/>
              <a:t> </a:t>
            </a:r>
            <a:r>
              <a:rPr lang="en-US" dirty="0" err="1"/>
              <a:t>Franței</a:t>
            </a:r>
            <a:r>
              <a:rPr lang="en-US" dirty="0"/>
              <a:t> </a:t>
            </a:r>
            <a:r>
              <a:rPr lang="en-US" dirty="0" err="1"/>
              <a:t>și</a:t>
            </a:r>
            <a:r>
              <a:rPr lang="en-US" dirty="0"/>
              <a:t> </a:t>
            </a:r>
            <a:r>
              <a:rPr lang="en-US" dirty="0" err="1"/>
              <a:t>Spaniei</a:t>
            </a:r>
            <a:r>
              <a:rPr lang="en-US" dirty="0"/>
              <a:t> s-au </a:t>
            </a:r>
            <a:r>
              <a:rPr lang="en-US" dirty="0" err="1"/>
              <a:t>îndreptat</a:t>
            </a:r>
            <a:r>
              <a:rPr lang="en-US" dirty="0"/>
              <a:t> </a:t>
            </a:r>
            <a:r>
              <a:rPr lang="en-US" dirty="0" err="1"/>
              <a:t>atacul</a:t>
            </a:r>
            <a:r>
              <a:rPr lang="en-US" dirty="0"/>
              <a:t> principal </a:t>
            </a:r>
            <a:r>
              <a:rPr lang="en-US" dirty="0" err="1"/>
              <a:t>asupra</a:t>
            </a:r>
            <a:r>
              <a:rPr lang="en-US" dirty="0"/>
              <a:t> </a:t>
            </a:r>
            <a:r>
              <a:rPr lang="en-US" dirty="0" err="1"/>
              <a:t>Indiilor</a:t>
            </a:r>
            <a:r>
              <a:rPr lang="en-US" dirty="0"/>
              <a:t> de Vest </a:t>
            </a:r>
            <a:r>
              <a:rPr lang="en-US" dirty="0" err="1"/>
              <a:t>britanice</a:t>
            </a:r>
            <a:r>
              <a:rPr lang="en-US" dirty="0"/>
              <a:t>, </a:t>
            </a:r>
            <a:r>
              <a:rPr lang="en-US" dirty="0" err="1"/>
              <a:t>silind</a:t>
            </a:r>
            <a:r>
              <a:rPr lang="en-US" dirty="0"/>
              <a:t> </a:t>
            </a:r>
            <a:r>
              <a:rPr lang="en-US" dirty="0" err="1"/>
              <a:t>forțele</a:t>
            </a:r>
            <a:r>
              <a:rPr lang="en-US" dirty="0"/>
              <a:t> </a:t>
            </a:r>
            <a:r>
              <a:rPr lang="en-US" dirty="0" err="1"/>
              <a:t>navale</a:t>
            </a:r>
            <a:r>
              <a:rPr lang="en-US" dirty="0"/>
              <a:t> </a:t>
            </a:r>
            <a:r>
              <a:rPr lang="en-US" dirty="0" err="1"/>
              <a:t>engleze</a:t>
            </a:r>
            <a:r>
              <a:rPr lang="en-US" dirty="0"/>
              <a:t> </a:t>
            </a:r>
            <a:r>
              <a:rPr lang="en-US" dirty="0" err="1"/>
              <a:t>să</a:t>
            </a:r>
            <a:r>
              <a:rPr lang="en-US" dirty="0"/>
              <a:t> se </a:t>
            </a:r>
            <a:r>
              <a:rPr lang="en-US" dirty="0" err="1"/>
              <a:t>disperseze</a:t>
            </a:r>
            <a:r>
              <a:rPr lang="en-US" dirty="0"/>
              <a:t> </a:t>
            </a:r>
            <a:r>
              <a:rPr lang="en-US" dirty="0" err="1"/>
              <a:t>pentru</a:t>
            </a:r>
            <a:r>
              <a:rPr lang="en-US" dirty="0"/>
              <a:t> a </a:t>
            </a:r>
            <a:r>
              <a:rPr lang="en-US" dirty="0" err="1"/>
              <a:t>putea</a:t>
            </a:r>
            <a:r>
              <a:rPr lang="en-US" dirty="0"/>
              <a:t> </a:t>
            </a:r>
            <a:r>
              <a:rPr lang="en-US" dirty="0" err="1"/>
              <a:t>apară</a:t>
            </a:r>
            <a:r>
              <a:rPr lang="en-US" dirty="0"/>
              <a:t> </a:t>
            </a:r>
            <a:r>
              <a:rPr lang="en-US" dirty="0" err="1"/>
              <a:t>insulele</a:t>
            </a:r>
            <a:r>
              <a:rPr lang="en-US" dirty="0"/>
              <a:t>. </a:t>
            </a:r>
            <a:r>
              <a:rPr lang="en-US" dirty="0" err="1"/>
              <a:t>În</a:t>
            </a:r>
            <a:r>
              <a:rPr lang="en-US" dirty="0"/>
              <a:t> </a:t>
            </a:r>
            <a:r>
              <a:rPr lang="en-US" dirty="0" err="1"/>
              <a:t>toamna</a:t>
            </a:r>
            <a:r>
              <a:rPr lang="en-US" dirty="0"/>
              <a:t> 1778, </a:t>
            </a:r>
            <a:r>
              <a:rPr lang="en-US" dirty="0" err="1"/>
              <a:t>britanicii</a:t>
            </a:r>
            <a:r>
              <a:rPr lang="en-US" dirty="0"/>
              <a:t> s-au </a:t>
            </a:r>
            <a:r>
              <a:rPr lang="en-US" dirty="0" err="1"/>
              <a:t>decis</a:t>
            </a:r>
            <a:r>
              <a:rPr lang="en-US" dirty="0"/>
              <a:t> </a:t>
            </a:r>
            <a:r>
              <a:rPr lang="en-US" dirty="0" err="1"/>
              <a:t>să</a:t>
            </a:r>
            <a:r>
              <a:rPr lang="en-US" dirty="0"/>
              <a:t> </a:t>
            </a:r>
            <a:r>
              <a:rPr lang="en-US" dirty="0" err="1"/>
              <a:t>ocupe</a:t>
            </a:r>
            <a:r>
              <a:rPr lang="en-US" dirty="0"/>
              <a:t> Georgia, </a:t>
            </a:r>
            <a:r>
              <a:rPr lang="en-US" dirty="0" err="1"/>
              <a:t>statul</a:t>
            </a:r>
            <a:r>
              <a:rPr lang="en-US" dirty="0"/>
              <a:t> </a:t>
            </a:r>
            <a:r>
              <a:rPr lang="en-US" dirty="0" err="1"/>
              <a:t>fiind</a:t>
            </a:r>
            <a:r>
              <a:rPr lang="en-US" dirty="0"/>
              <a:t> </a:t>
            </a:r>
            <a:r>
              <a:rPr lang="en-US" dirty="0" err="1"/>
              <a:t>mai</a:t>
            </a:r>
            <a:r>
              <a:rPr lang="en-US" dirty="0"/>
              <a:t> </a:t>
            </a:r>
            <a:r>
              <a:rPr lang="en-US" dirty="0" err="1"/>
              <a:t>izolat</a:t>
            </a:r>
            <a:r>
              <a:rPr lang="en-US" dirty="0"/>
              <a:t> </a:t>
            </a:r>
            <a:r>
              <a:rPr lang="en-US" dirty="0" err="1"/>
              <a:t>și</a:t>
            </a:r>
            <a:r>
              <a:rPr lang="en-US" dirty="0"/>
              <a:t> </a:t>
            </a:r>
            <a:r>
              <a:rPr lang="en-US" dirty="0" err="1"/>
              <a:t>mai</a:t>
            </a:r>
            <a:r>
              <a:rPr lang="en-US" dirty="0"/>
              <a:t> </a:t>
            </a:r>
            <a:r>
              <a:rPr lang="en-US" dirty="0" err="1"/>
              <a:t>puțin</a:t>
            </a:r>
            <a:r>
              <a:rPr lang="en-US" dirty="0"/>
              <a:t> </a:t>
            </a:r>
            <a:r>
              <a:rPr lang="en-US" dirty="0" err="1"/>
              <a:t>populat</a:t>
            </a:r>
            <a:r>
              <a:rPr lang="en-US" dirty="0"/>
              <a:t>. </a:t>
            </a:r>
            <a:r>
              <a:rPr lang="en-US" dirty="0" err="1"/>
              <a:t>Triburile</a:t>
            </a:r>
            <a:r>
              <a:rPr lang="en-US" dirty="0"/>
              <a:t> </a:t>
            </a:r>
            <a:r>
              <a:rPr lang="en-US" dirty="0" err="1"/>
              <a:t>Creeksilor</a:t>
            </a:r>
            <a:r>
              <a:rPr lang="en-US" dirty="0"/>
              <a:t> </a:t>
            </a:r>
            <a:r>
              <a:rPr lang="en-US" dirty="0" err="1"/>
              <a:t>și</a:t>
            </a:r>
            <a:r>
              <a:rPr lang="en-US" dirty="0"/>
              <a:t> </a:t>
            </a:r>
            <a:r>
              <a:rPr lang="en-US" dirty="0" err="1"/>
              <a:t>Cherokeezilor</a:t>
            </a:r>
            <a:r>
              <a:rPr lang="en-US" dirty="0"/>
              <a:t> </a:t>
            </a:r>
            <a:r>
              <a:rPr lang="en-US" dirty="0" err="1"/>
              <a:t>așezate</a:t>
            </a:r>
            <a:r>
              <a:rPr lang="en-US" dirty="0"/>
              <a:t> de-a </a:t>
            </a:r>
            <a:r>
              <a:rPr lang="en-US" dirty="0" err="1"/>
              <a:t>lungul</a:t>
            </a:r>
            <a:r>
              <a:rPr lang="en-US" dirty="0"/>
              <a:t> </a:t>
            </a:r>
            <a:r>
              <a:rPr lang="en-US" dirty="0" err="1"/>
              <a:t>frontierei</a:t>
            </a:r>
            <a:r>
              <a:rPr lang="en-US" dirty="0"/>
              <a:t> </a:t>
            </a:r>
            <a:r>
              <a:rPr lang="en-US" dirty="0" err="1"/>
              <a:t>erau</a:t>
            </a:r>
            <a:r>
              <a:rPr lang="en-US" dirty="0"/>
              <a:t> </a:t>
            </a:r>
            <a:r>
              <a:rPr lang="en-US" dirty="0" err="1"/>
              <a:t>favorabile</a:t>
            </a:r>
            <a:r>
              <a:rPr lang="en-US" dirty="0"/>
              <a:t> </a:t>
            </a:r>
            <a:r>
              <a:rPr lang="en-US" dirty="0" err="1"/>
              <a:t>britanicilor</a:t>
            </a:r>
            <a:r>
              <a:rPr lang="en-US" dirty="0"/>
              <a:t>. </a:t>
            </a:r>
            <a:r>
              <a:rPr lang="fr-FR" dirty="0" err="1"/>
              <a:t>Trupele</a:t>
            </a:r>
            <a:r>
              <a:rPr lang="fr-FR" dirty="0"/>
              <a:t> </a:t>
            </a:r>
            <a:r>
              <a:rPr lang="fr-FR" dirty="0" err="1"/>
              <a:t>britanice</a:t>
            </a:r>
            <a:r>
              <a:rPr lang="fr-FR" dirty="0"/>
              <a:t> au </a:t>
            </a:r>
            <a:r>
              <a:rPr lang="fr-FR" dirty="0" err="1"/>
              <a:t>încercat</a:t>
            </a:r>
            <a:r>
              <a:rPr lang="fr-FR" dirty="0"/>
              <a:t>, </a:t>
            </a:r>
            <a:r>
              <a:rPr lang="fr-FR" dirty="0" err="1"/>
              <a:t>sub</a:t>
            </a:r>
            <a:r>
              <a:rPr lang="fr-FR" dirty="0"/>
              <a:t> </a:t>
            </a:r>
            <a:r>
              <a:rPr lang="fr-FR" dirty="0" err="1"/>
              <a:t>comanda</a:t>
            </a:r>
            <a:r>
              <a:rPr lang="fr-FR" dirty="0"/>
              <a:t> </a:t>
            </a:r>
            <a:r>
              <a:rPr lang="fr-FR" dirty="0" err="1"/>
              <a:t>generalului</a:t>
            </a:r>
            <a:r>
              <a:rPr lang="fr-FR" dirty="0"/>
              <a:t> </a:t>
            </a:r>
            <a:r>
              <a:rPr lang="fr-FR" dirty="0" err="1"/>
              <a:t>Prevost</a:t>
            </a:r>
            <a:r>
              <a:rPr lang="fr-FR" dirty="0"/>
              <a:t>, </a:t>
            </a:r>
            <a:r>
              <a:rPr lang="fr-FR" dirty="0" err="1"/>
              <a:t>să</a:t>
            </a:r>
            <a:r>
              <a:rPr lang="fr-FR" dirty="0"/>
              <a:t> </a:t>
            </a:r>
            <a:r>
              <a:rPr lang="fr-FR" dirty="0" err="1"/>
              <a:t>ocupe</a:t>
            </a:r>
            <a:r>
              <a:rPr lang="fr-FR" dirty="0"/>
              <a:t> </a:t>
            </a:r>
            <a:r>
              <a:rPr lang="fr-FR" dirty="0" err="1"/>
              <a:t>Savanna</a:t>
            </a:r>
            <a:r>
              <a:rPr lang="fr-FR" dirty="0"/>
              <a:t> </a:t>
            </a:r>
            <a:r>
              <a:rPr lang="fr-FR" dirty="0" err="1"/>
              <a:t>în</a:t>
            </a:r>
            <a:r>
              <a:rPr lang="fr-FR" dirty="0"/>
              <a:t> </a:t>
            </a:r>
            <a:r>
              <a:rPr lang="fr-FR" dirty="0" err="1"/>
              <a:t>decembrie</a:t>
            </a:r>
            <a:r>
              <a:rPr lang="fr-FR" dirty="0"/>
              <a:t> 1778. </a:t>
            </a:r>
            <a:r>
              <a:rPr lang="fr-FR" dirty="0" err="1"/>
              <a:t>După</a:t>
            </a:r>
            <a:r>
              <a:rPr lang="fr-FR" dirty="0"/>
              <a:t> o </a:t>
            </a:r>
            <a:r>
              <a:rPr lang="fr-FR" dirty="0" err="1"/>
              <a:t>lunǎ</a:t>
            </a:r>
            <a:r>
              <a:rPr lang="fr-FR" dirty="0"/>
              <a:t>, au </a:t>
            </a:r>
            <a:r>
              <a:rPr lang="fr-FR" dirty="0" err="1"/>
              <a:t>cucerit</a:t>
            </a:r>
            <a:r>
              <a:rPr lang="fr-FR" dirty="0"/>
              <a:t> Augusta. </a:t>
            </a:r>
            <a:r>
              <a:rPr lang="fr-FR" dirty="0" err="1"/>
              <a:t>Atacurile</a:t>
            </a:r>
            <a:r>
              <a:rPr lang="fr-FR" dirty="0"/>
              <a:t> </a:t>
            </a:r>
            <a:r>
              <a:rPr lang="fr-FR" dirty="0" err="1"/>
              <a:t>americanilor</a:t>
            </a:r>
            <a:r>
              <a:rPr lang="fr-FR" dirty="0"/>
              <a:t> </a:t>
            </a:r>
            <a:r>
              <a:rPr lang="fr-FR" dirty="0" err="1"/>
              <a:t>conduși</a:t>
            </a:r>
            <a:r>
              <a:rPr lang="fr-FR" dirty="0"/>
              <a:t> de </a:t>
            </a:r>
            <a:r>
              <a:rPr lang="fr-FR" dirty="0" err="1"/>
              <a:t>generalul</a:t>
            </a:r>
            <a:r>
              <a:rPr lang="fr-FR" dirty="0"/>
              <a:t> Benjamin Lincoln </a:t>
            </a:r>
            <a:r>
              <a:rPr lang="fr-FR" dirty="0" err="1"/>
              <a:t>în</a:t>
            </a:r>
            <a:r>
              <a:rPr lang="fr-FR" dirty="0"/>
              <a:t> </a:t>
            </a:r>
            <a:r>
              <a:rPr lang="fr-FR" dirty="0" err="1"/>
              <a:t>martie</a:t>
            </a:r>
            <a:r>
              <a:rPr lang="fr-FR" dirty="0"/>
              <a:t> 1779, Georgia </a:t>
            </a:r>
            <a:r>
              <a:rPr lang="fr-FR" dirty="0" err="1"/>
              <a:t>fiind</a:t>
            </a:r>
            <a:r>
              <a:rPr lang="fr-FR" dirty="0"/>
              <a:t> complet </a:t>
            </a:r>
            <a:r>
              <a:rPr lang="fr-FR" dirty="0" err="1"/>
              <a:t>recucerită</a:t>
            </a:r>
            <a:r>
              <a:rPr lang="fr-FR" dirty="0"/>
              <a:t> de </a:t>
            </a:r>
            <a:r>
              <a:rPr lang="fr-FR" dirty="0" err="1"/>
              <a:t>britanici</a:t>
            </a:r>
            <a:r>
              <a:rPr lang="fr-FR" dirty="0"/>
              <a:t>. </a:t>
            </a:r>
            <a:r>
              <a:rPr lang="en-US" dirty="0" err="1"/>
              <a:t>Amiralul</a:t>
            </a:r>
            <a:r>
              <a:rPr lang="en-US" dirty="0"/>
              <a:t> d’ Estaing s-a </a:t>
            </a:r>
            <a:r>
              <a:rPr lang="en-US" dirty="0" err="1"/>
              <a:t>întors</a:t>
            </a:r>
            <a:r>
              <a:rPr lang="en-US" dirty="0"/>
              <a:t> </a:t>
            </a:r>
            <a:r>
              <a:rPr lang="en-US" dirty="0" err="1"/>
              <a:t>în</a:t>
            </a:r>
            <a:r>
              <a:rPr lang="en-US" dirty="0"/>
              <a:t> </a:t>
            </a:r>
            <a:r>
              <a:rPr lang="en-US" dirty="0" err="1"/>
              <a:t>toamna</a:t>
            </a:r>
            <a:r>
              <a:rPr lang="en-US" dirty="0"/>
              <a:t> 1779 </a:t>
            </a:r>
            <a:r>
              <a:rPr lang="en-US" dirty="0" err="1"/>
              <a:t>pe</a:t>
            </a:r>
            <a:r>
              <a:rPr lang="en-US" dirty="0"/>
              <a:t> </a:t>
            </a:r>
            <a:r>
              <a:rPr lang="en-US" dirty="0" err="1"/>
              <a:t>coastele</a:t>
            </a:r>
            <a:r>
              <a:rPr lang="en-US" dirty="0"/>
              <a:t> </a:t>
            </a:r>
            <a:r>
              <a:rPr lang="en-US" dirty="0" err="1"/>
              <a:t>Americii</a:t>
            </a:r>
            <a:r>
              <a:rPr lang="en-US" dirty="0"/>
              <a:t> </a:t>
            </a:r>
            <a:r>
              <a:rPr lang="en-US" dirty="0" err="1"/>
              <a:t>și</a:t>
            </a:r>
            <a:r>
              <a:rPr lang="en-US" dirty="0"/>
              <a:t> a </a:t>
            </a:r>
            <a:r>
              <a:rPr lang="en-US" dirty="0" err="1"/>
              <a:t>cooperat</a:t>
            </a:r>
            <a:r>
              <a:rPr lang="en-US" dirty="0"/>
              <a:t> cu </a:t>
            </a:r>
            <a:r>
              <a:rPr lang="en-US" dirty="0" err="1"/>
              <a:t>generalul</a:t>
            </a:r>
            <a:r>
              <a:rPr lang="en-US" dirty="0"/>
              <a:t> Lincoln </a:t>
            </a:r>
            <a:r>
              <a:rPr lang="en-US" dirty="0" err="1"/>
              <a:t>în</a:t>
            </a:r>
            <a:r>
              <a:rPr lang="en-US" dirty="0"/>
              <a:t> </a:t>
            </a:r>
            <a:r>
              <a:rPr lang="en-US" dirty="0" err="1"/>
              <a:t>asedierea</a:t>
            </a:r>
            <a:r>
              <a:rPr lang="en-US" dirty="0"/>
              <a:t> Savannah </a:t>
            </a:r>
            <a:r>
              <a:rPr lang="en-US" dirty="0" err="1"/>
              <a:t>în</a:t>
            </a:r>
            <a:r>
              <a:rPr lang="en-US" dirty="0"/>
              <a:t> </a:t>
            </a:r>
            <a:r>
              <a:rPr lang="en-US" dirty="0" err="1"/>
              <a:t>septembrie</a:t>
            </a:r>
            <a:r>
              <a:rPr lang="en-US" dirty="0"/>
              <a:t>. </a:t>
            </a:r>
            <a:r>
              <a:rPr lang="en-US" dirty="0" err="1"/>
              <a:t>Asediul</a:t>
            </a:r>
            <a:r>
              <a:rPr lang="en-US" dirty="0"/>
              <a:t> s-a </a:t>
            </a:r>
            <a:r>
              <a:rPr lang="en-US" dirty="0" err="1"/>
              <a:t>prelungit</a:t>
            </a:r>
            <a:r>
              <a:rPr lang="en-US" dirty="0"/>
              <a:t>, </a:t>
            </a:r>
            <a:r>
              <a:rPr lang="en-US" dirty="0" err="1"/>
              <a:t>iar</a:t>
            </a:r>
            <a:r>
              <a:rPr lang="en-US" dirty="0"/>
              <a:t> la </a:t>
            </a:r>
            <a:r>
              <a:rPr lang="en-US" dirty="0" err="1"/>
              <a:t>cererea</a:t>
            </a:r>
            <a:r>
              <a:rPr lang="en-US" dirty="0"/>
              <a:t> </a:t>
            </a:r>
            <a:r>
              <a:rPr lang="en-US" dirty="0" err="1"/>
              <a:t>francezilor</a:t>
            </a:r>
            <a:r>
              <a:rPr lang="en-US" dirty="0"/>
              <a:t>, </a:t>
            </a:r>
            <a:r>
              <a:rPr lang="en-US" dirty="0" err="1"/>
              <a:t>asaltul</a:t>
            </a:r>
            <a:r>
              <a:rPr lang="en-US" dirty="0"/>
              <a:t> a </a:t>
            </a:r>
            <a:r>
              <a:rPr lang="en-US" dirty="0" err="1"/>
              <a:t>început</a:t>
            </a:r>
            <a:r>
              <a:rPr lang="en-US" dirty="0"/>
              <a:t> </a:t>
            </a:r>
            <a:r>
              <a:rPr lang="en-US" dirty="0" err="1"/>
              <a:t>pe</a:t>
            </a:r>
            <a:r>
              <a:rPr lang="en-US" dirty="0"/>
              <a:t> 9 </a:t>
            </a:r>
            <a:r>
              <a:rPr lang="en-US" dirty="0" err="1"/>
              <a:t>octombrie</a:t>
            </a:r>
            <a:r>
              <a:rPr lang="en-US" dirty="0"/>
              <a:t>. </a:t>
            </a:r>
            <a:r>
              <a:rPr lang="en-US" dirty="0" err="1"/>
              <a:t>Respinși</a:t>
            </a:r>
            <a:r>
              <a:rPr lang="en-US" dirty="0"/>
              <a:t> cu </a:t>
            </a:r>
            <a:r>
              <a:rPr lang="en-US" dirty="0" err="1"/>
              <a:t>mari</a:t>
            </a:r>
            <a:r>
              <a:rPr lang="en-US" dirty="0"/>
              <a:t> </a:t>
            </a:r>
            <a:r>
              <a:rPr lang="en-US" dirty="0" err="1"/>
              <a:t>pierderi</a:t>
            </a:r>
            <a:r>
              <a:rPr lang="en-US" dirty="0"/>
              <a:t>, d’Estaing </a:t>
            </a:r>
            <a:r>
              <a:rPr lang="en-US" dirty="0" err="1"/>
              <a:t>fiind</a:t>
            </a:r>
            <a:r>
              <a:rPr lang="en-US" dirty="0"/>
              <a:t> </a:t>
            </a:r>
            <a:r>
              <a:rPr lang="en-US" dirty="0" err="1"/>
              <a:t>rănit</a:t>
            </a:r>
            <a:r>
              <a:rPr lang="en-US" dirty="0"/>
              <a:t>, </a:t>
            </a:r>
            <a:r>
              <a:rPr lang="en-US" dirty="0" err="1"/>
              <a:t>iar</a:t>
            </a:r>
            <a:r>
              <a:rPr lang="en-US" dirty="0"/>
              <a:t> </a:t>
            </a:r>
            <a:r>
              <a:rPr lang="en-US" dirty="0" err="1"/>
              <a:t>voluntarul</a:t>
            </a:r>
            <a:r>
              <a:rPr lang="en-US" dirty="0"/>
              <a:t> </a:t>
            </a:r>
            <a:r>
              <a:rPr lang="en-US" dirty="0" err="1"/>
              <a:t>polonez</a:t>
            </a:r>
            <a:r>
              <a:rPr lang="en-US" dirty="0"/>
              <a:t> </a:t>
            </a:r>
            <a:r>
              <a:rPr lang="en-US" dirty="0" err="1"/>
              <a:t>Casimir</a:t>
            </a:r>
            <a:r>
              <a:rPr lang="en-US" dirty="0"/>
              <a:t> </a:t>
            </a:r>
            <a:r>
              <a:rPr lang="en-US" dirty="0" err="1"/>
              <a:t>Pulaki</a:t>
            </a:r>
            <a:r>
              <a:rPr lang="en-US" dirty="0"/>
              <a:t> </a:t>
            </a:r>
            <a:r>
              <a:rPr lang="en-US" dirty="0" err="1"/>
              <a:t>fiind</a:t>
            </a:r>
            <a:r>
              <a:rPr lang="en-US" dirty="0"/>
              <a:t> </a:t>
            </a:r>
            <a:r>
              <a:rPr lang="en-US" dirty="0" err="1"/>
              <a:t>ucis</a:t>
            </a:r>
            <a:r>
              <a:rPr lang="en-US" dirty="0"/>
              <a:t>, </a:t>
            </a:r>
            <a:r>
              <a:rPr lang="en-US" dirty="0" err="1"/>
              <a:t>pierzând</a:t>
            </a:r>
            <a:r>
              <a:rPr lang="en-US" dirty="0"/>
              <a:t> 800 de </a:t>
            </a:r>
            <a:r>
              <a:rPr lang="en-US" dirty="0" err="1"/>
              <a:t>soldați</a:t>
            </a:r>
            <a:r>
              <a:rPr lang="en-US" dirty="0"/>
              <a:t>, au </a:t>
            </a:r>
            <a:r>
              <a:rPr lang="en-US" dirty="0" err="1"/>
              <a:t>fost</a:t>
            </a:r>
            <a:r>
              <a:rPr lang="en-US" dirty="0"/>
              <a:t> </a:t>
            </a:r>
            <a:r>
              <a:rPr lang="en-US" dirty="0" err="1"/>
              <a:t>siliți</a:t>
            </a:r>
            <a:r>
              <a:rPr lang="en-US" dirty="0"/>
              <a:t> </a:t>
            </a:r>
            <a:r>
              <a:rPr lang="en-US" dirty="0" err="1"/>
              <a:t>să</a:t>
            </a:r>
            <a:r>
              <a:rPr lang="en-US" dirty="0"/>
              <a:t> se </a:t>
            </a:r>
            <a:r>
              <a:rPr lang="en-US" dirty="0" err="1"/>
              <a:t>retragă</a:t>
            </a:r>
            <a:r>
              <a:rPr lang="en-US" dirty="0"/>
              <a:t>. </a:t>
            </a:r>
            <a:r>
              <a:rPr lang="en-US" dirty="0" err="1"/>
              <a:t>Flota</a:t>
            </a:r>
            <a:r>
              <a:rPr lang="en-US" dirty="0"/>
              <a:t> </a:t>
            </a:r>
            <a:r>
              <a:rPr lang="en-US" dirty="0" err="1"/>
              <a:t>lui</a:t>
            </a:r>
            <a:r>
              <a:rPr lang="en-US" dirty="0"/>
              <a:t> d’Estaing s-a </a:t>
            </a:r>
            <a:r>
              <a:rPr lang="en-US" dirty="0" err="1"/>
              <a:t>îndreptat</a:t>
            </a:r>
            <a:r>
              <a:rPr lang="en-US" dirty="0"/>
              <a:t> </a:t>
            </a:r>
            <a:r>
              <a:rPr lang="en-US" dirty="0" err="1"/>
              <a:t>spre</a:t>
            </a:r>
            <a:r>
              <a:rPr lang="en-US" dirty="0"/>
              <a:t> </a:t>
            </a:r>
            <a:r>
              <a:rPr lang="en-US" dirty="0" err="1"/>
              <a:t>Franța</a:t>
            </a:r>
            <a:r>
              <a:rPr lang="en-US" dirty="0"/>
              <a:t>. </a:t>
            </a:r>
            <a:r>
              <a:rPr lang="en-US" dirty="0" err="1"/>
              <a:t>Generalul</a:t>
            </a:r>
            <a:r>
              <a:rPr lang="en-US" dirty="0"/>
              <a:t> Clinton a </a:t>
            </a:r>
            <a:r>
              <a:rPr lang="en-US" dirty="0" err="1"/>
              <a:t>evacuat</a:t>
            </a:r>
            <a:r>
              <a:rPr lang="en-US" dirty="0"/>
              <a:t> Rhode Island, </a:t>
            </a:r>
            <a:r>
              <a:rPr lang="en-US" dirty="0" err="1"/>
              <a:t>retrăgând</a:t>
            </a:r>
            <a:r>
              <a:rPr lang="en-US" dirty="0"/>
              <a:t> 8000 de </a:t>
            </a:r>
            <a:r>
              <a:rPr lang="en-US" dirty="0" err="1"/>
              <a:t>soldați</a:t>
            </a:r>
            <a:r>
              <a:rPr lang="en-US" dirty="0"/>
              <a:t> </a:t>
            </a:r>
            <a:r>
              <a:rPr lang="en-US" dirty="0" err="1"/>
              <a:t>și</a:t>
            </a:r>
            <a:r>
              <a:rPr lang="en-US" dirty="0"/>
              <a:t> din New York, </a:t>
            </a:r>
            <a:r>
              <a:rPr lang="en-US" dirty="0" err="1"/>
              <a:t>concentrându-și</a:t>
            </a:r>
            <a:r>
              <a:rPr lang="en-US" dirty="0"/>
              <a:t> </a:t>
            </a:r>
            <a:r>
              <a:rPr lang="en-US" dirty="0" err="1"/>
              <a:t>forțele</a:t>
            </a:r>
            <a:r>
              <a:rPr lang="en-US" dirty="0"/>
              <a:t> </a:t>
            </a:r>
            <a:r>
              <a:rPr lang="en-US" dirty="0" err="1"/>
              <a:t>în</a:t>
            </a:r>
            <a:r>
              <a:rPr lang="en-US" dirty="0"/>
              <a:t> </a:t>
            </a:r>
            <a:r>
              <a:rPr lang="en-US" dirty="0" err="1"/>
              <a:t>sud</a:t>
            </a:r>
            <a:r>
              <a:rPr lang="en-US" dirty="0"/>
              <a:t> </a:t>
            </a:r>
            <a:r>
              <a:rPr lang="en-US" dirty="0" err="1"/>
              <a:t>în</a:t>
            </a:r>
            <a:r>
              <a:rPr lang="en-US" dirty="0"/>
              <a:t> </a:t>
            </a:r>
            <a:r>
              <a:rPr lang="en-US" dirty="0" err="1"/>
              <a:t>septembrie</a:t>
            </a:r>
            <a:r>
              <a:rPr lang="en-US" dirty="0"/>
              <a:t> 1779. </a:t>
            </a:r>
            <a:r>
              <a:rPr lang="fr-FR" dirty="0" err="1"/>
              <a:t>Obiectivul</a:t>
            </a:r>
            <a:r>
              <a:rPr lang="fr-FR" dirty="0"/>
              <a:t> principal </a:t>
            </a:r>
            <a:r>
              <a:rPr lang="fr-FR" dirty="0" err="1"/>
              <a:t>era</a:t>
            </a:r>
            <a:r>
              <a:rPr lang="fr-FR" dirty="0"/>
              <a:t> Charleston. </a:t>
            </a:r>
            <a:r>
              <a:rPr lang="fr-FR" dirty="0" err="1"/>
              <a:t>Armata</a:t>
            </a:r>
            <a:r>
              <a:rPr lang="fr-FR" dirty="0"/>
              <a:t> lui Washington, </a:t>
            </a:r>
            <a:r>
              <a:rPr lang="fr-FR" dirty="0" err="1"/>
              <a:t>având</a:t>
            </a:r>
            <a:r>
              <a:rPr lang="fr-FR" dirty="0"/>
              <a:t> </a:t>
            </a:r>
            <a:r>
              <a:rPr lang="fr-FR" dirty="0" err="1"/>
              <a:t>cartierele</a:t>
            </a:r>
            <a:r>
              <a:rPr lang="fr-FR" dirty="0"/>
              <a:t> de </a:t>
            </a:r>
            <a:r>
              <a:rPr lang="fr-FR" dirty="0" err="1"/>
              <a:t>iarnă</a:t>
            </a:r>
            <a:r>
              <a:rPr lang="fr-FR" dirty="0"/>
              <a:t> la Morristown, a </a:t>
            </a:r>
            <a:r>
              <a:rPr lang="fr-FR" dirty="0" err="1"/>
              <a:t>trecut</a:t>
            </a:r>
            <a:r>
              <a:rPr lang="fr-FR" dirty="0"/>
              <a:t> </a:t>
            </a:r>
            <a:r>
              <a:rPr lang="fr-FR" dirty="0" err="1"/>
              <a:t>prin</a:t>
            </a:r>
            <a:r>
              <a:rPr lang="fr-FR" dirty="0"/>
              <a:t> </a:t>
            </a:r>
            <a:r>
              <a:rPr lang="fr-FR" dirty="0" err="1"/>
              <a:t>suferințe</a:t>
            </a:r>
            <a:r>
              <a:rPr lang="fr-FR" dirty="0"/>
              <a:t> </a:t>
            </a:r>
            <a:r>
              <a:rPr lang="fr-FR" dirty="0" err="1"/>
              <a:t>și</a:t>
            </a:r>
            <a:r>
              <a:rPr lang="fr-FR" dirty="0"/>
              <a:t> </a:t>
            </a:r>
            <a:r>
              <a:rPr lang="fr-FR" dirty="0" err="1"/>
              <a:t>lipsuri</a:t>
            </a:r>
            <a:r>
              <a:rPr lang="fr-FR" dirty="0"/>
              <a:t>. </a:t>
            </a:r>
            <a:r>
              <a:rPr lang="fr-FR" dirty="0" err="1"/>
              <a:t>Rațiile</a:t>
            </a:r>
            <a:r>
              <a:rPr lang="fr-FR" dirty="0"/>
              <a:t> de </a:t>
            </a:r>
            <a:r>
              <a:rPr lang="fr-FR" dirty="0" err="1"/>
              <a:t>hrană</a:t>
            </a:r>
            <a:r>
              <a:rPr lang="fr-FR" dirty="0"/>
              <a:t> au </a:t>
            </a:r>
            <a:r>
              <a:rPr lang="fr-FR" dirty="0" err="1"/>
              <a:t>fost</a:t>
            </a:r>
            <a:r>
              <a:rPr lang="fr-FR" dirty="0"/>
              <a:t> </a:t>
            </a:r>
            <a:r>
              <a:rPr lang="fr-FR" dirty="0" err="1"/>
              <a:t>reduse</a:t>
            </a:r>
            <a:r>
              <a:rPr lang="fr-FR" dirty="0"/>
              <a:t> la o optime. </a:t>
            </a:r>
            <a:r>
              <a:rPr lang="fr-FR" dirty="0" err="1"/>
              <a:t>Foametea</a:t>
            </a:r>
            <a:r>
              <a:rPr lang="fr-FR" dirty="0"/>
              <a:t> </a:t>
            </a:r>
            <a:r>
              <a:rPr lang="fr-FR" dirty="0" err="1"/>
              <a:t>și</a:t>
            </a:r>
            <a:r>
              <a:rPr lang="fr-FR" dirty="0"/>
              <a:t> </a:t>
            </a:r>
            <a:r>
              <a:rPr lang="fr-FR" dirty="0" err="1"/>
              <a:t>mizeria</a:t>
            </a:r>
            <a:r>
              <a:rPr lang="fr-FR" dirty="0"/>
              <a:t> au </a:t>
            </a:r>
            <a:r>
              <a:rPr lang="fr-FR" dirty="0" err="1"/>
              <a:t>împins</a:t>
            </a:r>
            <a:r>
              <a:rPr lang="fr-FR" dirty="0"/>
              <a:t> </a:t>
            </a:r>
            <a:r>
              <a:rPr lang="fr-FR" dirty="0" err="1"/>
              <a:t>pe</a:t>
            </a:r>
            <a:r>
              <a:rPr lang="fr-FR" dirty="0"/>
              <a:t> </a:t>
            </a:r>
            <a:r>
              <a:rPr lang="fr-FR" dirty="0" err="1"/>
              <a:t>unii</a:t>
            </a:r>
            <a:r>
              <a:rPr lang="fr-FR" dirty="0"/>
              <a:t> </a:t>
            </a:r>
            <a:r>
              <a:rPr lang="fr-FR" dirty="0" err="1"/>
              <a:t>soldați</a:t>
            </a:r>
            <a:r>
              <a:rPr lang="fr-FR" dirty="0"/>
              <a:t> la </a:t>
            </a:r>
            <a:r>
              <a:rPr lang="fr-FR" dirty="0" err="1"/>
              <a:t>disperare</a:t>
            </a:r>
            <a:r>
              <a:rPr lang="fr-FR" dirty="0"/>
              <a:t>. La 25 mai, </a:t>
            </a:r>
            <a:r>
              <a:rPr lang="fr-FR" dirty="0" err="1"/>
              <a:t>două</a:t>
            </a:r>
            <a:r>
              <a:rPr lang="fr-FR" dirty="0"/>
              <a:t> </a:t>
            </a:r>
            <a:r>
              <a:rPr lang="fr-FR" dirty="0" err="1"/>
              <a:t>regimente</a:t>
            </a:r>
            <a:r>
              <a:rPr lang="fr-FR" dirty="0"/>
              <a:t> </a:t>
            </a:r>
            <a:r>
              <a:rPr lang="fr-FR" dirty="0" err="1"/>
              <a:t>din</a:t>
            </a:r>
            <a:r>
              <a:rPr lang="fr-FR" dirty="0"/>
              <a:t> Connecticut </a:t>
            </a:r>
            <a:r>
              <a:rPr lang="fr-FR" dirty="0" err="1"/>
              <a:t>s-au</a:t>
            </a:r>
            <a:r>
              <a:rPr lang="fr-FR" dirty="0"/>
              <a:t> </a:t>
            </a:r>
            <a:r>
              <a:rPr lang="fr-FR" dirty="0" err="1"/>
              <a:t>ridicat</a:t>
            </a:r>
            <a:r>
              <a:rPr lang="fr-FR" dirty="0"/>
              <a:t> </a:t>
            </a:r>
            <a:r>
              <a:rPr lang="fr-FR" dirty="0" err="1"/>
              <a:t>și</a:t>
            </a:r>
            <a:r>
              <a:rPr lang="fr-FR" dirty="0"/>
              <a:t> au </a:t>
            </a:r>
            <a:r>
              <a:rPr lang="fr-FR" dirty="0" err="1"/>
              <a:t>cerșit</a:t>
            </a:r>
            <a:r>
              <a:rPr lang="fr-FR" dirty="0"/>
              <a:t> </a:t>
            </a:r>
            <a:r>
              <a:rPr lang="fr-FR" dirty="0" err="1"/>
              <a:t>mâncare</a:t>
            </a:r>
            <a:r>
              <a:rPr lang="fr-FR" dirty="0"/>
              <a:t> </a:t>
            </a:r>
            <a:r>
              <a:rPr lang="fr-FR" dirty="0" err="1"/>
              <a:t>și</a:t>
            </a:r>
            <a:r>
              <a:rPr lang="fr-FR" dirty="0"/>
              <a:t> </a:t>
            </a:r>
            <a:r>
              <a:rPr lang="fr-FR" dirty="0" err="1"/>
              <a:t>achitarea</a:t>
            </a:r>
            <a:r>
              <a:rPr lang="fr-FR" dirty="0"/>
              <a:t> </a:t>
            </a:r>
            <a:r>
              <a:rPr lang="fr-FR" dirty="0" err="1"/>
              <a:t>soldelor</a:t>
            </a:r>
            <a:r>
              <a:rPr lang="fr-FR" dirty="0"/>
              <a:t>, </a:t>
            </a:r>
            <a:r>
              <a:rPr lang="fr-FR" dirty="0" err="1"/>
              <a:t>cu</a:t>
            </a:r>
            <a:r>
              <a:rPr lang="fr-FR" dirty="0"/>
              <a:t> arma </a:t>
            </a:r>
            <a:r>
              <a:rPr lang="fr-FR" dirty="0" err="1"/>
              <a:t>în</a:t>
            </a:r>
            <a:r>
              <a:rPr lang="fr-FR" dirty="0"/>
              <a:t> </a:t>
            </a:r>
            <a:r>
              <a:rPr lang="fr-FR" dirty="0" err="1"/>
              <a:t>mâna</a:t>
            </a:r>
            <a:r>
              <a:rPr lang="fr-FR" dirty="0"/>
              <a:t>. </a:t>
            </a:r>
            <a:r>
              <a:rPr lang="en-US" dirty="0" err="1"/>
              <a:t>Rebeliunea</a:t>
            </a:r>
            <a:r>
              <a:rPr lang="en-US" dirty="0"/>
              <a:t> a </a:t>
            </a:r>
            <a:r>
              <a:rPr lang="en-US" dirty="0" err="1"/>
              <a:t>fost</a:t>
            </a:r>
            <a:r>
              <a:rPr lang="en-US" dirty="0"/>
              <a:t> </a:t>
            </a:r>
            <a:r>
              <a:rPr lang="en-US" dirty="0" err="1"/>
              <a:t>înăbușită</a:t>
            </a:r>
            <a:r>
              <a:rPr lang="en-US" dirty="0"/>
              <a:t>, </a:t>
            </a:r>
            <a:r>
              <a:rPr lang="en-US" dirty="0" err="1"/>
              <a:t>câțiva</a:t>
            </a:r>
            <a:r>
              <a:rPr lang="en-US" dirty="0"/>
              <a:t> </a:t>
            </a:r>
            <a:r>
              <a:rPr lang="en-US" dirty="0" err="1"/>
              <a:t>ofițeri</a:t>
            </a:r>
            <a:r>
              <a:rPr lang="en-US" dirty="0"/>
              <a:t> </a:t>
            </a:r>
            <a:r>
              <a:rPr lang="en-US" dirty="0" err="1"/>
              <a:t>reușind</a:t>
            </a:r>
            <a:r>
              <a:rPr lang="en-US" dirty="0"/>
              <a:t> </a:t>
            </a:r>
            <a:r>
              <a:rPr lang="en-US" dirty="0" err="1"/>
              <a:t>să-i</a:t>
            </a:r>
            <a:r>
              <a:rPr lang="en-US" dirty="0"/>
              <a:t> </a:t>
            </a:r>
            <a:r>
              <a:rPr lang="en-US" dirty="0" err="1"/>
              <a:t>convingă</a:t>
            </a:r>
            <a:r>
              <a:rPr lang="en-US" dirty="0" smtClean="0"/>
              <a:t>.</a:t>
            </a:r>
            <a:endParaRPr lang="en-US" dirty="0"/>
          </a:p>
        </p:txBody>
      </p:sp>
      <p:sp>
        <p:nvSpPr>
          <p:cNvPr id="6" name="TextBox 5"/>
          <p:cNvSpPr txBox="1"/>
          <p:nvPr/>
        </p:nvSpPr>
        <p:spPr>
          <a:xfrm>
            <a:off x="4343400" y="6260068"/>
            <a:ext cx="4724400" cy="369332"/>
          </a:xfrm>
          <a:prstGeom prst="rect">
            <a:avLst/>
          </a:prstGeom>
          <a:noFill/>
        </p:spPr>
        <p:txBody>
          <a:bodyPr wrap="square" rtlCol="0">
            <a:spAutoFit/>
          </a:bodyPr>
          <a:lstStyle/>
          <a:p>
            <a:pPr algn="ctr"/>
            <a:r>
              <a:rPr lang="ro-RO" dirty="0" smtClean="0"/>
              <a:t>Masacrul de la Yorktown</a:t>
            </a:r>
            <a:endParaRPr lang="en-US" dirty="0"/>
          </a:p>
        </p:txBody>
      </p:sp>
    </p:spTree>
    <p:extLst>
      <p:ext uri="{BB962C8B-B14F-4D97-AF65-F5344CB8AC3E}">
        <p14:creationId xmlns:p14="http://schemas.microsoft.com/office/powerpoint/2010/main" val="1087559940"/>
      </p:ext>
    </p:extLst>
  </p:cSld>
  <p:clrMapOvr>
    <a:masterClrMapping/>
  </p:clrMapOvr>
  <p:transition spd="slow" advTm="10000">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2097" y="90487"/>
            <a:ext cx="2775703" cy="5853113"/>
          </a:xfrm>
        </p:spPr>
      </p:pic>
      <p:sp>
        <p:nvSpPr>
          <p:cNvPr id="4" name="Text Placeholder 3"/>
          <p:cNvSpPr>
            <a:spLocks noGrp="1"/>
          </p:cNvSpPr>
          <p:nvPr>
            <p:ph type="body" sz="half" idx="2"/>
          </p:nvPr>
        </p:nvSpPr>
        <p:spPr>
          <a:xfrm>
            <a:off x="76200" y="76200"/>
            <a:ext cx="6248400" cy="6781800"/>
          </a:xfrm>
        </p:spPr>
        <p:txBody>
          <a:bodyPr>
            <a:normAutofit fontScale="92500"/>
          </a:bodyPr>
          <a:lstStyle/>
          <a:p>
            <a:pPr algn="just"/>
            <a:r>
              <a:rPr lang="ro-RO" dirty="0" smtClean="0"/>
              <a:t>	</a:t>
            </a:r>
            <a:r>
              <a:rPr lang="en-US" dirty="0" smtClean="0"/>
              <a:t>Clinton </a:t>
            </a:r>
            <a:r>
              <a:rPr lang="en-US" dirty="0"/>
              <a:t>a </a:t>
            </a:r>
            <a:r>
              <a:rPr lang="en-US" dirty="0" err="1"/>
              <a:t>ajuns</a:t>
            </a:r>
            <a:r>
              <a:rPr lang="en-US" dirty="0"/>
              <a:t> </a:t>
            </a:r>
            <a:r>
              <a:rPr lang="en-US" dirty="0" err="1"/>
              <a:t>pe</a:t>
            </a:r>
            <a:r>
              <a:rPr lang="en-US" dirty="0"/>
              <a:t> </a:t>
            </a:r>
            <a:r>
              <a:rPr lang="en-US" dirty="0" err="1"/>
              <a:t>coasta</a:t>
            </a:r>
            <a:r>
              <a:rPr lang="en-US" dirty="0"/>
              <a:t> </a:t>
            </a:r>
            <a:r>
              <a:rPr lang="en-US" dirty="0" err="1"/>
              <a:t>Carolinei</a:t>
            </a:r>
            <a:r>
              <a:rPr lang="en-US" dirty="0"/>
              <a:t> </a:t>
            </a:r>
            <a:r>
              <a:rPr lang="en-US" dirty="0" err="1"/>
              <a:t>în</a:t>
            </a:r>
            <a:r>
              <a:rPr lang="en-US" dirty="0"/>
              <a:t> </a:t>
            </a:r>
            <a:r>
              <a:rPr lang="en-US" dirty="0" err="1"/>
              <a:t>februarie</a:t>
            </a:r>
            <a:r>
              <a:rPr lang="en-US" dirty="0"/>
              <a:t> 1780 </a:t>
            </a:r>
            <a:r>
              <a:rPr lang="en-US" dirty="0" err="1"/>
              <a:t>pentru</a:t>
            </a:r>
            <a:r>
              <a:rPr lang="en-US" dirty="0"/>
              <a:t> a </a:t>
            </a:r>
            <a:r>
              <a:rPr lang="en-US" dirty="0" err="1"/>
              <a:t>începe</a:t>
            </a:r>
            <a:r>
              <a:rPr lang="en-US" dirty="0"/>
              <a:t> </a:t>
            </a:r>
            <a:r>
              <a:rPr lang="en-US" dirty="0" err="1"/>
              <a:t>pregătirile</a:t>
            </a:r>
            <a:r>
              <a:rPr lang="en-US" dirty="0"/>
              <a:t> </a:t>
            </a:r>
            <a:r>
              <a:rPr lang="en-US" dirty="0" err="1"/>
              <a:t>pentru</a:t>
            </a:r>
            <a:r>
              <a:rPr lang="en-US" dirty="0"/>
              <a:t> </a:t>
            </a:r>
            <a:r>
              <a:rPr lang="en-US" dirty="0" err="1"/>
              <a:t>asediul</a:t>
            </a:r>
            <a:r>
              <a:rPr lang="en-US" dirty="0"/>
              <a:t> Charleston, </a:t>
            </a:r>
            <a:r>
              <a:rPr lang="en-US" dirty="0" err="1"/>
              <a:t>având</a:t>
            </a:r>
            <a:r>
              <a:rPr lang="en-US" dirty="0"/>
              <a:t> 14 000 de </a:t>
            </a:r>
            <a:r>
              <a:rPr lang="en-US" dirty="0" err="1"/>
              <a:t>soldați</a:t>
            </a:r>
            <a:r>
              <a:rPr lang="en-US" dirty="0"/>
              <a:t> cu care a </a:t>
            </a:r>
            <a:r>
              <a:rPr lang="en-US" dirty="0" err="1"/>
              <a:t>atacat</a:t>
            </a:r>
            <a:r>
              <a:rPr lang="en-US" dirty="0"/>
              <a:t> </a:t>
            </a:r>
            <a:r>
              <a:rPr lang="en-US" dirty="0" err="1"/>
              <a:t>orașul</a:t>
            </a:r>
            <a:r>
              <a:rPr lang="en-US" dirty="0"/>
              <a:t>. </a:t>
            </a:r>
            <a:r>
              <a:rPr lang="fr-FR" dirty="0"/>
              <a:t>La 12 mai, </a:t>
            </a:r>
            <a:r>
              <a:rPr lang="fr-FR" dirty="0" err="1"/>
              <a:t>după</a:t>
            </a:r>
            <a:r>
              <a:rPr lang="fr-FR" dirty="0"/>
              <a:t> un </a:t>
            </a:r>
            <a:r>
              <a:rPr lang="fr-FR" dirty="0" err="1"/>
              <a:t>asediu</a:t>
            </a:r>
            <a:r>
              <a:rPr lang="fr-FR" dirty="0"/>
              <a:t> de </a:t>
            </a:r>
            <a:r>
              <a:rPr lang="fr-FR" dirty="0" err="1"/>
              <a:t>patru</a:t>
            </a:r>
            <a:r>
              <a:rPr lang="fr-FR" dirty="0"/>
              <a:t> </a:t>
            </a:r>
            <a:r>
              <a:rPr lang="fr-FR" dirty="0" err="1"/>
              <a:t>luni</a:t>
            </a:r>
            <a:r>
              <a:rPr lang="fr-FR" dirty="0"/>
              <a:t>, </a:t>
            </a:r>
            <a:r>
              <a:rPr lang="fr-FR" dirty="0" err="1"/>
              <a:t>având</a:t>
            </a:r>
            <a:r>
              <a:rPr lang="fr-FR" dirty="0"/>
              <a:t> </a:t>
            </a:r>
            <a:r>
              <a:rPr lang="fr-FR" dirty="0" err="1"/>
              <a:t>numai</a:t>
            </a:r>
            <a:r>
              <a:rPr lang="fr-FR" dirty="0"/>
              <a:t> 255 de </a:t>
            </a:r>
            <a:r>
              <a:rPr lang="fr-FR" dirty="0" err="1"/>
              <a:t>morți</a:t>
            </a:r>
            <a:r>
              <a:rPr lang="fr-FR" dirty="0"/>
              <a:t> </a:t>
            </a:r>
            <a:r>
              <a:rPr lang="fr-FR" dirty="0" err="1"/>
              <a:t>și</a:t>
            </a:r>
            <a:r>
              <a:rPr lang="fr-FR" dirty="0"/>
              <a:t> </a:t>
            </a:r>
            <a:r>
              <a:rPr lang="fr-FR" dirty="0" err="1"/>
              <a:t>răniți</a:t>
            </a:r>
            <a:r>
              <a:rPr lang="fr-FR" dirty="0"/>
              <a:t>, a </a:t>
            </a:r>
            <a:r>
              <a:rPr lang="fr-FR" dirty="0" err="1"/>
              <a:t>ocupat</a:t>
            </a:r>
            <a:r>
              <a:rPr lang="fr-FR" dirty="0"/>
              <a:t> Charleston, </a:t>
            </a:r>
            <a:r>
              <a:rPr lang="fr-FR" dirty="0" err="1"/>
              <a:t>luând</a:t>
            </a:r>
            <a:r>
              <a:rPr lang="fr-FR" dirty="0"/>
              <a:t> 5400 de </a:t>
            </a:r>
            <a:r>
              <a:rPr lang="fr-FR" dirty="0" err="1"/>
              <a:t>prizonieri</a:t>
            </a:r>
            <a:r>
              <a:rPr lang="fr-FR" dirty="0"/>
              <a:t>. </a:t>
            </a:r>
            <a:r>
              <a:rPr lang="en-US" dirty="0" err="1"/>
              <a:t>Pierderea</a:t>
            </a:r>
            <a:r>
              <a:rPr lang="en-US" dirty="0"/>
              <a:t> </a:t>
            </a:r>
            <a:r>
              <a:rPr lang="en-US" dirty="0" err="1"/>
              <a:t>Charlestonului</a:t>
            </a:r>
            <a:r>
              <a:rPr lang="en-US" dirty="0"/>
              <a:t> </a:t>
            </a:r>
            <a:r>
              <a:rPr lang="en-US" dirty="0" err="1"/>
              <a:t>și</a:t>
            </a:r>
            <a:r>
              <a:rPr lang="en-US" dirty="0"/>
              <a:t> a </a:t>
            </a:r>
            <a:r>
              <a:rPr lang="en-US" dirty="0" err="1"/>
              <a:t>întregii</a:t>
            </a:r>
            <a:r>
              <a:rPr lang="en-US" dirty="0"/>
              <a:t> </a:t>
            </a:r>
            <a:r>
              <a:rPr lang="en-US" dirty="0" err="1"/>
              <a:t>garnizoane</a:t>
            </a:r>
            <a:r>
              <a:rPr lang="en-US" dirty="0"/>
              <a:t> </a:t>
            </a:r>
            <a:r>
              <a:rPr lang="en-US" dirty="0" err="1"/>
              <a:t>avea</a:t>
            </a:r>
            <a:r>
              <a:rPr lang="en-US" dirty="0"/>
              <a:t> </a:t>
            </a:r>
            <a:r>
              <a:rPr lang="en-US" dirty="0" err="1"/>
              <a:t>să</a:t>
            </a:r>
            <a:r>
              <a:rPr lang="en-US" dirty="0"/>
              <a:t> </a:t>
            </a:r>
            <a:r>
              <a:rPr lang="en-US" dirty="0" err="1"/>
              <a:t>constituie</a:t>
            </a:r>
            <a:r>
              <a:rPr lang="en-US" dirty="0"/>
              <a:t> o </a:t>
            </a:r>
            <a:r>
              <a:rPr lang="en-US" dirty="0" err="1"/>
              <a:t>lovitură</a:t>
            </a:r>
            <a:r>
              <a:rPr lang="en-US" dirty="0"/>
              <a:t> </a:t>
            </a:r>
            <a:r>
              <a:rPr lang="en-US" dirty="0" err="1"/>
              <a:t>grea</a:t>
            </a:r>
            <a:r>
              <a:rPr lang="en-US" dirty="0"/>
              <a:t> </a:t>
            </a:r>
            <a:r>
              <a:rPr lang="en-US" dirty="0" err="1"/>
              <a:t>pentru</a:t>
            </a:r>
            <a:r>
              <a:rPr lang="en-US" dirty="0"/>
              <a:t> </a:t>
            </a:r>
            <a:r>
              <a:rPr lang="en-US" dirty="0" err="1"/>
              <a:t>americani</a:t>
            </a:r>
            <a:r>
              <a:rPr lang="en-US" dirty="0"/>
              <a:t>.</a:t>
            </a:r>
          </a:p>
          <a:p>
            <a:pPr algn="just"/>
            <a:r>
              <a:rPr lang="ro-RO" dirty="0" smtClean="0"/>
              <a:t>	</a:t>
            </a:r>
            <a:r>
              <a:rPr lang="fr-FR" dirty="0" smtClean="0"/>
              <a:t>Clinton </a:t>
            </a:r>
            <a:r>
              <a:rPr lang="fr-FR" dirty="0"/>
              <a:t>a </a:t>
            </a:r>
            <a:r>
              <a:rPr lang="fr-FR" dirty="0" err="1"/>
              <a:t>fost</a:t>
            </a:r>
            <a:r>
              <a:rPr lang="fr-FR" dirty="0"/>
              <a:t> </a:t>
            </a:r>
            <a:r>
              <a:rPr lang="fr-FR" dirty="0" err="1"/>
              <a:t>determinat</a:t>
            </a:r>
            <a:r>
              <a:rPr lang="fr-FR" dirty="0"/>
              <a:t> </a:t>
            </a:r>
            <a:r>
              <a:rPr lang="fr-FR" dirty="0" err="1"/>
              <a:t>să</a:t>
            </a:r>
            <a:r>
              <a:rPr lang="fr-FR" dirty="0"/>
              <a:t> se </a:t>
            </a:r>
            <a:r>
              <a:rPr lang="fr-FR" dirty="0" err="1"/>
              <a:t>întoarcă</a:t>
            </a:r>
            <a:r>
              <a:rPr lang="fr-FR" dirty="0"/>
              <a:t> la New York </a:t>
            </a:r>
            <a:r>
              <a:rPr lang="fr-FR" dirty="0" err="1"/>
              <a:t>cǎci</a:t>
            </a:r>
            <a:r>
              <a:rPr lang="fr-FR" dirty="0"/>
              <a:t> </a:t>
            </a:r>
            <a:r>
              <a:rPr lang="fr-FR" dirty="0" err="1"/>
              <a:t>fusese</a:t>
            </a:r>
            <a:r>
              <a:rPr lang="fr-FR" dirty="0"/>
              <a:t> </a:t>
            </a:r>
            <a:r>
              <a:rPr lang="fr-FR" dirty="0" err="1"/>
              <a:t>înștiințat</a:t>
            </a:r>
            <a:r>
              <a:rPr lang="fr-FR" dirty="0"/>
              <a:t> de </a:t>
            </a:r>
            <a:r>
              <a:rPr lang="fr-FR" dirty="0" err="1"/>
              <a:t>sosirea</a:t>
            </a:r>
            <a:r>
              <a:rPr lang="fr-FR" dirty="0"/>
              <a:t> </a:t>
            </a:r>
            <a:r>
              <a:rPr lang="fr-FR" dirty="0" err="1"/>
              <a:t>unei</a:t>
            </a:r>
            <a:r>
              <a:rPr lang="fr-FR" dirty="0"/>
              <a:t> </a:t>
            </a:r>
            <a:r>
              <a:rPr lang="fr-FR" dirty="0" err="1"/>
              <a:t>flote</a:t>
            </a:r>
            <a:r>
              <a:rPr lang="fr-FR" dirty="0"/>
              <a:t> </a:t>
            </a:r>
            <a:r>
              <a:rPr lang="fr-FR" dirty="0" err="1"/>
              <a:t>și</a:t>
            </a:r>
            <a:r>
              <a:rPr lang="fr-FR" dirty="0"/>
              <a:t> </a:t>
            </a:r>
            <a:r>
              <a:rPr lang="fr-FR" dirty="0" err="1"/>
              <a:t>armate</a:t>
            </a:r>
            <a:r>
              <a:rPr lang="fr-FR" dirty="0"/>
              <a:t> </a:t>
            </a:r>
            <a:r>
              <a:rPr lang="fr-FR" dirty="0" err="1"/>
              <a:t>franceze</a:t>
            </a:r>
            <a:r>
              <a:rPr lang="fr-FR" dirty="0"/>
              <a:t> </a:t>
            </a:r>
            <a:r>
              <a:rPr lang="fr-FR" dirty="0" err="1"/>
              <a:t>comandate</a:t>
            </a:r>
            <a:r>
              <a:rPr lang="fr-FR" dirty="0"/>
              <a:t> de </a:t>
            </a:r>
            <a:r>
              <a:rPr lang="fr-FR" dirty="0" err="1"/>
              <a:t>amiralul</a:t>
            </a:r>
            <a:r>
              <a:rPr lang="fr-FR" dirty="0"/>
              <a:t> de </a:t>
            </a:r>
            <a:r>
              <a:rPr lang="fr-FR" dirty="0" err="1"/>
              <a:t>Ternay</a:t>
            </a:r>
            <a:r>
              <a:rPr lang="fr-FR" dirty="0"/>
              <a:t> </a:t>
            </a:r>
            <a:r>
              <a:rPr lang="fr-FR" dirty="0" err="1"/>
              <a:t>și</a:t>
            </a:r>
            <a:r>
              <a:rPr lang="fr-FR" dirty="0"/>
              <a:t> a </a:t>
            </a:r>
            <a:r>
              <a:rPr lang="fr-FR" dirty="0" err="1"/>
              <a:t>contelui</a:t>
            </a:r>
            <a:r>
              <a:rPr lang="fr-FR" dirty="0"/>
              <a:t> de Rochambeau. Clinton l-a </a:t>
            </a:r>
            <a:r>
              <a:rPr lang="fr-FR" dirty="0" err="1"/>
              <a:t>lăsat</a:t>
            </a:r>
            <a:r>
              <a:rPr lang="fr-FR" dirty="0"/>
              <a:t> </a:t>
            </a:r>
            <a:r>
              <a:rPr lang="fr-FR" dirty="0" err="1"/>
              <a:t>pe</a:t>
            </a:r>
            <a:r>
              <a:rPr lang="fr-FR" dirty="0"/>
              <a:t> </a:t>
            </a:r>
            <a:r>
              <a:rPr lang="fr-FR" dirty="0" err="1"/>
              <a:t>lordul</a:t>
            </a:r>
            <a:r>
              <a:rPr lang="fr-FR" dirty="0"/>
              <a:t> Cornwallis </a:t>
            </a:r>
            <a:r>
              <a:rPr lang="fr-FR" dirty="0" err="1"/>
              <a:t>cu</a:t>
            </a:r>
            <a:r>
              <a:rPr lang="fr-FR" dirty="0"/>
              <a:t> 8000 de </a:t>
            </a:r>
            <a:r>
              <a:rPr lang="fr-FR" dirty="0" err="1"/>
              <a:t>soldați</a:t>
            </a:r>
            <a:r>
              <a:rPr lang="fr-FR" dirty="0"/>
              <a:t> </a:t>
            </a:r>
            <a:r>
              <a:rPr lang="fr-FR" dirty="0" err="1"/>
              <a:t>în</a:t>
            </a:r>
            <a:r>
              <a:rPr lang="fr-FR" dirty="0"/>
              <a:t> Carolina de Sud. </a:t>
            </a:r>
            <a:r>
              <a:rPr lang="fr-FR" dirty="0" err="1"/>
              <a:t>Detașamentele</a:t>
            </a:r>
            <a:r>
              <a:rPr lang="fr-FR" dirty="0"/>
              <a:t> de </a:t>
            </a:r>
            <a:r>
              <a:rPr lang="fr-FR" dirty="0" err="1"/>
              <a:t>revoluționari</a:t>
            </a:r>
            <a:r>
              <a:rPr lang="fr-FR" dirty="0"/>
              <a:t> </a:t>
            </a:r>
            <a:r>
              <a:rPr lang="fr-FR" dirty="0" err="1"/>
              <a:t>sub</a:t>
            </a:r>
            <a:r>
              <a:rPr lang="fr-FR" dirty="0"/>
              <a:t> </a:t>
            </a:r>
            <a:r>
              <a:rPr lang="fr-FR" dirty="0" err="1"/>
              <a:t>conducerea</a:t>
            </a:r>
            <a:r>
              <a:rPr lang="fr-FR" dirty="0"/>
              <a:t> lui Francis Marion, Thomas Sumter </a:t>
            </a:r>
            <a:r>
              <a:rPr lang="fr-FR" dirty="0" err="1"/>
              <a:t>și</a:t>
            </a:r>
            <a:r>
              <a:rPr lang="fr-FR" dirty="0"/>
              <a:t> </a:t>
            </a:r>
            <a:r>
              <a:rPr lang="fr-FR" dirty="0" err="1"/>
              <a:t>Andew</a:t>
            </a:r>
            <a:r>
              <a:rPr lang="fr-FR" dirty="0"/>
              <a:t> </a:t>
            </a:r>
            <a:r>
              <a:rPr lang="fr-FR" dirty="0" err="1"/>
              <a:t>Pickens</a:t>
            </a:r>
            <a:r>
              <a:rPr lang="fr-FR" dirty="0"/>
              <a:t> au </a:t>
            </a:r>
            <a:r>
              <a:rPr lang="fr-FR" dirty="0" err="1"/>
              <a:t>trecut</a:t>
            </a:r>
            <a:r>
              <a:rPr lang="fr-FR" dirty="0"/>
              <a:t> la </a:t>
            </a:r>
            <a:r>
              <a:rPr lang="fr-FR" dirty="0" err="1"/>
              <a:t>operații</a:t>
            </a:r>
            <a:r>
              <a:rPr lang="fr-FR" dirty="0"/>
              <a:t> de </a:t>
            </a:r>
            <a:r>
              <a:rPr lang="fr-FR" dirty="0" err="1"/>
              <a:t>gherilă</a:t>
            </a:r>
            <a:r>
              <a:rPr lang="fr-FR" dirty="0"/>
              <a:t> de mari </a:t>
            </a:r>
            <a:r>
              <a:rPr lang="fr-FR" dirty="0" err="1"/>
              <a:t>proporții</a:t>
            </a:r>
            <a:r>
              <a:rPr lang="fr-FR" dirty="0"/>
              <a:t> </a:t>
            </a:r>
            <a:r>
              <a:rPr lang="fr-FR" dirty="0" err="1"/>
              <a:t>împotriva</a:t>
            </a:r>
            <a:r>
              <a:rPr lang="fr-FR" dirty="0"/>
              <a:t> </a:t>
            </a:r>
            <a:r>
              <a:rPr lang="fr-FR" dirty="0" err="1"/>
              <a:t>trupelor</a:t>
            </a:r>
            <a:r>
              <a:rPr lang="fr-FR" dirty="0"/>
              <a:t> </a:t>
            </a:r>
            <a:r>
              <a:rPr lang="fr-FR" dirty="0" err="1"/>
              <a:t>britanice</a:t>
            </a:r>
            <a:r>
              <a:rPr lang="fr-FR" dirty="0"/>
              <a:t> </a:t>
            </a:r>
            <a:r>
              <a:rPr lang="fr-FR" dirty="0" err="1"/>
              <a:t>și</a:t>
            </a:r>
            <a:r>
              <a:rPr lang="fr-FR" dirty="0"/>
              <a:t> </a:t>
            </a:r>
            <a:r>
              <a:rPr lang="fr-FR" dirty="0" err="1"/>
              <a:t>loialiste</a:t>
            </a:r>
            <a:r>
              <a:rPr lang="fr-FR" dirty="0"/>
              <a:t>. </a:t>
            </a:r>
            <a:r>
              <a:rPr lang="fr-FR" dirty="0" err="1"/>
              <a:t>Congresul</a:t>
            </a:r>
            <a:r>
              <a:rPr lang="fr-FR" dirty="0"/>
              <a:t> l-a </a:t>
            </a:r>
            <a:r>
              <a:rPr lang="fr-FR" dirty="0" err="1"/>
              <a:t>însărcinat</a:t>
            </a:r>
            <a:r>
              <a:rPr lang="fr-FR" dirty="0"/>
              <a:t> </a:t>
            </a:r>
            <a:r>
              <a:rPr lang="fr-FR" dirty="0" err="1"/>
              <a:t>pe</a:t>
            </a:r>
            <a:r>
              <a:rPr lang="fr-FR" dirty="0"/>
              <a:t> </a:t>
            </a:r>
            <a:r>
              <a:rPr lang="fr-FR" dirty="0" err="1"/>
              <a:t>generalul</a:t>
            </a:r>
            <a:r>
              <a:rPr lang="fr-FR" dirty="0"/>
              <a:t> Gates </a:t>
            </a:r>
            <a:r>
              <a:rPr lang="fr-FR" dirty="0" err="1"/>
              <a:t>să</a:t>
            </a:r>
            <a:r>
              <a:rPr lang="fr-FR" dirty="0"/>
              <a:t> </a:t>
            </a:r>
            <a:r>
              <a:rPr lang="fr-FR" dirty="0" err="1"/>
              <a:t>conducă</a:t>
            </a:r>
            <a:r>
              <a:rPr lang="fr-FR" dirty="0"/>
              <a:t> </a:t>
            </a:r>
            <a:r>
              <a:rPr lang="fr-FR" dirty="0" err="1"/>
              <a:t>armata</a:t>
            </a:r>
            <a:r>
              <a:rPr lang="fr-FR" dirty="0"/>
              <a:t> </a:t>
            </a:r>
            <a:r>
              <a:rPr lang="fr-FR" dirty="0" err="1"/>
              <a:t>în</a:t>
            </a:r>
            <a:r>
              <a:rPr lang="fr-FR" dirty="0"/>
              <a:t> sud </a:t>
            </a:r>
            <a:r>
              <a:rPr lang="fr-FR" dirty="0" err="1"/>
              <a:t>că</a:t>
            </a:r>
            <a:r>
              <a:rPr lang="fr-FR" dirty="0"/>
              <a:t> </a:t>
            </a:r>
            <a:r>
              <a:rPr lang="fr-FR" dirty="0" err="1"/>
              <a:t>să</a:t>
            </a:r>
            <a:r>
              <a:rPr lang="fr-FR" dirty="0"/>
              <a:t> </a:t>
            </a:r>
            <a:r>
              <a:rPr lang="fr-FR" dirty="0" err="1"/>
              <a:t>restabilească</a:t>
            </a:r>
            <a:r>
              <a:rPr lang="fr-FR" dirty="0"/>
              <a:t> </a:t>
            </a:r>
            <a:r>
              <a:rPr lang="fr-FR" dirty="0" err="1"/>
              <a:t>situația</a:t>
            </a:r>
            <a:r>
              <a:rPr lang="fr-FR" dirty="0"/>
              <a:t>. </a:t>
            </a:r>
            <a:r>
              <a:rPr lang="fr-FR" dirty="0" err="1"/>
              <a:t>Forțele</a:t>
            </a:r>
            <a:r>
              <a:rPr lang="fr-FR" dirty="0"/>
              <a:t> lui Gates au </a:t>
            </a:r>
            <a:r>
              <a:rPr lang="fr-FR" dirty="0" err="1"/>
              <a:t>atacat</a:t>
            </a:r>
            <a:r>
              <a:rPr lang="fr-FR" dirty="0"/>
              <a:t> </a:t>
            </a:r>
            <a:r>
              <a:rPr lang="fr-FR" dirty="0" err="1"/>
              <a:t>forțele</a:t>
            </a:r>
            <a:r>
              <a:rPr lang="fr-FR" dirty="0"/>
              <a:t> lui Cornwallis la Camden </a:t>
            </a:r>
            <a:r>
              <a:rPr lang="fr-FR" dirty="0" err="1"/>
              <a:t>pe</a:t>
            </a:r>
            <a:r>
              <a:rPr lang="fr-FR" dirty="0"/>
              <a:t> 16 </a:t>
            </a:r>
            <a:r>
              <a:rPr lang="fr-FR" dirty="0" err="1"/>
              <a:t>august</a:t>
            </a:r>
            <a:r>
              <a:rPr lang="fr-FR" dirty="0"/>
              <a:t> 1780. Dar s-a </a:t>
            </a:r>
            <a:r>
              <a:rPr lang="fr-FR" dirty="0" err="1"/>
              <a:t>produs</a:t>
            </a:r>
            <a:r>
              <a:rPr lang="fr-FR" dirty="0"/>
              <a:t> un </a:t>
            </a:r>
            <a:r>
              <a:rPr lang="fr-FR" dirty="0" err="1"/>
              <a:t>dezastru</a:t>
            </a:r>
            <a:r>
              <a:rPr lang="fr-FR" dirty="0"/>
              <a:t>, </a:t>
            </a:r>
            <a:r>
              <a:rPr lang="fr-FR" dirty="0" err="1"/>
              <a:t>americanii</a:t>
            </a:r>
            <a:r>
              <a:rPr lang="fr-FR" dirty="0"/>
              <a:t> </a:t>
            </a:r>
            <a:r>
              <a:rPr lang="fr-FR" dirty="0" err="1"/>
              <a:t>pierzând</a:t>
            </a:r>
            <a:r>
              <a:rPr lang="fr-FR" dirty="0"/>
              <a:t> 800 de </a:t>
            </a:r>
            <a:r>
              <a:rPr lang="fr-FR" dirty="0" err="1"/>
              <a:t>soldați</a:t>
            </a:r>
            <a:r>
              <a:rPr lang="fr-FR" dirty="0"/>
              <a:t>, plus </a:t>
            </a:r>
            <a:r>
              <a:rPr lang="fr-FR" dirty="0" err="1"/>
              <a:t>având</a:t>
            </a:r>
            <a:r>
              <a:rPr lang="fr-FR" dirty="0"/>
              <a:t> </a:t>
            </a:r>
            <a:r>
              <a:rPr lang="fr-FR" dirty="0" err="1"/>
              <a:t>răniți</a:t>
            </a:r>
            <a:r>
              <a:rPr lang="fr-FR" dirty="0"/>
              <a:t>, </a:t>
            </a:r>
            <a:r>
              <a:rPr lang="fr-FR" dirty="0" err="1"/>
              <a:t>printre</a:t>
            </a:r>
            <a:r>
              <a:rPr lang="fr-FR" dirty="0"/>
              <a:t> care </a:t>
            </a:r>
            <a:r>
              <a:rPr lang="fr-FR" dirty="0" err="1"/>
              <a:t>baronul</a:t>
            </a:r>
            <a:r>
              <a:rPr lang="fr-FR" dirty="0"/>
              <a:t> </a:t>
            </a:r>
            <a:r>
              <a:rPr lang="fr-FR" dirty="0" err="1"/>
              <a:t>Kalb</a:t>
            </a:r>
            <a:r>
              <a:rPr lang="fr-FR" dirty="0"/>
              <a:t> </a:t>
            </a:r>
            <a:r>
              <a:rPr lang="fr-FR" dirty="0" err="1"/>
              <a:t>și</a:t>
            </a:r>
            <a:r>
              <a:rPr lang="fr-FR" dirty="0"/>
              <a:t> peste 1000 de </a:t>
            </a:r>
            <a:r>
              <a:rPr lang="fr-FR" dirty="0" err="1"/>
              <a:t>prizonieri</a:t>
            </a:r>
            <a:r>
              <a:rPr lang="fr-FR" dirty="0"/>
              <a:t>, </a:t>
            </a:r>
            <a:r>
              <a:rPr lang="fr-FR" dirty="0" err="1"/>
              <a:t>iar</a:t>
            </a:r>
            <a:r>
              <a:rPr lang="fr-FR" dirty="0"/>
              <a:t> </a:t>
            </a:r>
            <a:r>
              <a:rPr lang="fr-FR" dirty="0" err="1"/>
              <a:t>englezii</a:t>
            </a:r>
            <a:r>
              <a:rPr lang="fr-FR" dirty="0"/>
              <a:t> </a:t>
            </a:r>
            <a:r>
              <a:rPr lang="fr-FR" dirty="0" err="1"/>
              <a:t>doar</a:t>
            </a:r>
            <a:r>
              <a:rPr lang="fr-FR" dirty="0"/>
              <a:t> 300 de </a:t>
            </a:r>
            <a:r>
              <a:rPr lang="fr-FR" dirty="0" err="1"/>
              <a:t>morți</a:t>
            </a:r>
            <a:r>
              <a:rPr lang="fr-FR" dirty="0"/>
              <a:t> </a:t>
            </a:r>
            <a:r>
              <a:rPr lang="fr-FR" dirty="0" err="1"/>
              <a:t>și</a:t>
            </a:r>
            <a:r>
              <a:rPr lang="fr-FR" dirty="0"/>
              <a:t> </a:t>
            </a:r>
            <a:r>
              <a:rPr lang="fr-FR" dirty="0" err="1"/>
              <a:t>răniți</a:t>
            </a:r>
            <a:r>
              <a:rPr lang="fr-FR" dirty="0"/>
              <a:t>. Gates a </a:t>
            </a:r>
            <a:r>
              <a:rPr lang="fr-FR" dirty="0" err="1"/>
              <a:t>fost</a:t>
            </a:r>
            <a:r>
              <a:rPr lang="fr-FR" dirty="0"/>
              <a:t> </a:t>
            </a:r>
            <a:r>
              <a:rPr lang="fr-FR" dirty="0" err="1"/>
              <a:t>înlocuit</a:t>
            </a:r>
            <a:r>
              <a:rPr lang="fr-FR" dirty="0"/>
              <a:t> </a:t>
            </a:r>
            <a:r>
              <a:rPr lang="fr-FR" dirty="0" err="1"/>
              <a:t>cu</a:t>
            </a:r>
            <a:r>
              <a:rPr lang="fr-FR" dirty="0"/>
              <a:t> Nathaniel Green la </a:t>
            </a:r>
            <a:r>
              <a:rPr lang="fr-FR" dirty="0" err="1"/>
              <a:t>cererea</a:t>
            </a:r>
            <a:r>
              <a:rPr lang="fr-FR" dirty="0"/>
              <a:t> lui Washington. </a:t>
            </a:r>
            <a:r>
              <a:rPr lang="fr-FR" dirty="0" err="1"/>
              <a:t>În</a:t>
            </a:r>
            <a:r>
              <a:rPr lang="fr-FR" dirty="0"/>
              <a:t> </a:t>
            </a:r>
            <a:r>
              <a:rPr lang="fr-FR" dirty="0" err="1"/>
              <a:t>urma</a:t>
            </a:r>
            <a:r>
              <a:rPr lang="fr-FR" dirty="0"/>
              <a:t> </a:t>
            </a:r>
            <a:r>
              <a:rPr lang="fr-FR" dirty="0" err="1"/>
              <a:t>înfrângerii</a:t>
            </a:r>
            <a:r>
              <a:rPr lang="fr-FR" dirty="0"/>
              <a:t> </a:t>
            </a:r>
            <a:r>
              <a:rPr lang="fr-FR" dirty="0" err="1"/>
              <a:t>americanilor</a:t>
            </a:r>
            <a:r>
              <a:rPr lang="fr-FR" dirty="0"/>
              <a:t>, </a:t>
            </a:r>
            <a:r>
              <a:rPr lang="fr-FR" dirty="0" err="1"/>
              <a:t>regimentul</a:t>
            </a:r>
            <a:r>
              <a:rPr lang="fr-FR" dirty="0"/>
              <a:t> de 1100 de </a:t>
            </a:r>
            <a:r>
              <a:rPr lang="fr-FR" dirty="0" err="1"/>
              <a:t>loialiști</a:t>
            </a:r>
            <a:r>
              <a:rPr lang="fr-FR" dirty="0"/>
              <a:t> </a:t>
            </a:r>
            <a:r>
              <a:rPr lang="fr-FR" dirty="0" err="1"/>
              <a:t>și</a:t>
            </a:r>
            <a:r>
              <a:rPr lang="fr-FR" dirty="0"/>
              <a:t> </a:t>
            </a:r>
            <a:r>
              <a:rPr lang="fr-FR" dirty="0" err="1"/>
              <a:t>britanici</a:t>
            </a:r>
            <a:r>
              <a:rPr lang="fr-FR" dirty="0"/>
              <a:t> au </a:t>
            </a:r>
            <a:r>
              <a:rPr lang="fr-FR" dirty="0" err="1"/>
              <a:t>pătruns</a:t>
            </a:r>
            <a:r>
              <a:rPr lang="fr-FR" dirty="0"/>
              <a:t> </a:t>
            </a:r>
            <a:r>
              <a:rPr lang="fr-FR" dirty="0" err="1"/>
              <a:t>până</a:t>
            </a:r>
            <a:r>
              <a:rPr lang="fr-FR" dirty="0"/>
              <a:t> la </a:t>
            </a:r>
            <a:r>
              <a:rPr lang="fr-FR" dirty="0" err="1"/>
              <a:t>King’s</a:t>
            </a:r>
            <a:r>
              <a:rPr lang="fr-FR" dirty="0"/>
              <a:t> </a:t>
            </a:r>
            <a:r>
              <a:rPr lang="fr-FR" dirty="0" err="1"/>
              <a:t>Mountain</a:t>
            </a:r>
            <a:r>
              <a:rPr lang="fr-FR" dirty="0"/>
              <a:t> </a:t>
            </a:r>
            <a:r>
              <a:rPr lang="fr-FR" dirty="0" err="1"/>
              <a:t>pe</a:t>
            </a:r>
            <a:r>
              <a:rPr lang="fr-FR" dirty="0"/>
              <a:t> </a:t>
            </a:r>
            <a:r>
              <a:rPr lang="fr-FR" dirty="0" err="1"/>
              <a:t>granița</a:t>
            </a:r>
            <a:r>
              <a:rPr lang="fr-FR" dirty="0"/>
              <a:t> </a:t>
            </a:r>
            <a:r>
              <a:rPr lang="fr-FR" dirty="0" err="1"/>
              <a:t>dintre</a:t>
            </a:r>
            <a:r>
              <a:rPr lang="fr-FR" dirty="0"/>
              <a:t> </a:t>
            </a:r>
            <a:r>
              <a:rPr lang="fr-FR" dirty="0" err="1"/>
              <a:t>cele</a:t>
            </a:r>
            <a:r>
              <a:rPr lang="fr-FR" dirty="0"/>
              <a:t> </a:t>
            </a:r>
            <a:r>
              <a:rPr lang="fr-FR" dirty="0" err="1"/>
              <a:t>două</a:t>
            </a:r>
            <a:r>
              <a:rPr lang="fr-FR" dirty="0"/>
              <a:t> Caroline, </a:t>
            </a:r>
            <a:r>
              <a:rPr lang="fr-FR" dirty="0" err="1"/>
              <a:t>nimicind</a:t>
            </a:r>
            <a:r>
              <a:rPr lang="fr-FR" dirty="0"/>
              <a:t> un </a:t>
            </a:r>
            <a:r>
              <a:rPr lang="fr-FR" dirty="0" err="1"/>
              <a:t>detașament</a:t>
            </a:r>
            <a:r>
              <a:rPr lang="fr-FR" dirty="0"/>
              <a:t> de </a:t>
            </a:r>
            <a:r>
              <a:rPr lang="fr-FR" dirty="0" err="1"/>
              <a:t>luptători</a:t>
            </a:r>
            <a:r>
              <a:rPr lang="fr-FR" dirty="0"/>
              <a:t> de </a:t>
            </a:r>
            <a:r>
              <a:rPr lang="fr-FR" dirty="0" err="1"/>
              <a:t>gherilă</a:t>
            </a:r>
            <a:r>
              <a:rPr lang="fr-FR" dirty="0"/>
              <a:t> </a:t>
            </a:r>
            <a:r>
              <a:rPr lang="fr-FR" dirty="0" err="1"/>
              <a:t>condus</a:t>
            </a:r>
            <a:r>
              <a:rPr lang="fr-FR" dirty="0"/>
              <a:t> de </a:t>
            </a:r>
            <a:r>
              <a:rPr lang="fr-FR" dirty="0" err="1"/>
              <a:t>coloneii</a:t>
            </a:r>
            <a:r>
              <a:rPr lang="fr-FR" dirty="0"/>
              <a:t> </a:t>
            </a:r>
            <a:r>
              <a:rPr lang="fr-FR" dirty="0" err="1"/>
              <a:t>Issac</a:t>
            </a:r>
            <a:r>
              <a:rPr lang="fr-FR" dirty="0"/>
              <a:t> Shelby </a:t>
            </a:r>
            <a:r>
              <a:rPr lang="fr-FR" dirty="0" err="1"/>
              <a:t>și</a:t>
            </a:r>
            <a:r>
              <a:rPr lang="fr-FR" dirty="0"/>
              <a:t> William Campbell la 7 </a:t>
            </a:r>
            <a:r>
              <a:rPr lang="fr-FR" dirty="0" err="1"/>
              <a:t>octombrie</a:t>
            </a:r>
            <a:r>
              <a:rPr lang="fr-FR" dirty="0"/>
              <a:t> 1780. Cornwallis s-a </a:t>
            </a:r>
            <a:r>
              <a:rPr lang="fr-FR" dirty="0" err="1"/>
              <a:t>retras</a:t>
            </a:r>
            <a:r>
              <a:rPr lang="fr-FR" dirty="0"/>
              <a:t> </a:t>
            </a:r>
            <a:r>
              <a:rPr lang="fr-FR" dirty="0" err="1"/>
              <a:t>în</a:t>
            </a:r>
            <a:r>
              <a:rPr lang="fr-FR" dirty="0"/>
              <a:t> Carolina de Sud. A </a:t>
            </a:r>
            <a:r>
              <a:rPr lang="fr-FR" dirty="0" err="1"/>
              <a:t>fost</a:t>
            </a:r>
            <a:r>
              <a:rPr lang="fr-FR" dirty="0"/>
              <a:t> </a:t>
            </a:r>
            <a:r>
              <a:rPr lang="fr-FR" dirty="0" err="1"/>
              <a:t>descoperită</a:t>
            </a:r>
            <a:r>
              <a:rPr lang="fr-FR" dirty="0"/>
              <a:t> </a:t>
            </a:r>
            <a:r>
              <a:rPr lang="fr-FR" dirty="0" err="1"/>
              <a:t>trădarea</a:t>
            </a:r>
            <a:r>
              <a:rPr lang="fr-FR" dirty="0"/>
              <a:t> </a:t>
            </a:r>
            <a:r>
              <a:rPr lang="fr-FR" dirty="0" err="1"/>
              <a:t>generalului</a:t>
            </a:r>
            <a:r>
              <a:rPr lang="fr-FR" dirty="0"/>
              <a:t> Benedict Arnold ce a </a:t>
            </a:r>
            <a:r>
              <a:rPr lang="fr-FR" dirty="0" err="1"/>
              <a:t>intrat</a:t>
            </a:r>
            <a:r>
              <a:rPr lang="fr-FR" dirty="0"/>
              <a:t> </a:t>
            </a:r>
            <a:r>
              <a:rPr lang="fr-FR" dirty="0" err="1"/>
              <a:t>în</a:t>
            </a:r>
            <a:r>
              <a:rPr lang="fr-FR" dirty="0"/>
              <a:t> </a:t>
            </a:r>
            <a:r>
              <a:rPr lang="fr-FR" dirty="0" err="1"/>
              <a:t>legătură</a:t>
            </a:r>
            <a:r>
              <a:rPr lang="fr-FR" dirty="0"/>
              <a:t> </a:t>
            </a:r>
            <a:r>
              <a:rPr lang="fr-FR" dirty="0" err="1"/>
              <a:t>cu</a:t>
            </a:r>
            <a:r>
              <a:rPr lang="fr-FR" dirty="0"/>
              <a:t> Clinton </a:t>
            </a:r>
            <a:r>
              <a:rPr lang="fr-FR" dirty="0" err="1"/>
              <a:t>și</a:t>
            </a:r>
            <a:r>
              <a:rPr lang="fr-FR" dirty="0"/>
              <a:t> </a:t>
            </a:r>
            <a:r>
              <a:rPr lang="fr-FR" dirty="0" err="1"/>
              <a:t>căruia</a:t>
            </a:r>
            <a:r>
              <a:rPr lang="fr-FR" dirty="0"/>
              <a:t> i-a </a:t>
            </a:r>
            <a:r>
              <a:rPr lang="fr-FR" dirty="0" err="1"/>
              <a:t>predat</a:t>
            </a:r>
            <a:r>
              <a:rPr lang="fr-FR" dirty="0"/>
              <a:t> </a:t>
            </a:r>
            <a:r>
              <a:rPr lang="fr-FR" dirty="0" err="1"/>
              <a:t>planul</a:t>
            </a:r>
            <a:r>
              <a:rPr lang="fr-FR" dirty="0"/>
              <a:t> </a:t>
            </a:r>
            <a:r>
              <a:rPr lang="fr-FR" dirty="0" err="1"/>
              <a:t>fortăreței</a:t>
            </a:r>
            <a:r>
              <a:rPr lang="fr-FR" dirty="0"/>
              <a:t> de la West </a:t>
            </a:r>
            <a:r>
              <a:rPr lang="fr-FR" dirty="0" err="1"/>
              <a:t>Point.Arnold</a:t>
            </a:r>
            <a:r>
              <a:rPr lang="fr-FR" dirty="0"/>
              <a:t> a </a:t>
            </a:r>
            <a:r>
              <a:rPr lang="fr-FR" dirty="0" err="1"/>
              <a:t>fugit</a:t>
            </a:r>
            <a:r>
              <a:rPr lang="fr-FR" dirty="0"/>
              <a:t> </a:t>
            </a:r>
            <a:r>
              <a:rPr lang="fr-FR" dirty="0" err="1"/>
              <a:t>și</a:t>
            </a:r>
            <a:r>
              <a:rPr lang="fr-FR" dirty="0"/>
              <a:t> a </a:t>
            </a:r>
            <a:r>
              <a:rPr lang="fr-FR" dirty="0" err="1"/>
              <a:t>fost</a:t>
            </a:r>
            <a:r>
              <a:rPr lang="fr-FR" dirty="0"/>
              <a:t> </a:t>
            </a:r>
            <a:r>
              <a:rPr lang="fr-FR" dirty="0" err="1"/>
              <a:t>numit</a:t>
            </a:r>
            <a:r>
              <a:rPr lang="fr-FR" dirty="0"/>
              <a:t> </a:t>
            </a:r>
            <a:r>
              <a:rPr lang="fr-FR" dirty="0" err="1"/>
              <a:t>general</a:t>
            </a:r>
            <a:r>
              <a:rPr lang="fr-FR" dirty="0"/>
              <a:t> brigadier </a:t>
            </a:r>
            <a:r>
              <a:rPr lang="fr-FR" dirty="0" err="1"/>
              <a:t>în</a:t>
            </a:r>
            <a:r>
              <a:rPr lang="fr-FR" dirty="0"/>
              <a:t> </a:t>
            </a:r>
            <a:r>
              <a:rPr lang="fr-FR" dirty="0" err="1"/>
              <a:t>armata</a:t>
            </a:r>
            <a:r>
              <a:rPr lang="fr-FR" dirty="0"/>
              <a:t> </a:t>
            </a:r>
            <a:r>
              <a:rPr lang="fr-FR" dirty="0" err="1"/>
              <a:t>britanică</a:t>
            </a:r>
            <a:r>
              <a:rPr lang="fr-FR" dirty="0"/>
              <a:t>, </a:t>
            </a:r>
            <a:r>
              <a:rPr lang="fr-FR" dirty="0" err="1"/>
              <a:t>conducând</a:t>
            </a:r>
            <a:r>
              <a:rPr lang="fr-FR" dirty="0"/>
              <a:t> </a:t>
            </a:r>
            <a:r>
              <a:rPr lang="fr-FR" dirty="0" err="1"/>
              <a:t>incursiunile</a:t>
            </a:r>
            <a:r>
              <a:rPr lang="fr-FR" dirty="0"/>
              <a:t> </a:t>
            </a:r>
            <a:r>
              <a:rPr lang="fr-FR" dirty="0" err="1"/>
              <a:t>britanice</a:t>
            </a:r>
            <a:r>
              <a:rPr lang="fr-FR" dirty="0"/>
              <a:t> </a:t>
            </a:r>
            <a:r>
              <a:rPr lang="fr-FR" dirty="0" err="1"/>
              <a:t>în</a:t>
            </a:r>
            <a:r>
              <a:rPr lang="fr-FR" dirty="0"/>
              <a:t> Virginia </a:t>
            </a:r>
            <a:r>
              <a:rPr lang="fr-FR" dirty="0" err="1"/>
              <a:t>și</a:t>
            </a:r>
            <a:r>
              <a:rPr lang="fr-FR" dirty="0"/>
              <a:t> Connecticut.</a:t>
            </a:r>
            <a:endParaRPr lang="en-US" dirty="0"/>
          </a:p>
          <a:p>
            <a:pPr algn="just"/>
            <a:r>
              <a:rPr lang="ro-RO" dirty="0" smtClean="0"/>
              <a:t>	</a:t>
            </a:r>
            <a:r>
              <a:rPr lang="fr-FR" dirty="0" err="1" smtClean="0"/>
              <a:t>În</a:t>
            </a:r>
            <a:r>
              <a:rPr lang="fr-FR" dirty="0" smtClean="0"/>
              <a:t> </a:t>
            </a:r>
            <a:r>
              <a:rPr lang="fr-FR" dirty="0"/>
              <a:t>1781, </a:t>
            </a:r>
            <a:r>
              <a:rPr lang="fr-FR" dirty="0" err="1"/>
              <a:t>armata</a:t>
            </a:r>
            <a:r>
              <a:rPr lang="fr-FR" dirty="0"/>
              <a:t> </a:t>
            </a:r>
            <a:r>
              <a:rPr lang="fr-FR" dirty="0" err="1"/>
              <a:t>americană</a:t>
            </a:r>
            <a:r>
              <a:rPr lang="fr-FR" dirty="0"/>
              <a:t> </a:t>
            </a:r>
            <a:r>
              <a:rPr lang="fr-FR" dirty="0" err="1"/>
              <a:t>era</a:t>
            </a:r>
            <a:r>
              <a:rPr lang="fr-FR" dirty="0"/>
              <a:t> </a:t>
            </a:r>
            <a:r>
              <a:rPr lang="fr-FR" dirty="0" err="1"/>
              <a:t>într</a:t>
            </a:r>
            <a:r>
              <a:rPr lang="fr-FR" dirty="0"/>
              <a:t>-o </a:t>
            </a:r>
            <a:r>
              <a:rPr lang="fr-FR" dirty="0" err="1"/>
              <a:t>situație</a:t>
            </a:r>
            <a:r>
              <a:rPr lang="fr-FR" dirty="0"/>
              <a:t> </a:t>
            </a:r>
            <a:r>
              <a:rPr lang="fr-FR" dirty="0" err="1"/>
              <a:t>jalnică</a:t>
            </a:r>
            <a:r>
              <a:rPr lang="fr-FR" dirty="0"/>
              <a:t>, </a:t>
            </a:r>
            <a:r>
              <a:rPr lang="fr-FR" dirty="0" err="1"/>
              <a:t>soldele</a:t>
            </a:r>
            <a:r>
              <a:rPr lang="fr-FR" dirty="0"/>
              <a:t> </a:t>
            </a:r>
            <a:r>
              <a:rPr lang="fr-FR" dirty="0" err="1"/>
              <a:t>costând</a:t>
            </a:r>
            <a:r>
              <a:rPr lang="fr-FR" dirty="0"/>
              <a:t> </a:t>
            </a:r>
            <a:r>
              <a:rPr lang="fr-FR" dirty="0" err="1"/>
              <a:t>în</a:t>
            </a:r>
            <a:r>
              <a:rPr lang="fr-FR" dirty="0"/>
              <a:t> </a:t>
            </a:r>
            <a:r>
              <a:rPr lang="fr-FR" dirty="0" err="1"/>
              <a:t>doar</a:t>
            </a:r>
            <a:r>
              <a:rPr lang="fr-FR" dirty="0"/>
              <a:t> </a:t>
            </a:r>
            <a:r>
              <a:rPr lang="fr-FR" dirty="0" err="1"/>
              <a:t>petice</a:t>
            </a:r>
            <a:r>
              <a:rPr lang="fr-FR" dirty="0"/>
              <a:t> de </a:t>
            </a:r>
            <a:r>
              <a:rPr lang="fr-FR" dirty="0" err="1"/>
              <a:t>hârtie</a:t>
            </a:r>
            <a:r>
              <a:rPr lang="fr-FR" dirty="0"/>
              <a:t> </a:t>
            </a:r>
            <a:r>
              <a:rPr lang="fr-FR" dirty="0" err="1"/>
              <a:t>datorită</a:t>
            </a:r>
            <a:r>
              <a:rPr lang="fr-FR" dirty="0"/>
              <a:t> </a:t>
            </a:r>
            <a:r>
              <a:rPr lang="fr-FR" dirty="0" err="1"/>
              <a:t>deprecierii</a:t>
            </a:r>
            <a:r>
              <a:rPr lang="fr-FR" dirty="0"/>
              <a:t> </a:t>
            </a:r>
            <a:r>
              <a:rPr lang="fr-FR" dirty="0" err="1"/>
              <a:t>monedei</a:t>
            </a:r>
            <a:r>
              <a:rPr lang="fr-FR" dirty="0"/>
              <a:t> </a:t>
            </a:r>
            <a:r>
              <a:rPr lang="fr-FR" dirty="0" err="1"/>
              <a:t>emisă</a:t>
            </a:r>
            <a:r>
              <a:rPr lang="fr-FR" dirty="0"/>
              <a:t> de Congres. </a:t>
            </a:r>
            <a:r>
              <a:rPr lang="fr-FR" dirty="0" err="1"/>
              <a:t>Explozia</a:t>
            </a:r>
            <a:r>
              <a:rPr lang="fr-FR" dirty="0"/>
              <a:t> de </a:t>
            </a:r>
            <a:r>
              <a:rPr lang="fr-FR" dirty="0" err="1"/>
              <a:t>nemulțumiri</a:t>
            </a:r>
            <a:r>
              <a:rPr lang="fr-FR" dirty="0"/>
              <a:t> a </a:t>
            </a:r>
            <a:r>
              <a:rPr lang="fr-FR" dirty="0" err="1"/>
              <a:t>izbucnit</a:t>
            </a:r>
            <a:r>
              <a:rPr lang="fr-FR" dirty="0"/>
              <a:t> </a:t>
            </a:r>
            <a:r>
              <a:rPr lang="fr-FR" dirty="0" err="1"/>
              <a:t>pe</a:t>
            </a:r>
            <a:r>
              <a:rPr lang="fr-FR" dirty="0"/>
              <a:t> 2 </a:t>
            </a:r>
            <a:r>
              <a:rPr lang="fr-FR" dirty="0" err="1"/>
              <a:t>ianuarie</a:t>
            </a:r>
            <a:r>
              <a:rPr lang="fr-FR" dirty="0"/>
              <a:t> 1781, </a:t>
            </a:r>
            <a:r>
              <a:rPr lang="fr-FR" dirty="0" err="1"/>
              <a:t>când</a:t>
            </a:r>
            <a:r>
              <a:rPr lang="fr-FR" dirty="0"/>
              <a:t> </a:t>
            </a:r>
            <a:r>
              <a:rPr lang="fr-FR" dirty="0" err="1"/>
              <a:t>șase</a:t>
            </a:r>
            <a:r>
              <a:rPr lang="fr-FR" dirty="0"/>
              <a:t> </a:t>
            </a:r>
            <a:r>
              <a:rPr lang="fr-FR" dirty="0" err="1"/>
              <a:t>regimente</a:t>
            </a:r>
            <a:r>
              <a:rPr lang="fr-FR" dirty="0"/>
              <a:t> </a:t>
            </a:r>
            <a:r>
              <a:rPr lang="fr-FR" dirty="0" err="1"/>
              <a:t>din</a:t>
            </a:r>
            <a:r>
              <a:rPr lang="fr-FR" dirty="0"/>
              <a:t> </a:t>
            </a:r>
            <a:r>
              <a:rPr lang="fr-FR" dirty="0" err="1"/>
              <a:t>Pennsylvania</a:t>
            </a:r>
            <a:r>
              <a:rPr lang="fr-FR" dirty="0"/>
              <a:t>, </a:t>
            </a:r>
            <a:r>
              <a:rPr lang="fr-FR" dirty="0" err="1"/>
              <a:t>sun</a:t>
            </a:r>
            <a:r>
              <a:rPr lang="fr-FR" dirty="0"/>
              <a:t> </a:t>
            </a:r>
            <a:r>
              <a:rPr lang="fr-FR" dirty="0" err="1"/>
              <a:t>comanda</a:t>
            </a:r>
            <a:r>
              <a:rPr lang="fr-FR" dirty="0"/>
              <a:t> </a:t>
            </a:r>
            <a:r>
              <a:rPr lang="fr-FR" dirty="0" err="1"/>
              <a:t>generalului</a:t>
            </a:r>
            <a:r>
              <a:rPr lang="fr-FR" dirty="0"/>
              <a:t> Wayne, au </a:t>
            </a:r>
            <a:r>
              <a:rPr lang="fr-FR" dirty="0" err="1"/>
              <a:t>pornit</a:t>
            </a:r>
            <a:r>
              <a:rPr lang="fr-FR" dirty="0"/>
              <a:t> </a:t>
            </a:r>
            <a:r>
              <a:rPr lang="fr-FR" dirty="0" err="1"/>
              <a:t>din</a:t>
            </a:r>
            <a:r>
              <a:rPr lang="fr-FR" dirty="0"/>
              <a:t> Morristown la Philadelphia ca </a:t>
            </a:r>
            <a:r>
              <a:rPr lang="fr-FR" dirty="0" err="1"/>
              <a:t>să</a:t>
            </a:r>
            <a:r>
              <a:rPr lang="fr-FR" dirty="0"/>
              <a:t> se </a:t>
            </a:r>
            <a:r>
              <a:rPr lang="fr-FR" dirty="0" err="1"/>
              <a:t>plângă</a:t>
            </a:r>
            <a:r>
              <a:rPr lang="fr-FR" dirty="0"/>
              <a:t> </a:t>
            </a:r>
            <a:r>
              <a:rPr lang="fr-FR" dirty="0" err="1"/>
              <a:t>Congresului</a:t>
            </a:r>
            <a:r>
              <a:rPr lang="fr-FR" dirty="0"/>
              <a:t>. </a:t>
            </a:r>
            <a:r>
              <a:rPr lang="fr-FR" dirty="0" err="1"/>
              <a:t>Ofițerii</a:t>
            </a:r>
            <a:r>
              <a:rPr lang="fr-FR" dirty="0"/>
              <a:t> au </a:t>
            </a:r>
            <a:r>
              <a:rPr lang="fr-FR" dirty="0" err="1"/>
              <a:t>încercat</a:t>
            </a:r>
            <a:r>
              <a:rPr lang="fr-FR" dirty="0"/>
              <a:t> </a:t>
            </a:r>
            <a:r>
              <a:rPr lang="fr-FR" dirty="0" err="1"/>
              <a:t>să-i</a:t>
            </a:r>
            <a:r>
              <a:rPr lang="fr-FR" dirty="0"/>
              <a:t> </a:t>
            </a:r>
            <a:r>
              <a:rPr lang="fr-FR" dirty="0" err="1"/>
              <a:t>oprească</a:t>
            </a:r>
            <a:r>
              <a:rPr lang="fr-FR" dirty="0"/>
              <a:t>, </a:t>
            </a:r>
            <a:r>
              <a:rPr lang="fr-FR" dirty="0" err="1"/>
              <a:t>doi</a:t>
            </a:r>
            <a:r>
              <a:rPr lang="fr-FR" dirty="0"/>
              <a:t> </a:t>
            </a:r>
            <a:r>
              <a:rPr lang="fr-FR" dirty="0" err="1"/>
              <a:t>dintre</a:t>
            </a:r>
            <a:r>
              <a:rPr lang="fr-FR" dirty="0"/>
              <a:t> </a:t>
            </a:r>
            <a:r>
              <a:rPr lang="fr-FR" dirty="0" err="1"/>
              <a:t>ei</a:t>
            </a:r>
            <a:r>
              <a:rPr lang="fr-FR" dirty="0"/>
              <a:t> </a:t>
            </a:r>
            <a:r>
              <a:rPr lang="fr-FR" dirty="0" err="1"/>
              <a:t>fiind</a:t>
            </a:r>
            <a:r>
              <a:rPr lang="fr-FR" dirty="0"/>
              <a:t> </a:t>
            </a:r>
            <a:r>
              <a:rPr lang="fr-FR" dirty="0" err="1"/>
              <a:t>uciși</a:t>
            </a:r>
            <a:r>
              <a:rPr lang="fr-FR" dirty="0"/>
              <a:t>, </a:t>
            </a:r>
            <a:r>
              <a:rPr lang="fr-FR" dirty="0" err="1"/>
              <a:t>alții</a:t>
            </a:r>
            <a:r>
              <a:rPr lang="fr-FR" dirty="0"/>
              <a:t> </a:t>
            </a:r>
            <a:r>
              <a:rPr lang="fr-FR" dirty="0" err="1"/>
              <a:t>răniți</a:t>
            </a:r>
            <a:r>
              <a:rPr lang="fr-FR" dirty="0"/>
              <a:t>. </a:t>
            </a:r>
            <a:r>
              <a:rPr lang="fr-FR" dirty="0" err="1"/>
              <a:t>În</a:t>
            </a:r>
            <a:r>
              <a:rPr lang="fr-FR" dirty="0"/>
              <a:t> </a:t>
            </a:r>
            <a:r>
              <a:rPr lang="fr-FR" dirty="0" err="1"/>
              <a:t>calea</a:t>
            </a:r>
            <a:r>
              <a:rPr lang="fr-FR" dirty="0"/>
              <a:t> </a:t>
            </a:r>
            <a:r>
              <a:rPr lang="fr-FR" dirty="0" err="1"/>
              <a:t>regimentelor</a:t>
            </a:r>
            <a:r>
              <a:rPr lang="fr-FR" dirty="0"/>
              <a:t> au </a:t>
            </a:r>
            <a:r>
              <a:rPr lang="fr-FR" dirty="0" err="1"/>
              <a:t>ieșit</a:t>
            </a:r>
            <a:r>
              <a:rPr lang="fr-FR" dirty="0"/>
              <a:t> la Princeton un </a:t>
            </a:r>
            <a:r>
              <a:rPr lang="fr-FR" dirty="0" err="1"/>
              <a:t>comitet</a:t>
            </a:r>
            <a:r>
              <a:rPr lang="fr-FR" dirty="0"/>
              <a:t> ce a </a:t>
            </a:r>
            <a:r>
              <a:rPr lang="fr-FR" dirty="0" err="1"/>
              <a:t>luat</a:t>
            </a:r>
            <a:r>
              <a:rPr lang="fr-FR" dirty="0"/>
              <a:t> la </a:t>
            </a:r>
            <a:r>
              <a:rPr lang="fr-FR" dirty="0" err="1"/>
              <a:t>cunoștiință</a:t>
            </a:r>
            <a:r>
              <a:rPr lang="fr-FR" dirty="0"/>
              <a:t> </a:t>
            </a:r>
            <a:r>
              <a:rPr lang="fr-FR" dirty="0" err="1"/>
              <a:t>revendicările</a:t>
            </a:r>
            <a:r>
              <a:rPr lang="fr-FR" dirty="0"/>
              <a:t> </a:t>
            </a:r>
            <a:r>
              <a:rPr lang="fr-FR" dirty="0" err="1"/>
              <a:t>soldaților</a:t>
            </a:r>
            <a:r>
              <a:rPr lang="fr-FR" dirty="0"/>
              <a:t>. </a:t>
            </a:r>
            <a:r>
              <a:rPr lang="fr-FR" dirty="0" err="1"/>
              <a:t>Congresul</a:t>
            </a:r>
            <a:r>
              <a:rPr lang="fr-FR" dirty="0"/>
              <a:t> a promis </a:t>
            </a:r>
            <a:r>
              <a:rPr lang="fr-FR" dirty="0" err="1"/>
              <a:t>că</a:t>
            </a:r>
            <a:r>
              <a:rPr lang="fr-FR" dirty="0"/>
              <a:t> vor </a:t>
            </a:r>
            <a:r>
              <a:rPr lang="fr-FR" dirty="0" err="1"/>
              <a:t>satisface</a:t>
            </a:r>
            <a:r>
              <a:rPr lang="fr-FR" dirty="0"/>
              <a:t> </a:t>
            </a:r>
            <a:r>
              <a:rPr lang="fr-FR" dirty="0" err="1"/>
              <a:t>cerințele</a:t>
            </a:r>
            <a:r>
              <a:rPr lang="fr-FR" dirty="0"/>
              <a:t> </a:t>
            </a:r>
            <a:r>
              <a:rPr lang="fr-FR" dirty="0" err="1"/>
              <a:t>și</a:t>
            </a:r>
            <a:r>
              <a:rPr lang="fr-FR" dirty="0"/>
              <a:t> au </a:t>
            </a:r>
            <a:r>
              <a:rPr lang="fr-FR" dirty="0" err="1"/>
              <a:t>consimțit</a:t>
            </a:r>
            <a:r>
              <a:rPr lang="fr-FR" dirty="0"/>
              <a:t> </a:t>
            </a:r>
            <a:r>
              <a:rPr lang="fr-FR" dirty="0" err="1"/>
              <a:t>că</a:t>
            </a:r>
            <a:r>
              <a:rPr lang="fr-FR" dirty="0"/>
              <a:t> vor </a:t>
            </a:r>
            <a:r>
              <a:rPr lang="fr-FR" dirty="0" err="1"/>
              <a:t>elibera</a:t>
            </a:r>
            <a:r>
              <a:rPr lang="fr-FR" dirty="0"/>
              <a:t> </a:t>
            </a:r>
            <a:r>
              <a:rPr lang="fr-FR" dirty="0" err="1"/>
              <a:t>soldații</a:t>
            </a:r>
            <a:r>
              <a:rPr lang="fr-FR" dirty="0"/>
              <a:t> care au </a:t>
            </a:r>
            <a:r>
              <a:rPr lang="fr-FR" dirty="0" err="1"/>
              <a:t>optat</a:t>
            </a:r>
            <a:r>
              <a:rPr lang="fr-FR" dirty="0"/>
              <a:t> </a:t>
            </a:r>
            <a:r>
              <a:rPr lang="fr-FR" dirty="0" err="1"/>
              <a:t>pentru</a:t>
            </a:r>
            <a:r>
              <a:rPr lang="fr-FR" dirty="0"/>
              <a:t> </a:t>
            </a:r>
            <a:r>
              <a:rPr lang="fr-FR" dirty="0" err="1"/>
              <a:t>trei</a:t>
            </a:r>
            <a:r>
              <a:rPr lang="fr-FR" dirty="0"/>
              <a:t> </a:t>
            </a:r>
            <a:r>
              <a:rPr lang="fr-FR" dirty="0" err="1"/>
              <a:t>ani</a:t>
            </a:r>
            <a:r>
              <a:rPr lang="fr-FR" dirty="0"/>
              <a:t> de </a:t>
            </a:r>
            <a:r>
              <a:rPr lang="fr-FR" dirty="0" err="1"/>
              <a:t>război</a:t>
            </a:r>
            <a:r>
              <a:rPr lang="fr-FR" dirty="0"/>
              <a:t>. </a:t>
            </a:r>
            <a:r>
              <a:rPr lang="fr-FR" dirty="0" err="1"/>
              <a:t>Mulți</a:t>
            </a:r>
            <a:r>
              <a:rPr lang="fr-FR" dirty="0"/>
              <a:t> </a:t>
            </a:r>
            <a:r>
              <a:rPr lang="fr-FR" dirty="0" err="1"/>
              <a:t>s-au</a:t>
            </a:r>
            <a:r>
              <a:rPr lang="fr-FR" dirty="0"/>
              <a:t> </a:t>
            </a:r>
            <a:r>
              <a:rPr lang="fr-FR" dirty="0" err="1"/>
              <a:t>reinrolat</a:t>
            </a:r>
            <a:r>
              <a:rPr lang="fr-FR" dirty="0"/>
              <a:t>, </a:t>
            </a:r>
            <a:r>
              <a:rPr lang="fr-FR" dirty="0" err="1"/>
              <a:t>și</a:t>
            </a:r>
            <a:r>
              <a:rPr lang="fr-FR" dirty="0"/>
              <a:t> </a:t>
            </a:r>
            <a:r>
              <a:rPr lang="fr-FR" dirty="0" err="1"/>
              <a:t>chiar</a:t>
            </a:r>
            <a:r>
              <a:rPr lang="fr-FR" dirty="0"/>
              <a:t> au </a:t>
            </a:r>
            <a:r>
              <a:rPr lang="fr-FR" dirty="0" err="1"/>
              <a:t>arestat</a:t>
            </a:r>
            <a:r>
              <a:rPr lang="fr-FR" dirty="0"/>
              <a:t> </a:t>
            </a:r>
            <a:r>
              <a:rPr lang="fr-FR" dirty="0" err="1"/>
              <a:t>doi</a:t>
            </a:r>
            <a:r>
              <a:rPr lang="fr-FR" dirty="0"/>
              <a:t> </a:t>
            </a:r>
            <a:r>
              <a:rPr lang="fr-FR" dirty="0" err="1"/>
              <a:t>agenți</a:t>
            </a:r>
            <a:r>
              <a:rPr lang="fr-FR" dirty="0"/>
              <a:t> </a:t>
            </a:r>
            <a:r>
              <a:rPr lang="fr-FR" dirty="0" err="1"/>
              <a:t>britanici</a:t>
            </a:r>
            <a:r>
              <a:rPr lang="fr-FR" dirty="0"/>
              <a:t> care au </a:t>
            </a:r>
            <a:r>
              <a:rPr lang="fr-FR" dirty="0" err="1"/>
              <a:t>venit</a:t>
            </a:r>
            <a:r>
              <a:rPr lang="fr-FR" dirty="0"/>
              <a:t> </a:t>
            </a:r>
            <a:r>
              <a:rPr lang="fr-FR" dirty="0" err="1"/>
              <a:t>să-i</a:t>
            </a:r>
            <a:r>
              <a:rPr lang="fr-FR" dirty="0"/>
              <a:t> </a:t>
            </a:r>
            <a:r>
              <a:rPr lang="fr-FR" dirty="0" err="1"/>
              <a:t>corupă</a:t>
            </a:r>
            <a:r>
              <a:rPr lang="fr-FR" dirty="0"/>
              <a:t>. La 20 </a:t>
            </a:r>
            <a:r>
              <a:rPr lang="fr-FR" dirty="0" err="1"/>
              <a:t>ianuarie</a:t>
            </a:r>
            <a:r>
              <a:rPr lang="fr-FR" dirty="0"/>
              <a:t>, </a:t>
            </a:r>
            <a:r>
              <a:rPr lang="fr-FR" dirty="0" err="1"/>
              <a:t>trei</a:t>
            </a:r>
            <a:r>
              <a:rPr lang="fr-FR" dirty="0"/>
              <a:t> </a:t>
            </a:r>
            <a:r>
              <a:rPr lang="fr-FR" dirty="0" err="1"/>
              <a:t>regimente</a:t>
            </a:r>
            <a:r>
              <a:rPr lang="fr-FR" dirty="0"/>
              <a:t> </a:t>
            </a:r>
            <a:r>
              <a:rPr lang="fr-FR" dirty="0" err="1"/>
              <a:t>din</a:t>
            </a:r>
            <a:r>
              <a:rPr lang="fr-FR" dirty="0"/>
              <a:t> New Jersey </a:t>
            </a:r>
            <a:r>
              <a:rPr lang="fr-FR" dirty="0" err="1"/>
              <a:t>s-au</a:t>
            </a:r>
            <a:r>
              <a:rPr lang="fr-FR" dirty="0"/>
              <a:t> </a:t>
            </a:r>
            <a:r>
              <a:rPr lang="fr-FR" dirty="0" err="1"/>
              <a:t>răsculat</a:t>
            </a:r>
            <a:r>
              <a:rPr lang="fr-FR" dirty="0"/>
              <a:t> la </a:t>
            </a:r>
            <a:r>
              <a:rPr lang="fr-FR" dirty="0" err="1"/>
              <a:t>Pompton</a:t>
            </a:r>
            <a:r>
              <a:rPr lang="fr-FR" dirty="0"/>
              <a:t> </a:t>
            </a:r>
            <a:r>
              <a:rPr lang="fr-FR" dirty="0" err="1"/>
              <a:t>și</a:t>
            </a:r>
            <a:r>
              <a:rPr lang="fr-FR" dirty="0"/>
              <a:t> </a:t>
            </a:r>
            <a:r>
              <a:rPr lang="fr-FR" dirty="0" err="1"/>
              <a:t>Suffern</a:t>
            </a:r>
            <a:r>
              <a:rPr lang="fr-FR" dirty="0"/>
              <a:t>. </a:t>
            </a:r>
            <a:r>
              <a:rPr lang="fr-FR" dirty="0" err="1"/>
              <a:t>Temându</a:t>
            </a:r>
            <a:r>
              <a:rPr lang="fr-FR" dirty="0"/>
              <a:t>-se de </a:t>
            </a:r>
            <a:r>
              <a:rPr lang="fr-FR" dirty="0" err="1"/>
              <a:t>extinderea</a:t>
            </a:r>
            <a:r>
              <a:rPr lang="fr-FR" dirty="0"/>
              <a:t> </a:t>
            </a:r>
            <a:r>
              <a:rPr lang="fr-FR" dirty="0" err="1"/>
              <a:t>revoltei</a:t>
            </a:r>
            <a:r>
              <a:rPr lang="fr-FR" dirty="0"/>
              <a:t>, Washington a </a:t>
            </a:r>
            <a:r>
              <a:rPr lang="fr-FR" dirty="0" err="1"/>
              <a:t>trimis</a:t>
            </a:r>
            <a:r>
              <a:rPr lang="fr-FR" dirty="0"/>
              <a:t> </a:t>
            </a:r>
            <a:r>
              <a:rPr lang="fr-FR" dirty="0" err="1"/>
              <a:t>forțe</a:t>
            </a:r>
            <a:r>
              <a:rPr lang="fr-FR" dirty="0"/>
              <a:t> </a:t>
            </a:r>
            <a:r>
              <a:rPr lang="fr-FR" dirty="0" err="1"/>
              <a:t>pentru</a:t>
            </a:r>
            <a:r>
              <a:rPr lang="fr-FR" dirty="0"/>
              <a:t> a </a:t>
            </a:r>
            <a:r>
              <a:rPr lang="fr-FR" dirty="0" err="1"/>
              <a:t>reprima</a:t>
            </a:r>
            <a:r>
              <a:rPr lang="fr-FR" dirty="0"/>
              <a:t> </a:t>
            </a:r>
            <a:r>
              <a:rPr lang="fr-FR" dirty="0" err="1"/>
              <a:t>revolta</a:t>
            </a:r>
            <a:r>
              <a:rPr lang="fr-FR" dirty="0"/>
              <a:t>, </a:t>
            </a:r>
            <a:r>
              <a:rPr lang="fr-FR" dirty="0" err="1"/>
              <a:t>iar</a:t>
            </a:r>
            <a:r>
              <a:rPr lang="fr-FR" dirty="0"/>
              <a:t> </a:t>
            </a:r>
            <a:r>
              <a:rPr lang="fr-FR" dirty="0" err="1"/>
              <a:t>conducătorii</a:t>
            </a:r>
            <a:r>
              <a:rPr lang="fr-FR" dirty="0"/>
              <a:t> </a:t>
            </a:r>
            <a:r>
              <a:rPr lang="fr-FR" dirty="0" err="1"/>
              <a:t>ei</a:t>
            </a:r>
            <a:r>
              <a:rPr lang="fr-FR" dirty="0"/>
              <a:t> au </a:t>
            </a:r>
            <a:r>
              <a:rPr lang="fr-FR" dirty="0" err="1"/>
              <a:t>fost</a:t>
            </a:r>
            <a:r>
              <a:rPr lang="fr-FR" dirty="0"/>
              <a:t> </a:t>
            </a:r>
            <a:r>
              <a:rPr lang="fr-FR" dirty="0" err="1"/>
              <a:t>judecați</a:t>
            </a:r>
            <a:r>
              <a:rPr lang="fr-FR" dirty="0"/>
              <a:t>, </a:t>
            </a:r>
            <a:r>
              <a:rPr lang="fr-FR" dirty="0" err="1"/>
              <a:t>doi</a:t>
            </a:r>
            <a:r>
              <a:rPr lang="fr-FR" dirty="0"/>
              <a:t> </a:t>
            </a:r>
            <a:r>
              <a:rPr lang="fr-FR" dirty="0" err="1"/>
              <a:t>dintre</a:t>
            </a:r>
            <a:r>
              <a:rPr lang="fr-FR" dirty="0"/>
              <a:t> </a:t>
            </a:r>
            <a:r>
              <a:rPr lang="fr-FR" dirty="0" err="1"/>
              <a:t>ei</a:t>
            </a:r>
            <a:r>
              <a:rPr lang="fr-FR" dirty="0"/>
              <a:t> </a:t>
            </a:r>
            <a:r>
              <a:rPr lang="fr-FR" dirty="0" err="1"/>
              <a:t>fiind</a:t>
            </a:r>
            <a:r>
              <a:rPr lang="fr-FR" dirty="0"/>
              <a:t> </a:t>
            </a:r>
            <a:r>
              <a:rPr lang="fr-FR" dirty="0" err="1"/>
              <a:t>executați</a:t>
            </a:r>
            <a:r>
              <a:rPr lang="fr-FR" dirty="0" smtClean="0"/>
              <a:t>.</a:t>
            </a:r>
            <a:endParaRPr lang="en-US" dirty="0"/>
          </a:p>
        </p:txBody>
      </p:sp>
      <p:sp>
        <p:nvSpPr>
          <p:cNvPr id="6" name="TextBox 5"/>
          <p:cNvSpPr txBox="1"/>
          <p:nvPr/>
        </p:nvSpPr>
        <p:spPr>
          <a:xfrm>
            <a:off x="6324600" y="6096000"/>
            <a:ext cx="2743200" cy="369332"/>
          </a:xfrm>
          <a:prstGeom prst="rect">
            <a:avLst/>
          </a:prstGeom>
          <a:noFill/>
        </p:spPr>
        <p:txBody>
          <a:bodyPr wrap="square" rtlCol="0">
            <a:spAutoFit/>
          </a:bodyPr>
          <a:lstStyle/>
          <a:p>
            <a:pPr algn="ctr"/>
            <a:r>
              <a:rPr lang="ro-RO" dirty="0" smtClean="0"/>
              <a:t>Marșul lui Washington</a:t>
            </a:r>
            <a:endParaRPr lang="en-US" dirty="0"/>
          </a:p>
        </p:txBody>
      </p:sp>
    </p:spTree>
    <p:extLst>
      <p:ext uri="{BB962C8B-B14F-4D97-AF65-F5344CB8AC3E}">
        <p14:creationId xmlns:p14="http://schemas.microsoft.com/office/powerpoint/2010/main" val="213076873"/>
      </p:ext>
    </p:extLst>
  </p:cSld>
  <p:clrMapOvr>
    <a:masterClrMapping/>
  </p:clrMapOvr>
  <p:transition spd="slow" advTm="10000">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8800" y="914400"/>
            <a:ext cx="3399692" cy="4572000"/>
          </a:xfrm>
        </p:spPr>
      </p:pic>
      <p:sp>
        <p:nvSpPr>
          <p:cNvPr id="4" name="Text Placeholder 3"/>
          <p:cNvSpPr>
            <a:spLocks noGrp="1"/>
          </p:cNvSpPr>
          <p:nvPr>
            <p:ph type="body" sz="half" idx="2"/>
          </p:nvPr>
        </p:nvSpPr>
        <p:spPr>
          <a:xfrm>
            <a:off x="0" y="304800"/>
            <a:ext cx="5562600" cy="6629400"/>
          </a:xfrm>
        </p:spPr>
        <p:txBody>
          <a:bodyPr>
            <a:normAutofit fontScale="85000" lnSpcReduction="20000"/>
          </a:bodyPr>
          <a:lstStyle/>
          <a:p>
            <a:pPr algn="just"/>
            <a:r>
              <a:rPr lang="ro-RO" dirty="0" smtClean="0"/>
              <a:t>	</a:t>
            </a:r>
            <a:r>
              <a:rPr lang="fr-FR" dirty="0" smtClean="0"/>
              <a:t>Nathaniel </a:t>
            </a:r>
            <a:r>
              <a:rPr lang="fr-FR" dirty="0"/>
              <a:t>Greene a </a:t>
            </a:r>
            <a:r>
              <a:rPr lang="fr-FR" dirty="0" err="1"/>
              <a:t>preluat</a:t>
            </a:r>
            <a:r>
              <a:rPr lang="fr-FR" dirty="0"/>
              <a:t> </a:t>
            </a:r>
            <a:r>
              <a:rPr lang="fr-FR" dirty="0" err="1"/>
              <a:t>comanda</a:t>
            </a:r>
            <a:r>
              <a:rPr lang="fr-FR" dirty="0"/>
              <a:t> </a:t>
            </a:r>
            <a:r>
              <a:rPr lang="fr-FR" dirty="0" err="1"/>
              <a:t>armatelor</a:t>
            </a:r>
            <a:r>
              <a:rPr lang="fr-FR" dirty="0"/>
              <a:t> </a:t>
            </a:r>
            <a:r>
              <a:rPr lang="fr-FR" dirty="0" err="1"/>
              <a:t>americane</a:t>
            </a:r>
            <a:r>
              <a:rPr lang="fr-FR" dirty="0"/>
              <a:t> </a:t>
            </a:r>
            <a:r>
              <a:rPr lang="fr-FR" dirty="0" err="1"/>
              <a:t>din</a:t>
            </a:r>
            <a:r>
              <a:rPr lang="fr-FR" dirty="0"/>
              <a:t> sud </a:t>
            </a:r>
            <a:r>
              <a:rPr lang="fr-FR" dirty="0" err="1"/>
              <a:t>în</a:t>
            </a:r>
            <a:r>
              <a:rPr lang="fr-FR" dirty="0"/>
              <a:t> </a:t>
            </a:r>
            <a:r>
              <a:rPr lang="fr-FR" dirty="0" err="1"/>
              <a:t>decembrie</a:t>
            </a:r>
            <a:r>
              <a:rPr lang="fr-FR" dirty="0"/>
              <a:t> 1780 </a:t>
            </a:r>
            <a:r>
              <a:rPr lang="fr-FR" dirty="0" err="1"/>
              <a:t>și</a:t>
            </a:r>
            <a:r>
              <a:rPr lang="fr-FR" dirty="0"/>
              <a:t> </a:t>
            </a:r>
            <a:r>
              <a:rPr lang="fr-FR" dirty="0" err="1"/>
              <a:t>conștientiza</a:t>
            </a:r>
            <a:r>
              <a:rPr lang="fr-FR" dirty="0"/>
              <a:t> </a:t>
            </a:r>
            <a:r>
              <a:rPr lang="fr-FR" dirty="0" err="1"/>
              <a:t>că</a:t>
            </a:r>
            <a:r>
              <a:rPr lang="fr-FR" dirty="0"/>
              <a:t> nu </a:t>
            </a:r>
            <a:r>
              <a:rPr lang="fr-FR" dirty="0" err="1"/>
              <a:t>avea</a:t>
            </a:r>
            <a:r>
              <a:rPr lang="fr-FR" dirty="0"/>
              <a:t> </a:t>
            </a:r>
            <a:r>
              <a:rPr lang="fr-FR" dirty="0" err="1"/>
              <a:t>să-l</a:t>
            </a:r>
            <a:r>
              <a:rPr lang="fr-FR" dirty="0"/>
              <a:t> </a:t>
            </a:r>
            <a:r>
              <a:rPr lang="fr-FR" dirty="0" err="1"/>
              <a:t>înfrunte</a:t>
            </a:r>
            <a:r>
              <a:rPr lang="fr-FR" dirty="0"/>
              <a:t> </a:t>
            </a:r>
            <a:r>
              <a:rPr lang="fr-FR" dirty="0" err="1"/>
              <a:t>pe</a:t>
            </a:r>
            <a:r>
              <a:rPr lang="fr-FR" dirty="0"/>
              <a:t> Cornwallis </a:t>
            </a:r>
            <a:r>
              <a:rPr lang="fr-FR" dirty="0" err="1"/>
              <a:t>într</a:t>
            </a:r>
            <a:r>
              <a:rPr lang="fr-FR" dirty="0"/>
              <a:t>-o </a:t>
            </a:r>
            <a:r>
              <a:rPr lang="fr-FR" dirty="0" err="1"/>
              <a:t>lupta</a:t>
            </a:r>
            <a:r>
              <a:rPr lang="fr-FR" dirty="0"/>
              <a:t> </a:t>
            </a:r>
            <a:r>
              <a:rPr lang="fr-FR" dirty="0" err="1"/>
              <a:t>deschisă.A</a:t>
            </a:r>
            <a:r>
              <a:rPr lang="fr-FR" dirty="0"/>
              <a:t> </a:t>
            </a:r>
            <a:r>
              <a:rPr lang="fr-FR" dirty="0" err="1"/>
              <a:t>preluat</a:t>
            </a:r>
            <a:r>
              <a:rPr lang="fr-FR" dirty="0"/>
              <a:t> </a:t>
            </a:r>
            <a:r>
              <a:rPr lang="fr-FR" dirty="0" err="1"/>
              <a:t>ofensiva</a:t>
            </a:r>
            <a:r>
              <a:rPr lang="fr-FR" dirty="0"/>
              <a:t> </a:t>
            </a:r>
            <a:r>
              <a:rPr lang="fr-FR" dirty="0" err="1"/>
              <a:t>și</a:t>
            </a:r>
            <a:r>
              <a:rPr lang="fr-FR" dirty="0"/>
              <a:t> </a:t>
            </a:r>
            <a:r>
              <a:rPr lang="fr-FR" dirty="0" err="1"/>
              <a:t>și</a:t>
            </a:r>
            <a:r>
              <a:rPr lang="fr-FR" dirty="0"/>
              <a:t>-a </a:t>
            </a:r>
            <a:r>
              <a:rPr lang="fr-FR" dirty="0" err="1"/>
              <a:t>imparit</a:t>
            </a:r>
            <a:r>
              <a:rPr lang="fr-FR" dirty="0"/>
              <a:t> </a:t>
            </a:r>
            <a:r>
              <a:rPr lang="fr-FR" dirty="0" err="1"/>
              <a:t>soldații</a:t>
            </a:r>
            <a:r>
              <a:rPr lang="fr-FR" dirty="0"/>
              <a:t> </a:t>
            </a:r>
            <a:r>
              <a:rPr lang="fr-FR" dirty="0" err="1"/>
              <a:t>să</a:t>
            </a:r>
            <a:r>
              <a:rPr lang="fr-FR" dirty="0"/>
              <a:t> </a:t>
            </a:r>
            <a:r>
              <a:rPr lang="fr-FR" dirty="0" err="1"/>
              <a:t>hărțuiască</a:t>
            </a:r>
            <a:r>
              <a:rPr lang="fr-FR" dirty="0"/>
              <a:t> </a:t>
            </a:r>
            <a:r>
              <a:rPr lang="fr-FR" dirty="0" err="1"/>
              <a:t>flancurile</a:t>
            </a:r>
            <a:r>
              <a:rPr lang="fr-FR" dirty="0"/>
              <a:t> lui Cornwallis </a:t>
            </a:r>
            <a:r>
              <a:rPr lang="fr-FR" dirty="0" err="1"/>
              <a:t>și</a:t>
            </a:r>
            <a:r>
              <a:rPr lang="fr-FR" dirty="0"/>
              <a:t> </a:t>
            </a:r>
            <a:r>
              <a:rPr lang="fr-FR" dirty="0" err="1"/>
              <a:t>comunicațiile</a:t>
            </a:r>
            <a:r>
              <a:rPr lang="fr-FR" dirty="0"/>
              <a:t>. Cornwallis </a:t>
            </a:r>
            <a:r>
              <a:rPr lang="fr-FR" dirty="0" err="1"/>
              <a:t>câștigă</a:t>
            </a:r>
            <a:r>
              <a:rPr lang="fr-FR" dirty="0"/>
              <a:t> </a:t>
            </a:r>
            <a:r>
              <a:rPr lang="fr-FR" dirty="0" err="1"/>
              <a:t>bătăliile</a:t>
            </a:r>
            <a:r>
              <a:rPr lang="fr-FR" dirty="0"/>
              <a:t> de la </a:t>
            </a:r>
            <a:r>
              <a:rPr lang="fr-FR" dirty="0" err="1"/>
              <a:t>Cowpens</a:t>
            </a:r>
            <a:r>
              <a:rPr lang="fr-FR" dirty="0"/>
              <a:t> </a:t>
            </a:r>
            <a:r>
              <a:rPr lang="fr-FR" dirty="0" err="1"/>
              <a:t>și</a:t>
            </a:r>
            <a:r>
              <a:rPr lang="fr-FR" dirty="0"/>
              <a:t> </a:t>
            </a:r>
            <a:r>
              <a:rPr lang="fr-FR" dirty="0" err="1"/>
              <a:t>Guilford</a:t>
            </a:r>
            <a:r>
              <a:rPr lang="fr-FR" dirty="0"/>
              <a:t> </a:t>
            </a:r>
            <a:r>
              <a:rPr lang="fr-FR" dirty="0" err="1"/>
              <a:t>Corthouse</a:t>
            </a:r>
            <a:r>
              <a:rPr lang="fr-FR" dirty="0"/>
              <a:t> </a:t>
            </a:r>
            <a:r>
              <a:rPr lang="fr-FR" dirty="0" err="1"/>
              <a:t>în</a:t>
            </a:r>
            <a:r>
              <a:rPr lang="fr-FR" dirty="0"/>
              <a:t> </a:t>
            </a:r>
            <a:r>
              <a:rPr lang="fr-FR" dirty="0" err="1"/>
              <a:t>ianuarie-martie</a:t>
            </a:r>
            <a:r>
              <a:rPr lang="fr-FR" dirty="0"/>
              <a:t> 1781, dar </a:t>
            </a:r>
            <a:r>
              <a:rPr lang="fr-FR" dirty="0" err="1"/>
              <a:t>pierzând</a:t>
            </a:r>
            <a:r>
              <a:rPr lang="fr-FR" dirty="0"/>
              <a:t> </a:t>
            </a:r>
            <a:r>
              <a:rPr lang="fr-FR" dirty="0" err="1"/>
              <a:t>mulți</a:t>
            </a:r>
            <a:r>
              <a:rPr lang="fr-FR" dirty="0"/>
              <a:t> </a:t>
            </a:r>
            <a:r>
              <a:rPr lang="fr-FR" dirty="0" err="1"/>
              <a:t>soldați</a:t>
            </a:r>
            <a:r>
              <a:rPr lang="fr-FR" dirty="0"/>
              <a:t>. Cornwallis, </a:t>
            </a:r>
            <a:r>
              <a:rPr lang="fr-FR" dirty="0" err="1"/>
              <a:t>nemaiputând</a:t>
            </a:r>
            <a:r>
              <a:rPr lang="fr-FR" dirty="0"/>
              <a:t> </a:t>
            </a:r>
            <a:r>
              <a:rPr lang="fr-FR" dirty="0" err="1"/>
              <a:t>rămâne</a:t>
            </a:r>
            <a:r>
              <a:rPr lang="fr-FR" dirty="0"/>
              <a:t> </a:t>
            </a:r>
            <a:r>
              <a:rPr lang="fr-FR" dirty="0" err="1"/>
              <a:t>în</a:t>
            </a:r>
            <a:r>
              <a:rPr lang="fr-FR" dirty="0"/>
              <a:t> Carolina de Nord, s-a </a:t>
            </a:r>
            <a:r>
              <a:rPr lang="fr-FR" dirty="0" err="1"/>
              <a:t>îndreptat</a:t>
            </a:r>
            <a:r>
              <a:rPr lang="fr-FR" dirty="0"/>
              <a:t> </a:t>
            </a:r>
            <a:r>
              <a:rPr lang="fr-FR" dirty="0" err="1"/>
              <a:t>spre</a:t>
            </a:r>
            <a:r>
              <a:rPr lang="fr-FR" dirty="0"/>
              <a:t> Virginia , </a:t>
            </a:r>
            <a:r>
              <a:rPr lang="fr-FR" dirty="0" err="1"/>
              <a:t>spre</a:t>
            </a:r>
            <a:r>
              <a:rPr lang="fr-FR" dirty="0"/>
              <a:t> </a:t>
            </a:r>
            <a:r>
              <a:rPr lang="fr-FR" dirty="0" err="1"/>
              <a:t>peninsula</a:t>
            </a:r>
            <a:r>
              <a:rPr lang="fr-FR" dirty="0"/>
              <a:t> Yorktown.</a:t>
            </a:r>
            <a:endParaRPr lang="en-US" dirty="0"/>
          </a:p>
          <a:p>
            <a:pPr algn="just"/>
            <a:r>
              <a:rPr lang="fr-FR" dirty="0" err="1"/>
              <a:t>Lăsându</a:t>
            </a:r>
            <a:r>
              <a:rPr lang="fr-FR" dirty="0"/>
              <a:t>-l </a:t>
            </a:r>
            <a:r>
              <a:rPr lang="fr-FR" dirty="0" err="1"/>
              <a:t>pe</a:t>
            </a:r>
            <a:r>
              <a:rPr lang="fr-FR" dirty="0"/>
              <a:t> Cornwallis </a:t>
            </a:r>
            <a:r>
              <a:rPr lang="fr-FR" dirty="0" err="1"/>
              <a:t>în</a:t>
            </a:r>
            <a:r>
              <a:rPr lang="fr-FR" dirty="0"/>
              <a:t> </a:t>
            </a:r>
            <a:r>
              <a:rPr lang="fr-FR" dirty="0" err="1"/>
              <a:t>seama</a:t>
            </a:r>
            <a:r>
              <a:rPr lang="fr-FR" dirty="0"/>
              <a:t> </a:t>
            </a:r>
            <a:r>
              <a:rPr lang="fr-FR" dirty="0" err="1"/>
              <a:t>detașamentelor</a:t>
            </a:r>
            <a:r>
              <a:rPr lang="fr-FR" dirty="0"/>
              <a:t> de </a:t>
            </a:r>
            <a:r>
              <a:rPr lang="fr-FR" dirty="0" err="1"/>
              <a:t>luptători</a:t>
            </a:r>
            <a:r>
              <a:rPr lang="fr-FR" dirty="0"/>
              <a:t> de </a:t>
            </a:r>
            <a:r>
              <a:rPr lang="fr-FR" dirty="0" err="1"/>
              <a:t>gherilă</a:t>
            </a:r>
            <a:r>
              <a:rPr lang="fr-FR" dirty="0"/>
              <a:t> </a:t>
            </a:r>
            <a:r>
              <a:rPr lang="fr-FR" dirty="0" err="1"/>
              <a:t>din</a:t>
            </a:r>
            <a:r>
              <a:rPr lang="fr-FR" dirty="0"/>
              <a:t> Virginia, Greene a </a:t>
            </a:r>
            <a:r>
              <a:rPr lang="fr-FR" dirty="0" err="1"/>
              <a:t>atacat</a:t>
            </a:r>
            <a:r>
              <a:rPr lang="fr-FR" dirty="0"/>
              <a:t> </a:t>
            </a:r>
            <a:r>
              <a:rPr lang="fr-FR" dirty="0" err="1"/>
              <a:t>forțele</a:t>
            </a:r>
            <a:r>
              <a:rPr lang="fr-FR" dirty="0"/>
              <a:t> </a:t>
            </a:r>
            <a:r>
              <a:rPr lang="fr-FR" dirty="0" err="1"/>
              <a:t>britanice</a:t>
            </a:r>
            <a:r>
              <a:rPr lang="fr-FR" dirty="0"/>
              <a:t> </a:t>
            </a:r>
            <a:r>
              <a:rPr lang="fr-FR" dirty="0" err="1"/>
              <a:t>și</a:t>
            </a:r>
            <a:r>
              <a:rPr lang="fr-FR" dirty="0"/>
              <a:t> </a:t>
            </a:r>
            <a:r>
              <a:rPr lang="fr-FR" dirty="0" err="1"/>
              <a:t>loialiste</a:t>
            </a:r>
            <a:r>
              <a:rPr lang="fr-FR" dirty="0"/>
              <a:t> </a:t>
            </a:r>
            <a:r>
              <a:rPr lang="fr-FR" dirty="0" err="1"/>
              <a:t>din</a:t>
            </a:r>
            <a:r>
              <a:rPr lang="fr-FR" dirty="0"/>
              <a:t> Carolina de Sud </a:t>
            </a:r>
            <a:r>
              <a:rPr lang="fr-FR" dirty="0" err="1"/>
              <a:t>și</a:t>
            </a:r>
            <a:r>
              <a:rPr lang="fr-FR" dirty="0"/>
              <a:t> Georgia. A </a:t>
            </a:r>
            <a:r>
              <a:rPr lang="fr-FR" dirty="0" err="1"/>
              <a:t>fost</a:t>
            </a:r>
            <a:r>
              <a:rPr lang="fr-FR" dirty="0"/>
              <a:t> </a:t>
            </a:r>
            <a:r>
              <a:rPr lang="fr-FR" dirty="0" err="1"/>
              <a:t>respins</a:t>
            </a:r>
            <a:r>
              <a:rPr lang="fr-FR" dirty="0"/>
              <a:t> </a:t>
            </a:r>
            <a:r>
              <a:rPr lang="fr-FR" dirty="0" err="1"/>
              <a:t>din</a:t>
            </a:r>
            <a:r>
              <a:rPr lang="fr-FR" dirty="0"/>
              <a:t> </a:t>
            </a:r>
            <a:r>
              <a:rPr lang="fr-FR" dirty="0" err="1"/>
              <a:t>nou</a:t>
            </a:r>
            <a:r>
              <a:rPr lang="fr-FR" dirty="0"/>
              <a:t> la </a:t>
            </a:r>
            <a:r>
              <a:rPr lang="fr-FR" dirty="0" err="1"/>
              <a:t>Hobkirk’s</a:t>
            </a:r>
            <a:r>
              <a:rPr lang="fr-FR" dirty="0"/>
              <a:t> Hill </a:t>
            </a:r>
            <a:r>
              <a:rPr lang="fr-FR" dirty="0" err="1"/>
              <a:t>pe</a:t>
            </a:r>
            <a:r>
              <a:rPr lang="fr-FR" dirty="0"/>
              <a:t> 25 </a:t>
            </a:r>
            <a:r>
              <a:rPr lang="fr-FR" dirty="0" err="1"/>
              <a:t>aprilie</a:t>
            </a:r>
            <a:r>
              <a:rPr lang="fr-FR" dirty="0"/>
              <a:t>. Greene a </a:t>
            </a:r>
            <a:r>
              <a:rPr lang="fr-FR" dirty="0" err="1"/>
              <a:t>împins</a:t>
            </a:r>
            <a:r>
              <a:rPr lang="fr-FR" dirty="0"/>
              <a:t> </a:t>
            </a:r>
            <a:r>
              <a:rPr lang="fr-FR" dirty="0" err="1"/>
              <a:t>cu</a:t>
            </a:r>
            <a:r>
              <a:rPr lang="fr-FR" dirty="0"/>
              <a:t> </a:t>
            </a:r>
            <a:r>
              <a:rPr lang="fr-FR" dirty="0" err="1"/>
              <a:t>sprijinul</a:t>
            </a:r>
            <a:r>
              <a:rPr lang="fr-FR" dirty="0"/>
              <a:t> </a:t>
            </a:r>
            <a:r>
              <a:rPr lang="fr-FR" dirty="0" err="1"/>
              <a:t>detașamentelor</a:t>
            </a:r>
            <a:r>
              <a:rPr lang="fr-FR" dirty="0"/>
              <a:t> de </a:t>
            </a:r>
            <a:r>
              <a:rPr lang="fr-FR" dirty="0" err="1"/>
              <a:t>gherilă</a:t>
            </a:r>
            <a:r>
              <a:rPr lang="fr-FR" dirty="0"/>
              <a:t>, </a:t>
            </a:r>
            <a:r>
              <a:rPr lang="fr-FR" dirty="0" err="1"/>
              <a:t>avanposturile</a:t>
            </a:r>
            <a:r>
              <a:rPr lang="fr-FR" dirty="0"/>
              <a:t> </a:t>
            </a:r>
            <a:r>
              <a:rPr lang="fr-FR" dirty="0" err="1"/>
              <a:t>britanice</a:t>
            </a:r>
            <a:r>
              <a:rPr lang="fr-FR" dirty="0"/>
              <a:t> </a:t>
            </a:r>
            <a:r>
              <a:rPr lang="fr-FR" dirty="0" err="1"/>
              <a:t>astfel</a:t>
            </a:r>
            <a:r>
              <a:rPr lang="fr-FR" dirty="0"/>
              <a:t> </a:t>
            </a:r>
            <a:r>
              <a:rPr lang="fr-FR" dirty="0" err="1"/>
              <a:t>încât</a:t>
            </a:r>
            <a:r>
              <a:rPr lang="fr-FR" dirty="0"/>
              <a:t> </a:t>
            </a:r>
            <a:r>
              <a:rPr lang="fr-FR" dirty="0" err="1"/>
              <a:t>până</a:t>
            </a:r>
            <a:r>
              <a:rPr lang="fr-FR" dirty="0"/>
              <a:t> la </a:t>
            </a:r>
            <a:r>
              <a:rPr lang="fr-FR" dirty="0" err="1"/>
              <a:t>sfârșitul</a:t>
            </a:r>
            <a:r>
              <a:rPr lang="fr-FR" dirty="0"/>
              <a:t> </a:t>
            </a:r>
            <a:r>
              <a:rPr lang="fr-FR" dirty="0" err="1"/>
              <a:t>verii</a:t>
            </a:r>
            <a:r>
              <a:rPr lang="fr-FR" dirty="0"/>
              <a:t> </a:t>
            </a:r>
            <a:r>
              <a:rPr lang="fr-FR" dirty="0" err="1"/>
              <a:t>anului</a:t>
            </a:r>
            <a:r>
              <a:rPr lang="fr-FR" dirty="0"/>
              <a:t> 1781, </a:t>
            </a:r>
            <a:r>
              <a:rPr lang="fr-FR" dirty="0" err="1"/>
              <a:t>britanicii</a:t>
            </a:r>
            <a:r>
              <a:rPr lang="fr-FR" dirty="0"/>
              <a:t> nu mai </a:t>
            </a:r>
            <a:r>
              <a:rPr lang="fr-FR" dirty="0" err="1"/>
              <a:t>dețineau</a:t>
            </a:r>
            <a:r>
              <a:rPr lang="fr-FR" dirty="0"/>
              <a:t> </a:t>
            </a:r>
            <a:r>
              <a:rPr lang="fr-FR" dirty="0" err="1"/>
              <a:t>numai</a:t>
            </a:r>
            <a:r>
              <a:rPr lang="fr-FR" dirty="0"/>
              <a:t> Charleston </a:t>
            </a:r>
            <a:r>
              <a:rPr lang="fr-FR" dirty="0" err="1"/>
              <a:t>și</a:t>
            </a:r>
            <a:r>
              <a:rPr lang="fr-FR" dirty="0"/>
              <a:t> Savannah</a:t>
            </a:r>
            <a:r>
              <a:rPr lang="fr-FR" dirty="0" smtClean="0"/>
              <a:t>.</a:t>
            </a:r>
            <a:endParaRPr lang="ro-RO" dirty="0" smtClean="0"/>
          </a:p>
          <a:p>
            <a:pPr algn="just"/>
            <a:endParaRPr lang="en-US" dirty="0"/>
          </a:p>
          <a:p>
            <a:pPr algn="just"/>
            <a:r>
              <a:rPr lang="ro-RO" dirty="0" smtClean="0"/>
              <a:t>	</a:t>
            </a:r>
            <a:r>
              <a:rPr lang="en-US" dirty="0" err="1" smtClean="0"/>
              <a:t>Generalul</a:t>
            </a:r>
            <a:r>
              <a:rPr lang="en-US" dirty="0" smtClean="0"/>
              <a:t> </a:t>
            </a:r>
            <a:r>
              <a:rPr lang="en-US" dirty="0"/>
              <a:t>Clinton, </a:t>
            </a:r>
            <a:r>
              <a:rPr lang="en-US" dirty="0" err="1"/>
              <a:t>comandantul</a:t>
            </a:r>
            <a:r>
              <a:rPr lang="en-US" dirty="0"/>
              <a:t> supreme al </a:t>
            </a:r>
            <a:r>
              <a:rPr lang="en-US" dirty="0" err="1"/>
              <a:t>armatei</a:t>
            </a:r>
            <a:r>
              <a:rPr lang="en-US" dirty="0"/>
              <a:t> </a:t>
            </a:r>
            <a:r>
              <a:rPr lang="en-US" dirty="0" err="1"/>
              <a:t>britanice</a:t>
            </a:r>
            <a:r>
              <a:rPr lang="en-US" dirty="0"/>
              <a:t>, </a:t>
            </a:r>
            <a:r>
              <a:rPr lang="en-US" dirty="0" err="1"/>
              <a:t>socotind</a:t>
            </a:r>
            <a:r>
              <a:rPr lang="en-US" dirty="0"/>
              <a:t> </a:t>
            </a:r>
            <a:r>
              <a:rPr lang="en-US" dirty="0" err="1"/>
              <a:t>că</a:t>
            </a:r>
            <a:r>
              <a:rPr lang="en-US" dirty="0"/>
              <a:t> </a:t>
            </a:r>
            <a:r>
              <a:rPr lang="en-US" dirty="0" err="1"/>
              <a:t>forțele</a:t>
            </a:r>
            <a:r>
              <a:rPr lang="en-US" dirty="0"/>
              <a:t> Americano-</a:t>
            </a:r>
            <a:r>
              <a:rPr lang="en-US" dirty="0" err="1"/>
              <a:t>franceze</a:t>
            </a:r>
            <a:r>
              <a:rPr lang="en-US" dirty="0"/>
              <a:t> </a:t>
            </a:r>
            <a:r>
              <a:rPr lang="en-US" dirty="0" err="1"/>
              <a:t>vor</a:t>
            </a:r>
            <a:r>
              <a:rPr lang="en-US" dirty="0"/>
              <a:t> </a:t>
            </a:r>
            <a:r>
              <a:rPr lang="en-US" dirty="0" err="1"/>
              <a:t>asalta</a:t>
            </a:r>
            <a:r>
              <a:rPr lang="en-US" dirty="0"/>
              <a:t> New York, s-a </a:t>
            </a:r>
            <a:r>
              <a:rPr lang="en-US" dirty="0" err="1"/>
              <a:t>pregătit</a:t>
            </a:r>
            <a:r>
              <a:rPr lang="en-US" dirty="0"/>
              <a:t> </a:t>
            </a:r>
            <a:r>
              <a:rPr lang="en-US" dirty="0" err="1"/>
              <a:t>să</a:t>
            </a:r>
            <a:r>
              <a:rPr lang="en-US" dirty="0"/>
              <a:t> </a:t>
            </a:r>
            <a:r>
              <a:rPr lang="en-US" dirty="0" err="1"/>
              <a:t>respingă</a:t>
            </a:r>
            <a:r>
              <a:rPr lang="en-US" dirty="0"/>
              <a:t> </a:t>
            </a:r>
            <a:r>
              <a:rPr lang="en-US" dirty="0" err="1"/>
              <a:t>atacul</a:t>
            </a:r>
            <a:r>
              <a:rPr lang="en-US" dirty="0"/>
              <a:t>. </a:t>
            </a:r>
            <a:r>
              <a:rPr lang="fr-FR" dirty="0"/>
              <a:t>Washington </a:t>
            </a:r>
            <a:r>
              <a:rPr lang="fr-FR" dirty="0" err="1"/>
              <a:t>însoțit</a:t>
            </a:r>
            <a:r>
              <a:rPr lang="fr-FR" dirty="0"/>
              <a:t> de Rochambeau au </a:t>
            </a:r>
            <a:r>
              <a:rPr lang="fr-FR" dirty="0" err="1"/>
              <a:t>pregătit</a:t>
            </a:r>
            <a:r>
              <a:rPr lang="fr-FR" dirty="0"/>
              <a:t> </a:t>
            </a:r>
            <a:r>
              <a:rPr lang="fr-FR" dirty="0" err="1"/>
              <a:t>asaltul</a:t>
            </a:r>
            <a:r>
              <a:rPr lang="fr-FR" dirty="0"/>
              <a:t> </a:t>
            </a:r>
            <a:r>
              <a:rPr lang="fr-FR" dirty="0" err="1"/>
              <a:t>asupra</a:t>
            </a:r>
            <a:r>
              <a:rPr lang="fr-FR" dirty="0"/>
              <a:t> New York-</a:t>
            </a:r>
            <a:r>
              <a:rPr lang="fr-FR" dirty="0" err="1"/>
              <a:t>ului</a:t>
            </a:r>
            <a:r>
              <a:rPr lang="fr-FR" dirty="0"/>
              <a:t>, o </a:t>
            </a:r>
            <a:r>
              <a:rPr lang="fr-FR" dirty="0" err="1"/>
              <a:t>operație</a:t>
            </a:r>
            <a:r>
              <a:rPr lang="fr-FR" dirty="0"/>
              <a:t> </a:t>
            </a:r>
            <a:r>
              <a:rPr lang="fr-FR" dirty="0" err="1"/>
              <a:t>combinată</a:t>
            </a:r>
            <a:r>
              <a:rPr lang="fr-FR" dirty="0"/>
              <a:t> de </a:t>
            </a:r>
            <a:r>
              <a:rPr lang="fr-FR" dirty="0" err="1"/>
              <a:t>pe</a:t>
            </a:r>
            <a:r>
              <a:rPr lang="fr-FR" dirty="0"/>
              <a:t> </a:t>
            </a:r>
            <a:r>
              <a:rPr lang="fr-FR" dirty="0" err="1"/>
              <a:t>uscat</a:t>
            </a:r>
            <a:r>
              <a:rPr lang="fr-FR" dirty="0"/>
              <a:t> </a:t>
            </a:r>
            <a:r>
              <a:rPr lang="fr-FR" dirty="0" err="1"/>
              <a:t>și</a:t>
            </a:r>
            <a:r>
              <a:rPr lang="fr-FR" dirty="0"/>
              <a:t> de </a:t>
            </a:r>
            <a:r>
              <a:rPr lang="fr-FR" dirty="0" err="1"/>
              <a:t>pe</a:t>
            </a:r>
            <a:r>
              <a:rPr lang="fr-FR" dirty="0"/>
              <a:t> mare, </a:t>
            </a:r>
            <a:r>
              <a:rPr lang="fr-FR" dirty="0" err="1"/>
              <a:t>contend</a:t>
            </a:r>
            <a:r>
              <a:rPr lang="fr-FR" dirty="0"/>
              <a:t> </a:t>
            </a:r>
            <a:r>
              <a:rPr lang="fr-FR" dirty="0" err="1"/>
              <a:t>pe</a:t>
            </a:r>
            <a:r>
              <a:rPr lang="fr-FR" dirty="0"/>
              <a:t> </a:t>
            </a:r>
            <a:r>
              <a:rPr lang="fr-FR" dirty="0" err="1"/>
              <a:t>cooperarea</a:t>
            </a:r>
            <a:r>
              <a:rPr lang="fr-FR" dirty="0"/>
              <a:t> </a:t>
            </a:r>
            <a:r>
              <a:rPr lang="fr-FR" dirty="0" err="1"/>
              <a:t>flotei</a:t>
            </a:r>
            <a:r>
              <a:rPr lang="fr-FR" dirty="0"/>
              <a:t> </a:t>
            </a:r>
            <a:r>
              <a:rPr lang="fr-FR" dirty="0" err="1"/>
              <a:t>franceze</a:t>
            </a:r>
            <a:r>
              <a:rPr lang="fr-FR" dirty="0"/>
              <a:t> de 20 de nave </a:t>
            </a:r>
            <a:r>
              <a:rPr lang="fr-FR" dirty="0" err="1"/>
              <a:t>comandată</a:t>
            </a:r>
            <a:r>
              <a:rPr lang="fr-FR" dirty="0"/>
              <a:t> de </a:t>
            </a:r>
            <a:r>
              <a:rPr lang="fr-FR" dirty="0" err="1"/>
              <a:t>amiralul</a:t>
            </a:r>
            <a:r>
              <a:rPr lang="fr-FR" dirty="0"/>
              <a:t> Grasse. </a:t>
            </a:r>
            <a:r>
              <a:rPr lang="fr-FR" dirty="0" err="1"/>
              <a:t>Urmărind</a:t>
            </a:r>
            <a:r>
              <a:rPr lang="fr-FR" dirty="0"/>
              <a:t> </a:t>
            </a:r>
            <a:r>
              <a:rPr lang="fr-FR" dirty="0" err="1"/>
              <a:t>operațiile</a:t>
            </a:r>
            <a:r>
              <a:rPr lang="fr-FR" dirty="0"/>
              <a:t> </a:t>
            </a:r>
            <a:r>
              <a:rPr lang="fr-FR" dirty="0" err="1"/>
              <a:t>din</a:t>
            </a:r>
            <a:r>
              <a:rPr lang="fr-FR" dirty="0"/>
              <a:t> sud, Rochambeau </a:t>
            </a:r>
            <a:r>
              <a:rPr lang="fr-FR" dirty="0" err="1"/>
              <a:t>și</a:t>
            </a:r>
            <a:r>
              <a:rPr lang="fr-FR" dirty="0"/>
              <a:t>-a </a:t>
            </a:r>
            <a:r>
              <a:rPr lang="fr-FR" dirty="0" err="1"/>
              <a:t>dat</a:t>
            </a:r>
            <a:r>
              <a:rPr lang="fr-FR" dirty="0"/>
              <a:t> </a:t>
            </a:r>
            <a:r>
              <a:rPr lang="fr-FR" dirty="0" err="1"/>
              <a:t>seama</a:t>
            </a:r>
            <a:r>
              <a:rPr lang="fr-FR" dirty="0"/>
              <a:t> </a:t>
            </a:r>
            <a:r>
              <a:rPr lang="fr-FR" dirty="0" err="1"/>
              <a:t>că</a:t>
            </a:r>
            <a:r>
              <a:rPr lang="fr-FR" dirty="0"/>
              <a:t> un </a:t>
            </a:r>
            <a:r>
              <a:rPr lang="fr-FR" dirty="0" err="1"/>
              <a:t>atac</a:t>
            </a:r>
            <a:r>
              <a:rPr lang="fr-FR" dirty="0"/>
              <a:t> </a:t>
            </a:r>
            <a:r>
              <a:rPr lang="fr-FR" dirty="0" err="1"/>
              <a:t>împotriva</a:t>
            </a:r>
            <a:r>
              <a:rPr lang="fr-FR" dirty="0"/>
              <a:t> </a:t>
            </a:r>
            <a:r>
              <a:rPr lang="fr-FR" dirty="0" err="1"/>
              <a:t>forțelor</a:t>
            </a:r>
            <a:r>
              <a:rPr lang="fr-FR" dirty="0"/>
              <a:t> </a:t>
            </a:r>
            <a:r>
              <a:rPr lang="fr-FR" dirty="0" err="1"/>
              <a:t>britanice</a:t>
            </a:r>
            <a:r>
              <a:rPr lang="fr-FR" dirty="0"/>
              <a:t> </a:t>
            </a:r>
            <a:r>
              <a:rPr lang="fr-FR" dirty="0" err="1"/>
              <a:t>din</a:t>
            </a:r>
            <a:r>
              <a:rPr lang="fr-FR" dirty="0"/>
              <a:t> Virginia </a:t>
            </a:r>
            <a:r>
              <a:rPr lang="fr-FR" dirty="0" err="1"/>
              <a:t>puteau</a:t>
            </a:r>
            <a:r>
              <a:rPr lang="fr-FR" dirty="0"/>
              <a:t> </a:t>
            </a:r>
            <a:r>
              <a:rPr lang="fr-FR" dirty="0" err="1"/>
              <a:t>să</a:t>
            </a:r>
            <a:r>
              <a:rPr lang="fr-FR" dirty="0"/>
              <a:t> </a:t>
            </a:r>
            <a:r>
              <a:rPr lang="fr-FR" dirty="0" err="1"/>
              <a:t>aibă</a:t>
            </a:r>
            <a:r>
              <a:rPr lang="fr-FR" dirty="0"/>
              <a:t> </a:t>
            </a:r>
            <a:r>
              <a:rPr lang="fr-FR" dirty="0" err="1"/>
              <a:t>șanse</a:t>
            </a:r>
            <a:r>
              <a:rPr lang="fr-FR" dirty="0"/>
              <a:t> mari de </a:t>
            </a:r>
            <a:r>
              <a:rPr lang="fr-FR" dirty="0" err="1"/>
              <a:t>victorie</a:t>
            </a:r>
            <a:r>
              <a:rPr lang="fr-FR" dirty="0"/>
              <a:t>. L-a convins </a:t>
            </a:r>
            <a:r>
              <a:rPr lang="fr-FR" dirty="0" err="1"/>
              <a:t>pe</a:t>
            </a:r>
            <a:r>
              <a:rPr lang="fr-FR" dirty="0"/>
              <a:t> Washington </a:t>
            </a:r>
            <a:r>
              <a:rPr lang="fr-FR" dirty="0" err="1"/>
              <a:t>să-și</a:t>
            </a:r>
            <a:r>
              <a:rPr lang="fr-FR" dirty="0"/>
              <a:t> </a:t>
            </a:r>
            <a:r>
              <a:rPr lang="fr-FR" dirty="0" err="1"/>
              <a:t>schimbe</a:t>
            </a:r>
            <a:r>
              <a:rPr lang="fr-FR" dirty="0"/>
              <a:t> </a:t>
            </a:r>
            <a:r>
              <a:rPr lang="fr-FR" dirty="0" err="1"/>
              <a:t>obiectivul</a:t>
            </a:r>
            <a:r>
              <a:rPr lang="fr-FR" dirty="0"/>
              <a:t>.</a:t>
            </a:r>
            <a:endParaRPr lang="en-US" dirty="0"/>
          </a:p>
          <a:p>
            <a:pPr algn="just"/>
            <a:r>
              <a:rPr lang="ro-RO" dirty="0" smtClean="0"/>
              <a:t>	</a:t>
            </a:r>
            <a:r>
              <a:rPr lang="fr-FR" dirty="0" err="1" smtClean="0"/>
              <a:t>Flota</a:t>
            </a:r>
            <a:r>
              <a:rPr lang="fr-FR" dirty="0" smtClean="0"/>
              <a:t> </a:t>
            </a:r>
            <a:r>
              <a:rPr lang="fr-FR" dirty="0"/>
              <a:t>lui Grasse a </a:t>
            </a:r>
            <a:r>
              <a:rPr lang="fr-FR" dirty="0" err="1"/>
              <a:t>sosit</a:t>
            </a:r>
            <a:r>
              <a:rPr lang="fr-FR" dirty="0"/>
              <a:t> </a:t>
            </a:r>
            <a:r>
              <a:rPr lang="fr-FR" dirty="0" err="1"/>
              <a:t>în</a:t>
            </a:r>
            <a:r>
              <a:rPr lang="fr-FR" dirty="0"/>
              <a:t> </a:t>
            </a:r>
            <a:r>
              <a:rPr lang="fr-FR" dirty="0" err="1"/>
              <a:t>golful</a:t>
            </a:r>
            <a:r>
              <a:rPr lang="fr-FR" dirty="0"/>
              <a:t> Chesapeake, </a:t>
            </a:r>
            <a:r>
              <a:rPr lang="fr-FR" dirty="0" err="1"/>
              <a:t>aducând</a:t>
            </a:r>
            <a:r>
              <a:rPr lang="fr-FR" dirty="0"/>
              <a:t> 3000 de </a:t>
            </a:r>
            <a:r>
              <a:rPr lang="fr-FR" dirty="0" err="1"/>
              <a:t>soldați</a:t>
            </a:r>
            <a:r>
              <a:rPr lang="fr-FR" dirty="0"/>
              <a:t> </a:t>
            </a:r>
            <a:r>
              <a:rPr lang="fr-FR" dirty="0" err="1"/>
              <a:t>francezi</a:t>
            </a:r>
            <a:r>
              <a:rPr lang="fr-FR" dirty="0"/>
              <a:t> </a:t>
            </a:r>
            <a:r>
              <a:rPr lang="fr-FR" dirty="0" err="1"/>
              <a:t>din</a:t>
            </a:r>
            <a:r>
              <a:rPr lang="fr-FR" dirty="0"/>
              <a:t> </a:t>
            </a:r>
            <a:r>
              <a:rPr lang="fr-FR" dirty="0" err="1"/>
              <a:t>Indiile</a:t>
            </a:r>
            <a:r>
              <a:rPr lang="fr-FR" dirty="0"/>
              <a:t> de </a:t>
            </a:r>
            <a:r>
              <a:rPr lang="fr-FR" dirty="0" err="1"/>
              <a:t>Vest</a:t>
            </a:r>
            <a:r>
              <a:rPr lang="fr-FR" dirty="0"/>
              <a:t>. A </a:t>
            </a:r>
            <a:r>
              <a:rPr lang="fr-FR" dirty="0" err="1"/>
              <a:t>doua</a:t>
            </a:r>
            <a:r>
              <a:rPr lang="fr-FR" dirty="0"/>
              <a:t> </a:t>
            </a:r>
            <a:r>
              <a:rPr lang="fr-FR" dirty="0" err="1"/>
              <a:t>zi</a:t>
            </a:r>
            <a:r>
              <a:rPr lang="fr-FR" dirty="0"/>
              <a:t>, Washington a </a:t>
            </a:r>
            <a:r>
              <a:rPr lang="fr-FR" dirty="0" err="1"/>
              <a:t>planificat</a:t>
            </a:r>
            <a:r>
              <a:rPr lang="fr-FR" dirty="0"/>
              <a:t> </a:t>
            </a:r>
            <a:r>
              <a:rPr lang="fr-FR" dirty="0" err="1"/>
              <a:t>lupta</a:t>
            </a:r>
            <a:r>
              <a:rPr lang="fr-FR" dirty="0"/>
              <a:t>, </a:t>
            </a:r>
            <a:r>
              <a:rPr lang="fr-FR" dirty="0" err="1"/>
              <a:t>și</a:t>
            </a:r>
            <a:r>
              <a:rPr lang="fr-FR" dirty="0"/>
              <a:t> la 21 </a:t>
            </a:r>
            <a:r>
              <a:rPr lang="fr-FR" dirty="0" err="1"/>
              <a:t>august</a:t>
            </a:r>
            <a:r>
              <a:rPr lang="fr-FR" dirty="0"/>
              <a:t>, </a:t>
            </a:r>
            <a:r>
              <a:rPr lang="fr-FR" dirty="0" err="1"/>
              <a:t>lăsând</a:t>
            </a:r>
            <a:r>
              <a:rPr lang="fr-FR" dirty="0"/>
              <a:t> 10 </a:t>
            </a:r>
            <a:r>
              <a:rPr lang="fr-FR" dirty="0" err="1"/>
              <a:t>regimente</a:t>
            </a:r>
            <a:r>
              <a:rPr lang="fr-FR" dirty="0"/>
              <a:t> </a:t>
            </a:r>
            <a:r>
              <a:rPr lang="fr-FR" dirty="0" err="1"/>
              <a:t>pe</a:t>
            </a:r>
            <a:r>
              <a:rPr lang="fr-FR" dirty="0"/>
              <a:t> Hudson, s-a </a:t>
            </a:r>
            <a:r>
              <a:rPr lang="fr-FR" dirty="0" err="1"/>
              <a:t>îndreptat</a:t>
            </a:r>
            <a:r>
              <a:rPr lang="fr-FR" dirty="0"/>
              <a:t> </a:t>
            </a:r>
            <a:r>
              <a:rPr lang="fr-FR" dirty="0" err="1"/>
              <a:t>spre</a:t>
            </a:r>
            <a:r>
              <a:rPr lang="fr-FR" dirty="0"/>
              <a:t> Virginia, </a:t>
            </a:r>
            <a:r>
              <a:rPr lang="fr-FR" dirty="0" err="1"/>
              <a:t>alături</a:t>
            </a:r>
            <a:r>
              <a:rPr lang="fr-FR" dirty="0"/>
              <a:t> de </a:t>
            </a:r>
            <a:r>
              <a:rPr lang="fr-FR" dirty="0" err="1"/>
              <a:t>forțele</a:t>
            </a:r>
            <a:r>
              <a:rPr lang="fr-FR" dirty="0"/>
              <a:t> </a:t>
            </a:r>
            <a:r>
              <a:rPr lang="fr-FR" dirty="0" err="1"/>
              <a:t>franceze</a:t>
            </a:r>
            <a:r>
              <a:rPr lang="fr-FR" dirty="0"/>
              <a:t> </a:t>
            </a:r>
            <a:r>
              <a:rPr lang="fr-FR" dirty="0" err="1"/>
              <a:t>din</a:t>
            </a:r>
            <a:r>
              <a:rPr lang="fr-FR" dirty="0"/>
              <a:t> Newport. </a:t>
            </a:r>
            <a:r>
              <a:rPr lang="fr-FR" dirty="0" err="1"/>
              <a:t>Trupele</a:t>
            </a:r>
            <a:r>
              <a:rPr lang="fr-FR" dirty="0"/>
              <a:t>, </a:t>
            </a:r>
            <a:r>
              <a:rPr lang="fr-FR" dirty="0" err="1"/>
              <a:t>transportate</a:t>
            </a:r>
            <a:r>
              <a:rPr lang="fr-FR" dirty="0"/>
              <a:t> de </a:t>
            </a:r>
            <a:r>
              <a:rPr lang="fr-FR" dirty="0" err="1"/>
              <a:t>flota</a:t>
            </a:r>
            <a:r>
              <a:rPr lang="fr-FR" dirty="0"/>
              <a:t> lui Grasse, au </a:t>
            </a:r>
            <a:r>
              <a:rPr lang="fr-FR" dirty="0" err="1"/>
              <a:t>debarcat</a:t>
            </a:r>
            <a:r>
              <a:rPr lang="fr-FR" dirty="0"/>
              <a:t> </a:t>
            </a:r>
            <a:r>
              <a:rPr lang="fr-FR" dirty="0" err="1"/>
              <a:t>și</a:t>
            </a:r>
            <a:r>
              <a:rPr lang="fr-FR" dirty="0"/>
              <a:t> au </a:t>
            </a:r>
            <a:r>
              <a:rPr lang="fr-FR" dirty="0" err="1"/>
              <a:t>ocupat</a:t>
            </a:r>
            <a:r>
              <a:rPr lang="fr-FR" dirty="0"/>
              <a:t> </a:t>
            </a:r>
            <a:r>
              <a:rPr lang="fr-FR" dirty="0" err="1"/>
              <a:t>pozițiile</a:t>
            </a:r>
            <a:r>
              <a:rPr lang="fr-FR" dirty="0"/>
              <a:t> de </a:t>
            </a:r>
            <a:r>
              <a:rPr lang="fr-FR" dirty="0" err="1"/>
              <a:t>pe</a:t>
            </a:r>
            <a:r>
              <a:rPr lang="fr-FR" dirty="0"/>
              <a:t> </a:t>
            </a:r>
            <a:r>
              <a:rPr lang="fr-FR" dirty="0" err="1"/>
              <a:t>uscat</a:t>
            </a:r>
            <a:r>
              <a:rPr lang="fr-FR" dirty="0"/>
              <a:t> </a:t>
            </a:r>
            <a:r>
              <a:rPr lang="fr-FR" dirty="0" err="1"/>
              <a:t>din</a:t>
            </a:r>
            <a:r>
              <a:rPr lang="fr-FR" dirty="0"/>
              <a:t> </a:t>
            </a:r>
            <a:r>
              <a:rPr lang="fr-FR" dirty="0" err="1"/>
              <a:t>față</a:t>
            </a:r>
            <a:r>
              <a:rPr lang="fr-FR" dirty="0"/>
              <a:t> Yorktown. Li </a:t>
            </a:r>
            <a:r>
              <a:rPr lang="fr-FR" dirty="0" err="1"/>
              <a:t>s-au</a:t>
            </a:r>
            <a:r>
              <a:rPr lang="fr-FR" dirty="0"/>
              <a:t> </a:t>
            </a:r>
            <a:r>
              <a:rPr lang="fr-FR" dirty="0" err="1"/>
              <a:t>alăturat</a:t>
            </a:r>
            <a:r>
              <a:rPr lang="fr-FR" dirty="0"/>
              <a:t> 1200 de </a:t>
            </a:r>
            <a:r>
              <a:rPr lang="fr-FR" dirty="0" err="1"/>
              <a:t>soldați</a:t>
            </a:r>
            <a:r>
              <a:rPr lang="fr-FR" dirty="0"/>
              <a:t> </a:t>
            </a:r>
            <a:r>
              <a:rPr lang="fr-FR" dirty="0" err="1"/>
              <a:t>comandați</a:t>
            </a:r>
            <a:r>
              <a:rPr lang="fr-FR" dirty="0"/>
              <a:t> de La Fayette, care au </a:t>
            </a:r>
            <a:r>
              <a:rPr lang="fr-FR" dirty="0" err="1"/>
              <a:t>fost</a:t>
            </a:r>
            <a:r>
              <a:rPr lang="fr-FR" dirty="0"/>
              <a:t> </a:t>
            </a:r>
            <a:r>
              <a:rPr lang="fr-FR" dirty="0" err="1"/>
              <a:t>trimiși</a:t>
            </a:r>
            <a:r>
              <a:rPr lang="fr-FR" dirty="0"/>
              <a:t> la Richmond </a:t>
            </a:r>
            <a:r>
              <a:rPr lang="fr-FR" dirty="0" err="1"/>
              <a:t>să</a:t>
            </a:r>
            <a:r>
              <a:rPr lang="fr-FR" dirty="0"/>
              <a:t> </a:t>
            </a:r>
            <a:r>
              <a:rPr lang="fr-FR" dirty="0" err="1"/>
              <a:t>sprijine</a:t>
            </a:r>
            <a:r>
              <a:rPr lang="fr-FR" dirty="0"/>
              <a:t> </a:t>
            </a:r>
            <a:r>
              <a:rPr lang="fr-FR" dirty="0" err="1"/>
              <a:t>detașamentele</a:t>
            </a:r>
            <a:r>
              <a:rPr lang="fr-FR" dirty="0"/>
              <a:t> de </a:t>
            </a:r>
            <a:r>
              <a:rPr lang="fr-FR" dirty="0" err="1"/>
              <a:t>gherilă</a:t>
            </a:r>
            <a:r>
              <a:rPr lang="fr-FR" dirty="0"/>
              <a:t> </a:t>
            </a:r>
            <a:r>
              <a:rPr lang="fr-FR" dirty="0" err="1"/>
              <a:t>din</a:t>
            </a:r>
            <a:r>
              <a:rPr lang="fr-FR" dirty="0"/>
              <a:t> Virginia</a:t>
            </a:r>
            <a:r>
              <a:rPr lang="fr-FR" dirty="0" smtClean="0"/>
              <a:t>.</a:t>
            </a:r>
            <a:endParaRPr lang="ro-RO" dirty="0" smtClean="0"/>
          </a:p>
          <a:p>
            <a:pPr algn="just"/>
            <a:endParaRPr lang="en-US" dirty="0"/>
          </a:p>
          <a:p>
            <a:pPr algn="just"/>
            <a:r>
              <a:rPr lang="ro-RO" dirty="0" smtClean="0"/>
              <a:t>	</a:t>
            </a:r>
            <a:r>
              <a:rPr lang="fr-FR" dirty="0" err="1" smtClean="0"/>
              <a:t>Pe</a:t>
            </a:r>
            <a:r>
              <a:rPr lang="fr-FR" dirty="0" smtClean="0"/>
              <a:t> </a:t>
            </a:r>
            <a:r>
              <a:rPr lang="fr-FR" dirty="0"/>
              <a:t>20 </a:t>
            </a:r>
            <a:r>
              <a:rPr lang="fr-FR" dirty="0" err="1"/>
              <a:t>septembrie</a:t>
            </a:r>
            <a:r>
              <a:rPr lang="fr-FR" dirty="0"/>
              <a:t>, </a:t>
            </a:r>
            <a:r>
              <a:rPr lang="fr-FR" dirty="0" err="1"/>
              <a:t>forțele</a:t>
            </a:r>
            <a:r>
              <a:rPr lang="fr-FR" dirty="0"/>
              <a:t> </a:t>
            </a:r>
            <a:r>
              <a:rPr lang="fr-FR" dirty="0" err="1"/>
              <a:t>aliate</a:t>
            </a:r>
            <a:r>
              <a:rPr lang="fr-FR" dirty="0"/>
              <a:t> </a:t>
            </a:r>
            <a:r>
              <a:rPr lang="fr-FR" dirty="0" err="1"/>
              <a:t>aveau</a:t>
            </a:r>
            <a:r>
              <a:rPr lang="fr-FR" dirty="0"/>
              <a:t> peste 18 000 de </a:t>
            </a:r>
            <a:r>
              <a:rPr lang="fr-FR" dirty="0" err="1"/>
              <a:t>soldați</a:t>
            </a:r>
            <a:r>
              <a:rPr lang="fr-FR" dirty="0"/>
              <a:t> </a:t>
            </a:r>
            <a:r>
              <a:rPr lang="fr-FR" dirty="0" err="1"/>
              <a:t>din</a:t>
            </a:r>
            <a:r>
              <a:rPr lang="fr-FR" dirty="0"/>
              <a:t> care 9500 </a:t>
            </a:r>
            <a:r>
              <a:rPr lang="fr-FR" dirty="0" err="1"/>
              <a:t>erau</a:t>
            </a:r>
            <a:r>
              <a:rPr lang="fr-FR" dirty="0"/>
              <a:t> </a:t>
            </a:r>
            <a:r>
              <a:rPr lang="fr-FR" dirty="0" err="1"/>
              <a:t>americani</a:t>
            </a:r>
            <a:r>
              <a:rPr lang="fr-FR" dirty="0"/>
              <a:t>, inclusive 3200 de </a:t>
            </a:r>
            <a:r>
              <a:rPr lang="fr-FR" dirty="0" err="1"/>
              <a:t>milițieni</a:t>
            </a:r>
            <a:r>
              <a:rPr lang="fr-FR" dirty="0"/>
              <a:t>. Cornwallis se </a:t>
            </a:r>
            <a:r>
              <a:rPr lang="fr-FR" dirty="0" err="1"/>
              <a:t>afla</a:t>
            </a:r>
            <a:r>
              <a:rPr lang="fr-FR" dirty="0"/>
              <a:t> </a:t>
            </a:r>
            <a:r>
              <a:rPr lang="fr-FR" dirty="0" err="1"/>
              <a:t>înconjurat</a:t>
            </a:r>
            <a:r>
              <a:rPr lang="fr-FR" dirty="0"/>
              <a:t> </a:t>
            </a:r>
            <a:r>
              <a:rPr lang="fr-FR" dirty="0" err="1"/>
              <a:t>pe</a:t>
            </a:r>
            <a:r>
              <a:rPr lang="fr-FR" dirty="0"/>
              <a:t> </a:t>
            </a:r>
            <a:r>
              <a:rPr lang="fr-FR" dirty="0" err="1"/>
              <a:t>uscat</a:t>
            </a:r>
            <a:r>
              <a:rPr lang="fr-FR" dirty="0"/>
              <a:t> de </a:t>
            </a:r>
            <a:r>
              <a:rPr lang="fr-FR" dirty="0" err="1"/>
              <a:t>forțe</a:t>
            </a:r>
            <a:r>
              <a:rPr lang="fr-FR" dirty="0"/>
              <a:t> </a:t>
            </a:r>
            <a:r>
              <a:rPr lang="fr-FR" dirty="0" err="1"/>
              <a:t>armate</a:t>
            </a:r>
            <a:r>
              <a:rPr lang="fr-FR" dirty="0"/>
              <a:t> net </a:t>
            </a:r>
            <a:r>
              <a:rPr lang="fr-FR" dirty="0" err="1"/>
              <a:t>superioare</a:t>
            </a:r>
            <a:r>
              <a:rPr lang="fr-FR" dirty="0"/>
              <a:t> </a:t>
            </a:r>
            <a:r>
              <a:rPr lang="fr-FR" dirty="0" err="1"/>
              <a:t>și</a:t>
            </a:r>
            <a:r>
              <a:rPr lang="fr-FR" dirty="0"/>
              <a:t> </a:t>
            </a:r>
            <a:r>
              <a:rPr lang="fr-FR" dirty="0" err="1"/>
              <a:t>retragerea</a:t>
            </a:r>
            <a:r>
              <a:rPr lang="fr-FR" dirty="0"/>
              <a:t> </a:t>
            </a:r>
            <a:r>
              <a:rPr lang="fr-FR" dirty="0" err="1"/>
              <a:t>pe</a:t>
            </a:r>
            <a:r>
              <a:rPr lang="fr-FR" dirty="0"/>
              <a:t> mare </a:t>
            </a:r>
            <a:r>
              <a:rPr lang="fr-FR" dirty="0" err="1"/>
              <a:t>era</a:t>
            </a:r>
            <a:r>
              <a:rPr lang="fr-FR" dirty="0"/>
              <a:t> </a:t>
            </a:r>
            <a:r>
              <a:rPr lang="fr-FR" dirty="0" err="1"/>
              <a:t>îndoielnică</a:t>
            </a:r>
            <a:r>
              <a:rPr lang="fr-FR" dirty="0"/>
              <a:t> </a:t>
            </a:r>
            <a:r>
              <a:rPr lang="fr-FR" dirty="0" err="1"/>
              <a:t>din</a:t>
            </a:r>
            <a:r>
              <a:rPr lang="fr-FR" dirty="0"/>
              <a:t> </a:t>
            </a:r>
            <a:r>
              <a:rPr lang="fr-FR" dirty="0" err="1"/>
              <a:t>cauza</a:t>
            </a:r>
            <a:r>
              <a:rPr lang="fr-FR" dirty="0"/>
              <a:t> </a:t>
            </a:r>
            <a:r>
              <a:rPr lang="fr-FR" dirty="0" err="1"/>
              <a:t>flotei</a:t>
            </a:r>
            <a:r>
              <a:rPr lang="fr-FR" dirty="0"/>
              <a:t> </a:t>
            </a:r>
            <a:r>
              <a:rPr lang="fr-FR" dirty="0" err="1"/>
              <a:t>franceze</a:t>
            </a:r>
            <a:r>
              <a:rPr lang="fr-FR" dirty="0"/>
              <a:t>. Clinton a </a:t>
            </a:r>
            <a:r>
              <a:rPr lang="fr-FR" dirty="0" err="1"/>
              <a:t>primit</a:t>
            </a:r>
            <a:r>
              <a:rPr lang="fr-FR" dirty="0"/>
              <a:t> de la Cornwallis la 23 </a:t>
            </a:r>
            <a:r>
              <a:rPr lang="fr-FR" dirty="0" err="1"/>
              <a:t>septembrie</a:t>
            </a:r>
            <a:r>
              <a:rPr lang="fr-FR" dirty="0"/>
              <a:t> </a:t>
            </a:r>
            <a:r>
              <a:rPr lang="fr-FR" dirty="0" err="1"/>
              <a:t>mesajul</a:t>
            </a:r>
            <a:r>
              <a:rPr lang="fr-FR" dirty="0"/>
              <a:t> </a:t>
            </a:r>
            <a:r>
              <a:rPr lang="fr-FR" dirty="0" err="1"/>
              <a:t>disperat</a:t>
            </a:r>
            <a:r>
              <a:rPr lang="fr-FR" dirty="0"/>
              <a:t>. </a:t>
            </a:r>
            <a:r>
              <a:rPr lang="fr-FR" dirty="0" err="1"/>
              <a:t>În</a:t>
            </a:r>
            <a:r>
              <a:rPr lang="fr-FR" dirty="0"/>
              <a:t> </a:t>
            </a:r>
            <a:r>
              <a:rPr lang="fr-FR" dirty="0" err="1"/>
              <a:t>cursul</a:t>
            </a:r>
            <a:r>
              <a:rPr lang="fr-FR" dirty="0"/>
              <a:t> </a:t>
            </a:r>
            <a:r>
              <a:rPr lang="fr-FR" dirty="0" err="1"/>
              <a:t>lunilor</a:t>
            </a:r>
            <a:r>
              <a:rPr lang="fr-FR" dirty="0"/>
              <a:t> </a:t>
            </a:r>
            <a:r>
              <a:rPr lang="fr-FR" dirty="0" err="1"/>
              <a:t>septembrie</a:t>
            </a:r>
            <a:r>
              <a:rPr lang="fr-FR" dirty="0"/>
              <a:t> </a:t>
            </a:r>
            <a:r>
              <a:rPr lang="fr-FR" dirty="0" err="1"/>
              <a:t>și</a:t>
            </a:r>
            <a:r>
              <a:rPr lang="fr-FR" dirty="0"/>
              <a:t> </a:t>
            </a:r>
            <a:r>
              <a:rPr lang="fr-FR" dirty="0" err="1"/>
              <a:t>octombrie</a:t>
            </a:r>
            <a:r>
              <a:rPr lang="fr-FR" dirty="0"/>
              <a:t>, Clinton </a:t>
            </a:r>
            <a:r>
              <a:rPr lang="fr-FR" dirty="0" err="1"/>
              <a:t>și</a:t>
            </a:r>
            <a:r>
              <a:rPr lang="fr-FR" dirty="0"/>
              <a:t> </a:t>
            </a:r>
            <a:r>
              <a:rPr lang="fr-FR" dirty="0" err="1"/>
              <a:t>ofițerii</a:t>
            </a:r>
            <a:r>
              <a:rPr lang="fr-FR" dirty="0"/>
              <a:t> </a:t>
            </a:r>
            <a:r>
              <a:rPr lang="fr-FR" dirty="0" err="1"/>
              <a:t>săi</a:t>
            </a:r>
            <a:r>
              <a:rPr lang="fr-FR" dirty="0"/>
              <a:t> </a:t>
            </a:r>
            <a:r>
              <a:rPr lang="fr-FR" dirty="0" err="1"/>
              <a:t>din</a:t>
            </a:r>
            <a:r>
              <a:rPr lang="fr-FR" dirty="0"/>
              <a:t> New York au </a:t>
            </a:r>
            <a:r>
              <a:rPr lang="fr-FR" dirty="0" err="1"/>
              <a:t>planificat</a:t>
            </a:r>
            <a:r>
              <a:rPr lang="fr-FR" dirty="0"/>
              <a:t> </a:t>
            </a:r>
            <a:r>
              <a:rPr lang="fr-FR" dirty="0" err="1"/>
              <a:t>diferite</a:t>
            </a:r>
            <a:r>
              <a:rPr lang="fr-FR" dirty="0"/>
              <a:t> </a:t>
            </a:r>
            <a:r>
              <a:rPr lang="fr-FR" dirty="0" err="1"/>
              <a:t>metode</a:t>
            </a:r>
            <a:r>
              <a:rPr lang="fr-FR" dirty="0"/>
              <a:t> </a:t>
            </a:r>
            <a:r>
              <a:rPr lang="fr-FR" dirty="0" err="1"/>
              <a:t>pentru</a:t>
            </a:r>
            <a:r>
              <a:rPr lang="fr-FR" dirty="0"/>
              <a:t> </a:t>
            </a:r>
            <a:r>
              <a:rPr lang="fr-FR" dirty="0" err="1"/>
              <a:t>salvarea</a:t>
            </a:r>
            <a:r>
              <a:rPr lang="fr-FR" dirty="0"/>
              <a:t> lui Cornwallis. </a:t>
            </a:r>
            <a:r>
              <a:rPr lang="fr-FR" dirty="0" err="1"/>
              <a:t>După</a:t>
            </a:r>
            <a:r>
              <a:rPr lang="fr-FR" dirty="0"/>
              <a:t> </a:t>
            </a:r>
            <a:r>
              <a:rPr lang="fr-FR" dirty="0" err="1"/>
              <a:t>multe</a:t>
            </a:r>
            <a:r>
              <a:rPr lang="fr-FR" dirty="0"/>
              <a:t> </a:t>
            </a:r>
            <a:r>
              <a:rPr lang="fr-FR" dirty="0" err="1"/>
              <a:t>discuții</a:t>
            </a:r>
            <a:r>
              <a:rPr lang="fr-FR" dirty="0"/>
              <a:t> </a:t>
            </a:r>
            <a:r>
              <a:rPr lang="fr-FR" dirty="0" err="1"/>
              <a:t>și</a:t>
            </a:r>
            <a:r>
              <a:rPr lang="fr-FR" dirty="0"/>
              <a:t> </a:t>
            </a:r>
            <a:r>
              <a:rPr lang="fr-FR" dirty="0" err="1"/>
              <a:t>după</a:t>
            </a:r>
            <a:r>
              <a:rPr lang="fr-FR" dirty="0"/>
              <a:t> </a:t>
            </a:r>
            <a:r>
              <a:rPr lang="fr-FR" dirty="0" err="1"/>
              <a:t>primirea</a:t>
            </a:r>
            <a:r>
              <a:rPr lang="fr-FR" dirty="0"/>
              <a:t> </a:t>
            </a:r>
            <a:r>
              <a:rPr lang="fr-FR" dirty="0" err="1"/>
              <a:t>flotelor</a:t>
            </a:r>
            <a:r>
              <a:rPr lang="fr-FR" dirty="0"/>
              <a:t> navale, Clinton, </a:t>
            </a:r>
            <a:r>
              <a:rPr lang="fr-FR" dirty="0" err="1"/>
              <a:t>cu</a:t>
            </a:r>
            <a:r>
              <a:rPr lang="fr-FR" dirty="0"/>
              <a:t> 7000 de </a:t>
            </a:r>
            <a:r>
              <a:rPr lang="fr-FR" dirty="0" err="1"/>
              <a:t>soldați</a:t>
            </a:r>
            <a:r>
              <a:rPr lang="fr-FR" dirty="0"/>
              <a:t> </a:t>
            </a:r>
            <a:r>
              <a:rPr lang="fr-FR" dirty="0" err="1"/>
              <a:t>și</a:t>
            </a:r>
            <a:r>
              <a:rPr lang="fr-FR" dirty="0"/>
              <a:t> </a:t>
            </a:r>
            <a:r>
              <a:rPr lang="fr-FR" dirty="0" err="1"/>
              <a:t>cu</a:t>
            </a:r>
            <a:r>
              <a:rPr lang="fr-FR" dirty="0"/>
              <a:t> </a:t>
            </a:r>
            <a:r>
              <a:rPr lang="fr-FR" dirty="0" err="1"/>
              <a:t>flota</a:t>
            </a:r>
            <a:r>
              <a:rPr lang="fr-FR" dirty="0"/>
              <a:t> </a:t>
            </a:r>
            <a:r>
              <a:rPr lang="fr-FR" dirty="0" err="1"/>
              <a:t>condusă</a:t>
            </a:r>
            <a:r>
              <a:rPr lang="fr-FR" dirty="0"/>
              <a:t> de Thomas Graves, la 17 </a:t>
            </a:r>
            <a:r>
              <a:rPr lang="fr-FR" dirty="0" err="1"/>
              <a:t>septembrie</a:t>
            </a:r>
            <a:r>
              <a:rPr lang="fr-FR" dirty="0"/>
              <a:t>, a </a:t>
            </a:r>
            <a:r>
              <a:rPr lang="fr-FR" dirty="0" err="1"/>
              <a:t>pornit</a:t>
            </a:r>
            <a:r>
              <a:rPr lang="fr-FR" dirty="0"/>
              <a:t> </a:t>
            </a:r>
            <a:r>
              <a:rPr lang="fr-FR" dirty="0" err="1"/>
              <a:t>spre</a:t>
            </a:r>
            <a:r>
              <a:rPr lang="fr-FR" dirty="0"/>
              <a:t> Yorktown ca </a:t>
            </a:r>
            <a:r>
              <a:rPr lang="fr-FR" dirty="0" err="1"/>
              <a:t>să-l</a:t>
            </a:r>
            <a:r>
              <a:rPr lang="fr-FR" dirty="0"/>
              <a:t> </a:t>
            </a:r>
            <a:r>
              <a:rPr lang="fr-FR" dirty="0" err="1"/>
              <a:t>salveze</a:t>
            </a:r>
            <a:r>
              <a:rPr lang="fr-FR" dirty="0"/>
              <a:t> </a:t>
            </a:r>
            <a:r>
              <a:rPr lang="fr-FR" dirty="0" err="1"/>
              <a:t>pe</a:t>
            </a:r>
            <a:r>
              <a:rPr lang="fr-FR" dirty="0"/>
              <a:t> Cornwallis. </a:t>
            </a:r>
            <a:r>
              <a:rPr lang="fr-FR" dirty="0" err="1"/>
              <a:t>Poziția</a:t>
            </a:r>
            <a:r>
              <a:rPr lang="fr-FR" dirty="0"/>
              <a:t> lui Cornwallis </a:t>
            </a:r>
            <a:r>
              <a:rPr lang="fr-FR" dirty="0" err="1"/>
              <a:t>pe</a:t>
            </a:r>
            <a:r>
              <a:rPr lang="fr-FR" dirty="0"/>
              <a:t> </a:t>
            </a:r>
            <a:r>
              <a:rPr lang="fr-FR" dirty="0" err="1"/>
              <a:t>răul</a:t>
            </a:r>
            <a:r>
              <a:rPr lang="fr-FR" dirty="0"/>
              <a:t> York nu a </a:t>
            </a:r>
            <a:r>
              <a:rPr lang="fr-FR" dirty="0" err="1"/>
              <a:t>putut</a:t>
            </a:r>
            <a:r>
              <a:rPr lang="fr-FR" dirty="0"/>
              <a:t> fi </a:t>
            </a:r>
            <a:r>
              <a:rPr lang="fr-FR" dirty="0" err="1"/>
              <a:t>apărată</a:t>
            </a:r>
            <a:r>
              <a:rPr lang="fr-FR" dirty="0"/>
              <a:t>, </a:t>
            </a:r>
            <a:r>
              <a:rPr lang="fr-FR" dirty="0" err="1"/>
              <a:t>iar</a:t>
            </a:r>
            <a:r>
              <a:rPr lang="fr-FR" dirty="0"/>
              <a:t> o parte </a:t>
            </a:r>
            <a:r>
              <a:rPr lang="fr-FR" dirty="0" err="1"/>
              <a:t>din</a:t>
            </a:r>
            <a:r>
              <a:rPr lang="fr-FR" dirty="0"/>
              <a:t> </a:t>
            </a:r>
            <a:r>
              <a:rPr lang="fr-FR" dirty="0" err="1"/>
              <a:t>din</a:t>
            </a:r>
            <a:r>
              <a:rPr lang="fr-FR" dirty="0"/>
              <a:t> </a:t>
            </a:r>
            <a:r>
              <a:rPr lang="fr-FR" dirty="0" err="1"/>
              <a:t>soldații</a:t>
            </a:r>
            <a:r>
              <a:rPr lang="fr-FR" dirty="0"/>
              <a:t> </a:t>
            </a:r>
            <a:r>
              <a:rPr lang="fr-FR" dirty="0" err="1"/>
              <a:t>săi</a:t>
            </a:r>
            <a:r>
              <a:rPr lang="fr-FR" dirty="0"/>
              <a:t> se </a:t>
            </a:r>
            <a:r>
              <a:rPr lang="fr-FR" dirty="0" err="1"/>
              <a:t>aflau</a:t>
            </a:r>
            <a:r>
              <a:rPr lang="fr-FR" dirty="0"/>
              <a:t> la Gloucester, </a:t>
            </a:r>
            <a:r>
              <a:rPr lang="fr-FR" dirty="0" err="1"/>
              <a:t>pe</a:t>
            </a:r>
            <a:r>
              <a:rPr lang="fr-FR" dirty="0"/>
              <a:t> </a:t>
            </a:r>
            <a:r>
              <a:rPr lang="fr-FR" dirty="0" err="1"/>
              <a:t>malul</a:t>
            </a:r>
            <a:r>
              <a:rPr lang="fr-FR" dirty="0"/>
              <a:t> </a:t>
            </a:r>
            <a:r>
              <a:rPr lang="fr-FR" dirty="0" err="1"/>
              <a:t>nordic</a:t>
            </a:r>
            <a:r>
              <a:rPr lang="fr-FR" dirty="0"/>
              <a:t> al </a:t>
            </a:r>
            <a:r>
              <a:rPr lang="fr-FR" dirty="0" err="1"/>
              <a:t>răului</a:t>
            </a:r>
            <a:r>
              <a:rPr lang="fr-FR" dirty="0"/>
              <a:t>. </a:t>
            </a:r>
            <a:r>
              <a:rPr lang="fr-FR" dirty="0" err="1"/>
              <a:t>Fortificațiile</a:t>
            </a:r>
            <a:r>
              <a:rPr lang="fr-FR" dirty="0"/>
              <a:t> </a:t>
            </a:r>
            <a:r>
              <a:rPr lang="fr-FR" dirty="0" err="1"/>
              <a:t>erau</a:t>
            </a:r>
            <a:r>
              <a:rPr lang="fr-FR" dirty="0"/>
              <a:t> </a:t>
            </a:r>
            <a:r>
              <a:rPr lang="fr-FR" dirty="0" err="1"/>
              <a:t>slabe</a:t>
            </a:r>
            <a:r>
              <a:rPr lang="fr-FR" dirty="0"/>
              <a:t>, </a:t>
            </a:r>
            <a:r>
              <a:rPr lang="fr-FR" dirty="0" err="1"/>
              <a:t>mulți</a:t>
            </a:r>
            <a:r>
              <a:rPr lang="fr-FR" dirty="0"/>
              <a:t> </a:t>
            </a:r>
            <a:r>
              <a:rPr lang="fr-FR" dirty="0" err="1"/>
              <a:t>soldați</a:t>
            </a:r>
            <a:r>
              <a:rPr lang="fr-FR" dirty="0"/>
              <a:t> </a:t>
            </a:r>
            <a:r>
              <a:rPr lang="fr-FR" dirty="0" err="1"/>
              <a:t>erau</a:t>
            </a:r>
            <a:r>
              <a:rPr lang="fr-FR" dirty="0"/>
              <a:t> </a:t>
            </a:r>
            <a:r>
              <a:rPr lang="fr-FR" dirty="0" err="1"/>
              <a:t>bolnavi</a:t>
            </a:r>
            <a:r>
              <a:rPr lang="fr-FR" dirty="0"/>
              <a:t>, </a:t>
            </a:r>
            <a:r>
              <a:rPr lang="fr-FR" dirty="0" err="1"/>
              <a:t>iar</a:t>
            </a:r>
            <a:r>
              <a:rPr lang="fr-FR" dirty="0"/>
              <a:t> la 6 </a:t>
            </a:r>
            <a:r>
              <a:rPr lang="fr-FR" dirty="0" err="1"/>
              <a:t>octombrie</a:t>
            </a:r>
            <a:r>
              <a:rPr lang="fr-FR" dirty="0"/>
              <a:t>, </a:t>
            </a:r>
            <a:r>
              <a:rPr lang="fr-FR" dirty="0" err="1"/>
              <a:t>forțele</a:t>
            </a:r>
            <a:r>
              <a:rPr lang="fr-FR" dirty="0"/>
              <a:t> </a:t>
            </a:r>
            <a:r>
              <a:rPr lang="fr-FR" dirty="0" err="1"/>
              <a:t>aliate</a:t>
            </a:r>
            <a:r>
              <a:rPr lang="fr-FR" dirty="0"/>
              <a:t> au </a:t>
            </a:r>
            <a:r>
              <a:rPr lang="fr-FR" dirty="0" err="1"/>
              <a:t>trecut</a:t>
            </a:r>
            <a:r>
              <a:rPr lang="fr-FR" dirty="0"/>
              <a:t> la </a:t>
            </a:r>
            <a:r>
              <a:rPr lang="fr-FR" dirty="0" err="1"/>
              <a:t>atac</a:t>
            </a:r>
            <a:r>
              <a:rPr lang="fr-FR" dirty="0"/>
              <a:t>. Cornwallis a </a:t>
            </a:r>
            <a:r>
              <a:rPr lang="fr-FR" dirty="0" err="1"/>
              <a:t>cerut</a:t>
            </a:r>
            <a:r>
              <a:rPr lang="fr-FR" dirty="0"/>
              <a:t> </a:t>
            </a:r>
            <a:r>
              <a:rPr lang="fr-FR" dirty="0" err="1"/>
              <a:t>încetarea</a:t>
            </a:r>
            <a:r>
              <a:rPr lang="fr-FR" dirty="0"/>
              <a:t> </a:t>
            </a:r>
            <a:r>
              <a:rPr lang="fr-FR" dirty="0" err="1"/>
              <a:t>ostilităților</a:t>
            </a:r>
            <a:r>
              <a:rPr lang="fr-FR" dirty="0"/>
              <a:t> </a:t>
            </a:r>
            <a:r>
              <a:rPr lang="fr-FR" dirty="0" err="1"/>
              <a:t>pentru</a:t>
            </a:r>
            <a:r>
              <a:rPr lang="fr-FR" dirty="0"/>
              <a:t> 24 de ore </a:t>
            </a:r>
            <a:r>
              <a:rPr lang="fr-FR" dirty="0" err="1"/>
              <a:t>și</a:t>
            </a:r>
            <a:r>
              <a:rPr lang="fr-FR" dirty="0"/>
              <a:t> </a:t>
            </a:r>
            <a:r>
              <a:rPr lang="fr-FR" dirty="0" err="1"/>
              <a:t>începerea</a:t>
            </a:r>
            <a:r>
              <a:rPr lang="fr-FR" dirty="0"/>
              <a:t> </a:t>
            </a:r>
            <a:r>
              <a:rPr lang="fr-FR" dirty="0" err="1"/>
              <a:t>tratativelor</a:t>
            </a:r>
            <a:r>
              <a:rPr lang="fr-FR" dirty="0"/>
              <a:t>. </a:t>
            </a:r>
            <a:r>
              <a:rPr lang="fr-FR" dirty="0" err="1"/>
              <a:t>Pe</a:t>
            </a:r>
            <a:r>
              <a:rPr lang="fr-FR" dirty="0"/>
              <a:t> 19 </a:t>
            </a:r>
            <a:r>
              <a:rPr lang="fr-FR" dirty="0" err="1"/>
              <a:t>octombrie</a:t>
            </a:r>
            <a:r>
              <a:rPr lang="fr-FR" dirty="0"/>
              <a:t>, Cornwallis </a:t>
            </a:r>
            <a:r>
              <a:rPr lang="fr-FR" dirty="0" err="1"/>
              <a:t>și</a:t>
            </a:r>
            <a:r>
              <a:rPr lang="fr-FR" dirty="0"/>
              <a:t> </a:t>
            </a:r>
            <a:r>
              <a:rPr lang="fr-FR" dirty="0" err="1"/>
              <a:t>soldații</a:t>
            </a:r>
            <a:r>
              <a:rPr lang="fr-FR" dirty="0"/>
              <a:t> </a:t>
            </a:r>
            <a:r>
              <a:rPr lang="fr-FR" dirty="0" err="1"/>
              <a:t>săi</a:t>
            </a:r>
            <a:r>
              <a:rPr lang="fr-FR" dirty="0"/>
              <a:t> au </a:t>
            </a:r>
            <a:r>
              <a:rPr lang="fr-FR" dirty="0" err="1"/>
              <a:t>depus</a:t>
            </a:r>
            <a:r>
              <a:rPr lang="fr-FR" dirty="0"/>
              <a:t> </a:t>
            </a:r>
            <a:r>
              <a:rPr lang="fr-FR" dirty="0" err="1"/>
              <a:t>armele</a:t>
            </a:r>
            <a:r>
              <a:rPr lang="fr-FR" dirty="0"/>
              <a:t>. Clinton a </a:t>
            </a:r>
            <a:r>
              <a:rPr lang="fr-FR" dirty="0" err="1"/>
              <a:t>ajuns</a:t>
            </a:r>
            <a:r>
              <a:rPr lang="fr-FR" dirty="0"/>
              <a:t> </a:t>
            </a:r>
            <a:r>
              <a:rPr lang="fr-FR" dirty="0" err="1"/>
              <a:t>în</a:t>
            </a:r>
            <a:r>
              <a:rPr lang="fr-FR" dirty="0"/>
              <a:t> </a:t>
            </a:r>
            <a:r>
              <a:rPr lang="fr-FR" dirty="0" err="1"/>
              <a:t>golful</a:t>
            </a:r>
            <a:r>
              <a:rPr lang="fr-FR" dirty="0"/>
              <a:t> Chesapeake la 24 </a:t>
            </a:r>
            <a:r>
              <a:rPr lang="fr-FR" dirty="0" err="1"/>
              <a:t>octombrie</a:t>
            </a:r>
            <a:r>
              <a:rPr lang="fr-FR" dirty="0"/>
              <a:t>, </a:t>
            </a:r>
            <a:r>
              <a:rPr lang="fr-FR" dirty="0" err="1"/>
              <a:t>unde</a:t>
            </a:r>
            <a:r>
              <a:rPr lang="fr-FR" dirty="0"/>
              <a:t> a </a:t>
            </a:r>
            <a:r>
              <a:rPr lang="fr-FR" dirty="0" err="1"/>
              <a:t>auzit</a:t>
            </a:r>
            <a:r>
              <a:rPr lang="fr-FR" dirty="0"/>
              <a:t> de </a:t>
            </a:r>
            <a:r>
              <a:rPr lang="fr-FR" dirty="0" err="1"/>
              <a:t>capitularea</a:t>
            </a:r>
            <a:r>
              <a:rPr lang="fr-FR" dirty="0"/>
              <a:t> lui Cornwallis. </a:t>
            </a:r>
            <a:r>
              <a:rPr lang="fr-FR" dirty="0" err="1"/>
              <a:t>Fiind</a:t>
            </a:r>
            <a:r>
              <a:rPr lang="fr-FR" dirty="0"/>
              <a:t> un </a:t>
            </a:r>
            <a:r>
              <a:rPr lang="fr-FR" dirty="0" err="1"/>
              <a:t>risc</a:t>
            </a:r>
            <a:r>
              <a:rPr lang="fr-FR" dirty="0"/>
              <a:t> </a:t>
            </a:r>
            <a:r>
              <a:rPr lang="fr-FR" dirty="0" err="1"/>
              <a:t>inutil</a:t>
            </a:r>
            <a:r>
              <a:rPr lang="fr-FR" dirty="0"/>
              <a:t> de a </a:t>
            </a:r>
            <a:r>
              <a:rPr lang="fr-FR" dirty="0" err="1"/>
              <a:t>înainta</a:t>
            </a:r>
            <a:r>
              <a:rPr lang="fr-FR" dirty="0"/>
              <a:t>, s-a </a:t>
            </a:r>
            <a:r>
              <a:rPr lang="fr-FR" dirty="0" err="1"/>
              <a:t>întors</a:t>
            </a:r>
            <a:r>
              <a:rPr lang="fr-FR" dirty="0"/>
              <a:t> </a:t>
            </a:r>
            <a:r>
              <a:rPr lang="fr-FR" dirty="0" err="1"/>
              <a:t>și</a:t>
            </a:r>
            <a:r>
              <a:rPr lang="fr-FR" dirty="0"/>
              <a:t> a </a:t>
            </a:r>
            <a:r>
              <a:rPr lang="fr-FR" dirty="0" err="1"/>
              <a:t>debarcat</a:t>
            </a:r>
            <a:r>
              <a:rPr lang="fr-FR" dirty="0"/>
              <a:t> la New York</a:t>
            </a:r>
            <a:r>
              <a:rPr lang="fr-FR" dirty="0" smtClean="0"/>
              <a:t>.</a:t>
            </a:r>
            <a:endParaRPr lang="en-US" dirty="0"/>
          </a:p>
        </p:txBody>
      </p:sp>
      <p:sp>
        <p:nvSpPr>
          <p:cNvPr id="6" name="TextBox 5"/>
          <p:cNvSpPr txBox="1"/>
          <p:nvPr/>
        </p:nvSpPr>
        <p:spPr>
          <a:xfrm>
            <a:off x="5638800" y="5602069"/>
            <a:ext cx="3352800" cy="646331"/>
          </a:xfrm>
          <a:prstGeom prst="rect">
            <a:avLst/>
          </a:prstGeom>
          <a:noFill/>
        </p:spPr>
        <p:txBody>
          <a:bodyPr wrap="square" rtlCol="0">
            <a:spAutoFit/>
          </a:bodyPr>
          <a:lstStyle/>
          <a:p>
            <a:pPr algn="ctr"/>
            <a:r>
              <a:rPr lang="ro-RO" dirty="0" smtClean="0"/>
              <a:t>Atârnarea unui loialist</a:t>
            </a:r>
          </a:p>
          <a:p>
            <a:pPr algn="ctr"/>
            <a:r>
              <a:rPr lang="ro-RO" dirty="0" smtClean="0"/>
              <a:t>de către naționaliștii americani</a:t>
            </a:r>
            <a:endParaRPr lang="en-US" dirty="0"/>
          </a:p>
        </p:txBody>
      </p:sp>
    </p:spTree>
    <p:extLst>
      <p:ext uri="{BB962C8B-B14F-4D97-AF65-F5344CB8AC3E}">
        <p14:creationId xmlns:p14="http://schemas.microsoft.com/office/powerpoint/2010/main" val="4148655359"/>
      </p:ext>
    </p:extLst>
  </p:cSld>
  <p:clrMapOvr>
    <a:masterClrMapping/>
  </p:clrMapOvr>
  <mc:AlternateContent xmlns:mc="http://schemas.openxmlformats.org/markup-compatibility/2006" xmlns:p14="http://schemas.microsoft.com/office/powerpoint/2010/main">
    <mc:Choice Requires="p14">
      <p:transition spd="slow" p14:dur="2500" advTm="10000">
        <p:checker/>
      </p:transition>
    </mc:Choice>
    <mc:Fallback xmlns="">
      <p:transition spd="slow" advTm="10000">
        <p:checker/>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0" y="1524000"/>
            <a:ext cx="4245449" cy="2834640"/>
          </a:xfrm>
        </p:spPr>
      </p:pic>
      <p:sp>
        <p:nvSpPr>
          <p:cNvPr id="4" name="Text Placeholder 3"/>
          <p:cNvSpPr>
            <a:spLocks noGrp="1"/>
          </p:cNvSpPr>
          <p:nvPr>
            <p:ph type="body" sz="half" idx="2"/>
          </p:nvPr>
        </p:nvSpPr>
        <p:spPr>
          <a:xfrm>
            <a:off x="0" y="228600"/>
            <a:ext cx="4724400" cy="6629400"/>
          </a:xfrm>
        </p:spPr>
        <p:txBody>
          <a:bodyPr>
            <a:normAutofit fontScale="85000" lnSpcReduction="20000"/>
          </a:bodyPr>
          <a:lstStyle/>
          <a:p>
            <a:pPr algn="just"/>
            <a:r>
              <a:rPr lang="ro-RO" dirty="0" smtClean="0"/>
              <a:t>	</a:t>
            </a:r>
            <a:r>
              <a:rPr lang="fr-FR" dirty="0" smtClean="0"/>
              <a:t>Washington </a:t>
            </a:r>
            <a:r>
              <a:rPr lang="fr-FR" dirty="0"/>
              <a:t>i-a </a:t>
            </a:r>
            <a:r>
              <a:rPr lang="fr-FR" dirty="0" err="1"/>
              <a:t>cerut</a:t>
            </a:r>
            <a:r>
              <a:rPr lang="fr-FR" dirty="0"/>
              <a:t> lui Grasse </a:t>
            </a:r>
            <a:r>
              <a:rPr lang="fr-FR" dirty="0" err="1"/>
              <a:t>să</a:t>
            </a:r>
            <a:r>
              <a:rPr lang="fr-FR" dirty="0"/>
              <a:t> </a:t>
            </a:r>
            <a:r>
              <a:rPr lang="fr-FR" dirty="0" err="1"/>
              <a:t>atace</a:t>
            </a:r>
            <a:r>
              <a:rPr lang="fr-FR" dirty="0"/>
              <a:t> </a:t>
            </a:r>
            <a:r>
              <a:rPr lang="fr-FR" dirty="0" err="1"/>
              <a:t>împreună</a:t>
            </a:r>
            <a:r>
              <a:rPr lang="fr-FR" dirty="0"/>
              <a:t> New York, dar </a:t>
            </a:r>
            <a:r>
              <a:rPr lang="fr-FR" dirty="0" err="1"/>
              <a:t>amiralul</a:t>
            </a:r>
            <a:r>
              <a:rPr lang="fr-FR" dirty="0"/>
              <a:t> </a:t>
            </a:r>
            <a:r>
              <a:rPr lang="fr-FR" dirty="0" err="1"/>
              <a:t>francez</a:t>
            </a:r>
            <a:r>
              <a:rPr lang="fr-FR" dirty="0"/>
              <a:t> </a:t>
            </a:r>
            <a:r>
              <a:rPr lang="fr-FR" dirty="0" err="1"/>
              <a:t>era</a:t>
            </a:r>
            <a:r>
              <a:rPr lang="fr-FR" dirty="0"/>
              <a:t> </a:t>
            </a:r>
            <a:r>
              <a:rPr lang="fr-FR" dirty="0" err="1"/>
              <a:t>așteptat</a:t>
            </a:r>
            <a:r>
              <a:rPr lang="fr-FR" dirty="0"/>
              <a:t> </a:t>
            </a:r>
            <a:r>
              <a:rPr lang="fr-FR" dirty="0" err="1"/>
              <a:t>în</a:t>
            </a:r>
            <a:r>
              <a:rPr lang="fr-FR" dirty="0"/>
              <a:t> </a:t>
            </a:r>
            <a:r>
              <a:rPr lang="fr-FR" dirty="0" err="1"/>
              <a:t>Caraibe</a:t>
            </a:r>
            <a:r>
              <a:rPr lang="fr-FR" dirty="0"/>
              <a:t> </a:t>
            </a:r>
            <a:r>
              <a:rPr lang="fr-FR" dirty="0" err="1"/>
              <a:t>și</a:t>
            </a:r>
            <a:r>
              <a:rPr lang="fr-FR" dirty="0"/>
              <a:t> a </a:t>
            </a:r>
            <a:r>
              <a:rPr lang="fr-FR" dirty="0" err="1"/>
              <a:t>plecat</a:t>
            </a:r>
            <a:r>
              <a:rPr lang="fr-FR" dirty="0"/>
              <a:t>. </a:t>
            </a:r>
            <a:r>
              <a:rPr lang="en-US" dirty="0"/>
              <a:t>Victoria de la Yorktown </a:t>
            </a:r>
            <a:r>
              <a:rPr lang="en-US" dirty="0" err="1"/>
              <a:t>i</a:t>
            </a:r>
            <a:r>
              <a:rPr lang="en-US" dirty="0"/>
              <a:t>-a </a:t>
            </a:r>
            <a:r>
              <a:rPr lang="en-US" dirty="0" err="1"/>
              <a:t>convins</a:t>
            </a:r>
            <a:r>
              <a:rPr lang="en-US" dirty="0"/>
              <a:t> </a:t>
            </a:r>
            <a:r>
              <a:rPr lang="en-US" dirty="0" err="1"/>
              <a:t>pe</a:t>
            </a:r>
            <a:r>
              <a:rPr lang="en-US" dirty="0"/>
              <a:t> </a:t>
            </a:r>
            <a:r>
              <a:rPr lang="en-US" dirty="0" err="1"/>
              <a:t>guvernanții</a:t>
            </a:r>
            <a:r>
              <a:rPr lang="en-US" dirty="0"/>
              <a:t> </a:t>
            </a:r>
            <a:r>
              <a:rPr lang="en-US" dirty="0" err="1"/>
              <a:t>britanici</a:t>
            </a:r>
            <a:r>
              <a:rPr lang="en-US" dirty="0"/>
              <a:t> </a:t>
            </a:r>
            <a:r>
              <a:rPr lang="en-US" dirty="0" err="1"/>
              <a:t>că</a:t>
            </a:r>
            <a:r>
              <a:rPr lang="en-US" dirty="0"/>
              <a:t> nu-</a:t>
            </a:r>
            <a:r>
              <a:rPr lang="en-US" dirty="0" err="1"/>
              <a:t>i</a:t>
            </a:r>
            <a:r>
              <a:rPr lang="en-US" dirty="0"/>
              <a:t> </a:t>
            </a:r>
            <a:r>
              <a:rPr lang="en-US" dirty="0" err="1"/>
              <a:t>vor</a:t>
            </a:r>
            <a:r>
              <a:rPr lang="en-US" dirty="0"/>
              <a:t> </a:t>
            </a:r>
            <a:r>
              <a:rPr lang="en-US" dirty="0" err="1"/>
              <a:t>putea</a:t>
            </a:r>
            <a:r>
              <a:rPr lang="en-US" dirty="0"/>
              <a:t> </a:t>
            </a:r>
            <a:r>
              <a:rPr lang="en-US" dirty="0" err="1"/>
              <a:t>înfrânge</a:t>
            </a:r>
            <a:r>
              <a:rPr lang="en-US" dirty="0"/>
              <a:t> </a:t>
            </a:r>
            <a:r>
              <a:rPr lang="en-US" dirty="0" err="1"/>
              <a:t>pe</a:t>
            </a:r>
            <a:r>
              <a:rPr lang="en-US" dirty="0"/>
              <a:t> </a:t>
            </a:r>
            <a:r>
              <a:rPr lang="en-US" dirty="0" err="1"/>
              <a:t>americani</a:t>
            </a:r>
            <a:r>
              <a:rPr lang="en-US" dirty="0"/>
              <a:t>. George al III-lea a </a:t>
            </a:r>
            <a:r>
              <a:rPr lang="en-US" dirty="0" err="1"/>
              <a:t>refuzat</a:t>
            </a:r>
            <a:r>
              <a:rPr lang="en-US" dirty="0"/>
              <a:t> </a:t>
            </a:r>
            <a:r>
              <a:rPr lang="en-US" dirty="0" err="1"/>
              <a:t>inevitabilul</a:t>
            </a:r>
            <a:r>
              <a:rPr lang="en-US" dirty="0"/>
              <a:t>. Dar </a:t>
            </a:r>
            <a:r>
              <a:rPr lang="en-US" dirty="0" err="1"/>
              <a:t>economia</a:t>
            </a:r>
            <a:r>
              <a:rPr lang="en-US" dirty="0"/>
              <a:t> </a:t>
            </a:r>
            <a:r>
              <a:rPr lang="en-US" dirty="0" err="1"/>
              <a:t>britanică</a:t>
            </a:r>
            <a:r>
              <a:rPr lang="en-US" dirty="0"/>
              <a:t> </a:t>
            </a:r>
            <a:r>
              <a:rPr lang="en-US" dirty="0" err="1"/>
              <a:t>aflată</a:t>
            </a:r>
            <a:r>
              <a:rPr lang="en-US" dirty="0"/>
              <a:t> la </a:t>
            </a:r>
            <a:r>
              <a:rPr lang="en-US" dirty="0" err="1"/>
              <a:t>capătul</a:t>
            </a:r>
            <a:r>
              <a:rPr lang="en-US" dirty="0"/>
              <a:t> </a:t>
            </a:r>
            <a:r>
              <a:rPr lang="en-US" dirty="0" err="1"/>
              <a:t>resurselor</a:t>
            </a:r>
            <a:r>
              <a:rPr lang="en-US" dirty="0"/>
              <a:t> </a:t>
            </a:r>
            <a:r>
              <a:rPr lang="en-US" dirty="0" err="1"/>
              <a:t>și</a:t>
            </a:r>
            <a:r>
              <a:rPr lang="en-US" dirty="0"/>
              <a:t> </a:t>
            </a:r>
            <a:r>
              <a:rPr lang="en-US" dirty="0" err="1"/>
              <a:t>soldații</a:t>
            </a:r>
            <a:r>
              <a:rPr lang="en-US" dirty="0"/>
              <a:t> </a:t>
            </a:r>
            <a:r>
              <a:rPr lang="en-US" dirty="0" err="1"/>
              <a:t>britanici</a:t>
            </a:r>
            <a:r>
              <a:rPr lang="en-US" dirty="0"/>
              <a:t> </a:t>
            </a:r>
            <a:r>
              <a:rPr lang="en-US" dirty="0" err="1"/>
              <a:t>fiind</a:t>
            </a:r>
            <a:r>
              <a:rPr lang="en-US" dirty="0"/>
              <a:t> </a:t>
            </a:r>
            <a:r>
              <a:rPr lang="en-US" dirty="0" err="1"/>
              <a:t>obosiți</a:t>
            </a:r>
            <a:r>
              <a:rPr lang="en-US" dirty="0"/>
              <a:t>, la 5 </a:t>
            </a:r>
            <a:r>
              <a:rPr lang="en-US" dirty="0" err="1"/>
              <a:t>martie</a:t>
            </a:r>
            <a:r>
              <a:rPr lang="en-US" dirty="0"/>
              <a:t> 1782, </a:t>
            </a:r>
            <a:r>
              <a:rPr lang="en-US" dirty="0" err="1"/>
              <a:t>parlamentul</a:t>
            </a:r>
            <a:r>
              <a:rPr lang="en-US" dirty="0"/>
              <a:t> a </a:t>
            </a:r>
            <a:r>
              <a:rPr lang="en-US" dirty="0" err="1"/>
              <a:t>adoptat</a:t>
            </a:r>
            <a:r>
              <a:rPr lang="en-US" dirty="0"/>
              <a:t> o </a:t>
            </a:r>
            <a:r>
              <a:rPr lang="en-US" dirty="0" err="1"/>
              <a:t>rezoluție</a:t>
            </a:r>
            <a:r>
              <a:rPr lang="en-US" dirty="0"/>
              <a:t> </a:t>
            </a:r>
            <a:r>
              <a:rPr lang="en-US" dirty="0" err="1"/>
              <a:t>prin</a:t>
            </a:r>
            <a:r>
              <a:rPr lang="en-US" dirty="0"/>
              <a:t> care </a:t>
            </a:r>
            <a:r>
              <a:rPr lang="en-US" dirty="0" err="1"/>
              <a:t>cerea</a:t>
            </a:r>
            <a:r>
              <a:rPr lang="en-US" dirty="0"/>
              <a:t> </a:t>
            </a:r>
            <a:r>
              <a:rPr lang="en-US" dirty="0" err="1"/>
              <a:t>încheierea</a:t>
            </a:r>
            <a:r>
              <a:rPr lang="en-US" dirty="0"/>
              <a:t> </a:t>
            </a:r>
            <a:r>
              <a:rPr lang="en-US" dirty="0" err="1"/>
              <a:t>războiului</a:t>
            </a:r>
            <a:r>
              <a:rPr lang="en-US" dirty="0"/>
              <a:t> </a:t>
            </a:r>
            <a:r>
              <a:rPr lang="en-US" dirty="0" err="1"/>
              <a:t>și</a:t>
            </a:r>
            <a:r>
              <a:rPr lang="en-US" dirty="0"/>
              <a:t> </a:t>
            </a:r>
            <a:r>
              <a:rPr lang="en-US" dirty="0" err="1"/>
              <a:t>recunoașterea</a:t>
            </a:r>
            <a:r>
              <a:rPr lang="en-US" dirty="0"/>
              <a:t> </a:t>
            </a:r>
            <a:r>
              <a:rPr lang="en-US" dirty="0" err="1"/>
              <a:t>independenței</a:t>
            </a:r>
            <a:r>
              <a:rPr lang="en-US" dirty="0"/>
              <a:t> </a:t>
            </a:r>
            <a:r>
              <a:rPr lang="en-US" dirty="0" err="1"/>
              <a:t>coloniilor</a:t>
            </a:r>
            <a:r>
              <a:rPr lang="en-US" dirty="0"/>
              <a:t> </a:t>
            </a:r>
            <a:r>
              <a:rPr lang="en-US" dirty="0" err="1"/>
              <a:t>revoltate</a:t>
            </a:r>
            <a:r>
              <a:rPr lang="en-US" dirty="0"/>
              <a:t>.</a:t>
            </a:r>
          </a:p>
          <a:p>
            <a:pPr algn="just"/>
            <a:r>
              <a:rPr lang="ro-RO" dirty="0" smtClean="0"/>
              <a:t>	</a:t>
            </a:r>
            <a:r>
              <a:rPr lang="fr-FR" dirty="0" err="1" smtClean="0"/>
              <a:t>Guvernul</a:t>
            </a:r>
            <a:r>
              <a:rPr lang="fr-FR" dirty="0" smtClean="0"/>
              <a:t> </a:t>
            </a:r>
            <a:r>
              <a:rPr lang="fr-FR" dirty="0" err="1"/>
              <a:t>North</a:t>
            </a:r>
            <a:r>
              <a:rPr lang="fr-FR" dirty="0"/>
              <a:t> a </a:t>
            </a:r>
            <a:r>
              <a:rPr lang="fr-FR" dirty="0" err="1"/>
              <a:t>demisionat</a:t>
            </a:r>
            <a:r>
              <a:rPr lang="fr-FR" dirty="0"/>
              <a:t> la 20 </a:t>
            </a:r>
            <a:r>
              <a:rPr lang="fr-FR" dirty="0" err="1"/>
              <a:t>martie</a:t>
            </a:r>
            <a:r>
              <a:rPr lang="fr-FR" dirty="0"/>
              <a:t>. George al III-</a:t>
            </a:r>
            <a:r>
              <a:rPr lang="fr-FR" dirty="0" err="1"/>
              <a:t>lea</a:t>
            </a:r>
            <a:r>
              <a:rPr lang="fr-FR" dirty="0"/>
              <a:t> a </a:t>
            </a:r>
            <a:r>
              <a:rPr lang="fr-FR" dirty="0" err="1"/>
              <a:t>încercat</a:t>
            </a:r>
            <a:r>
              <a:rPr lang="fr-FR" dirty="0"/>
              <a:t> </a:t>
            </a:r>
            <a:r>
              <a:rPr lang="fr-FR" dirty="0" err="1"/>
              <a:t>fără</a:t>
            </a:r>
            <a:r>
              <a:rPr lang="fr-FR" dirty="0"/>
              <a:t> </a:t>
            </a:r>
            <a:r>
              <a:rPr lang="fr-FR" dirty="0" err="1"/>
              <a:t>succes</a:t>
            </a:r>
            <a:r>
              <a:rPr lang="fr-FR" dirty="0"/>
              <a:t> </a:t>
            </a:r>
            <a:r>
              <a:rPr lang="fr-FR" dirty="0" err="1"/>
              <a:t>să</a:t>
            </a:r>
            <a:r>
              <a:rPr lang="fr-FR" dirty="0"/>
              <a:t> </a:t>
            </a:r>
            <a:r>
              <a:rPr lang="fr-FR" dirty="0" err="1"/>
              <a:t>formeze</a:t>
            </a:r>
            <a:r>
              <a:rPr lang="fr-FR" dirty="0"/>
              <a:t> un </a:t>
            </a:r>
            <a:r>
              <a:rPr lang="fr-FR" dirty="0" err="1"/>
              <a:t>nou</a:t>
            </a:r>
            <a:r>
              <a:rPr lang="fr-FR" dirty="0"/>
              <a:t> </a:t>
            </a:r>
            <a:r>
              <a:rPr lang="fr-FR" dirty="0" err="1"/>
              <a:t>guvern</a:t>
            </a:r>
            <a:r>
              <a:rPr lang="fr-FR" dirty="0"/>
              <a:t> de </a:t>
            </a:r>
            <a:r>
              <a:rPr lang="fr-FR" dirty="0" err="1"/>
              <a:t>coaliție</a:t>
            </a:r>
            <a:r>
              <a:rPr lang="fr-FR" dirty="0"/>
              <a:t> care </a:t>
            </a:r>
            <a:r>
              <a:rPr lang="fr-FR" dirty="0" err="1"/>
              <a:t>să</a:t>
            </a:r>
            <a:r>
              <a:rPr lang="fr-FR" dirty="0"/>
              <a:t> continue </a:t>
            </a:r>
            <a:r>
              <a:rPr lang="fr-FR" dirty="0" err="1"/>
              <a:t>războiul</a:t>
            </a:r>
            <a:r>
              <a:rPr lang="fr-FR" dirty="0"/>
              <a:t>. A </a:t>
            </a:r>
            <a:r>
              <a:rPr lang="fr-FR" dirty="0" err="1"/>
              <a:t>luat</a:t>
            </a:r>
            <a:r>
              <a:rPr lang="fr-FR" dirty="0"/>
              <a:t> </a:t>
            </a:r>
            <a:r>
              <a:rPr lang="fr-FR" dirty="0" err="1"/>
              <a:t>în</a:t>
            </a:r>
            <a:r>
              <a:rPr lang="fr-FR" dirty="0"/>
              <a:t> calcul </a:t>
            </a:r>
            <a:r>
              <a:rPr lang="fr-FR" dirty="0" err="1"/>
              <a:t>abdicarea</a:t>
            </a:r>
            <a:r>
              <a:rPr lang="fr-FR" dirty="0"/>
              <a:t>, dar a </a:t>
            </a:r>
            <a:r>
              <a:rPr lang="fr-FR" dirty="0" err="1"/>
              <a:t>acceptat</a:t>
            </a:r>
            <a:r>
              <a:rPr lang="fr-FR" dirty="0"/>
              <a:t> un cabinet </a:t>
            </a:r>
            <a:r>
              <a:rPr lang="fr-FR" dirty="0" err="1"/>
              <a:t>alcătuit</a:t>
            </a:r>
            <a:r>
              <a:rPr lang="fr-FR" dirty="0"/>
              <a:t> </a:t>
            </a:r>
            <a:r>
              <a:rPr lang="fr-FR" dirty="0" err="1"/>
              <a:t>doar</a:t>
            </a:r>
            <a:r>
              <a:rPr lang="fr-FR" dirty="0"/>
              <a:t> </a:t>
            </a:r>
            <a:r>
              <a:rPr lang="fr-FR" dirty="0" err="1"/>
              <a:t>din</a:t>
            </a:r>
            <a:r>
              <a:rPr lang="fr-FR" dirty="0"/>
              <a:t> </a:t>
            </a:r>
            <a:r>
              <a:rPr lang="fr-FR" dirty="0" err="1"/>
              <a:t>membrii</a:t>
            </a:r>
            <a:r>
              <a:rPr lang="fr-FR" dirty="0"/>
              <a:t> de </a:t>
            </a:r>
            <a:r>
              <a:rPr lang="fr-FR" dirty="0" err="1"/>
              <a:t>opoziție</a:t>
            </a:r>
            <a:r>
              <a:rPr lang="fr-FR" dirty="0"/>
              <a:t>. Rockingham a </a:t>
            </a:r>
            <a:r>
              <a:rPr lang="fr-FR" dirty="0" err="1"/>
              <a:t>devenit</a:t>
            </a:r>
            <a:r>
              <a:rPr lang="fr-FR" dirty="0"/>
              <a:t> premier, </a:t>
            </a:r>
            <a:r>
              <a:rPr lang="fr-FR" dirty="0" err="1"/>
              <a:t>iar</a:t>
            </a:r>
            <a:r>
              <a:rPr lang="fr-FR" dirty="0"/>
              <a:t> Clinton a </a:t>
            </a:r>
            <a:r>
              <a:rPr lang="fr-FR" dirty="0" err="1"/>
              <a:t>fost</a:t>
            </a:r>
            <a:r>
              <a:rPr lang="fr-FR" dirty="0"/>
              <a:t> </a:t>
            </a:r>
            <a:r>
              <a:rPr lang="fr-FR" dirty="0" err="1"/>
              <a:t>înlocuit</a:t>
            </a:r>
            <a:r>
              <a:rPr lang="fr-FR" dirty="0"/>
              <a:t> de Sir Guy Carleton ce a </a:t>
            </a:r>
            <a:r>
              <a:rPr lang="fr-FR" dirty="0" err="1"/>
              <a:t>primit</a:t>
            </a:r>
            <a:r>
              <a:rPr lang="fr-FR" dirty="0"/>
              <a:t> </a:t>
            </a:r>
            <a:r>
              <a:rPr lang="fr-FR" dirty="0" err="1"/>
              <a:t>instrucțiuni</a:t>
            </a:r>
            <a:r>
              <a:rPr lang="fr-FR" dirty="0"/>
              <a:t> </a:t>
            </a:r>
            <a:r>
              <a:rPr lang="fr-FR" dirty="0" err="1"/>
              <a:t>că</a:t>
            </a:r>
            <a:r>
              <a:rPr lang="fr-FR" dirty="0"/>
              <a:t> </a:t>
            </a:r>
            <a:r>
              <a:rPr lang="fr-FR" dirty="0" err="1"/>
              <a:t>să</a:t>
            </a:r>
            <a:r>
              <a:rPr lang="fr-FR" dirty="0"/>
              <a:t> </a:t>
            </a:r>
            <a:r>
              <a:rPr lang="fr-FR" dirty="0" err="1"/>
              <a:t>evite</a:t>
            </a:r>
            <a:r>
              <a:rPr lang="fr-FR" dirty="0"/>
              <a:t> </a:t>
            </a:r>
            <a:r>
              <a:rPr lang="fr-FR" dirty="0" err="1"/>
              <a:t>acțiuni</a:t>
            </a:r>
            <a:r>
              <a:rPr lang="fr-FR" dirty="0"/>
              <a:t> offensive </a:t>
            </a:r>
            <a:r>
              <a:rPr lang="fr-FR" dirty="0" err="1"/>
              <a:t>și</a:t>
            </a:r>
            <a:r>
              <a:rPr lang="fr-FR" dirty="0"/>
              <a:t> </a:t>
            </a:r>
            <a:r>
              <a:rPr lang="fr-FR" dirty="0" err="1"/>
              <a:t>să</a:t>
            </a:r>
            <a:r>
              <a:rPr lang="fr-FR" dirty="0"/>
              <a:t> </a:t>
            </a:r>
            <a:r>
              <a:rPr lang="fr-FR" dirty="0" err="1"/>
              <a:t>capituleze</a:t>
            </a:r>
            <a:r>
              <a:rPr lang="fr-FR" dirty="0"/>
              <a:t>. A </a:t>
            </a:r>
            <a:r>
              <a:rPr lang="fr-FR" dirty="0" err="1"/>
              <a:t>retras</a:t>
            </a:r>
            <a:r>
              <a:rPr lang="fr-FR" dirty="0"/>
              <a:t> </a:t>
            </a:r>
            <a:r>
              <a:rPr lang="fr-FR" dirty="0" err="1"/>
              <a:t>forțele</a:t>
            </a:r>
            <a:r>
              <a:rPr lang="fr-FR" dirty="0"/>
              <a:t> </a:t>
            </a:r>
            <a:r>
              <a:rPr lang="fr-FR" dirty="0" err="1"/>
              <a:t>britanice</a:t>
            </a:r>
            <a:r>
              <a:rPr lang="fr-FR" dirty="0"/>
              <a:t> </a:t>
            </a:r>
            <a:r>
              <a:rPr lang="fr-FR" dirty="0" err="1"/>
              <a:t>din</a:t>
            </a:r>
            <a:r>
              <a:rPr lang="fr-FR" dirty="0"/>
              <a:t> </a:t>
            </a:r>
            <a:r>
              <a:rPr lang="fr-FR" dirty="0" err="1"/>
              <a:t>America</a:t>
            </a:r>
            <a:r>
              <a:rPr lang="fr-FR" dirty="0"/>
              <a:t>, </a:t>
            </a:r>
            <a:r>
              <a:rPr lang="fr-FR" dirty="0" err="1"/>
              <a:t>iar</a:t>
            </a:r>
            <a:r>
              <a:rPr lang="fr-FR" dirty="0"/>
              <a:t> </a:t>
            </a:r>
            <a:r>
              <a:rPr lang="fr-FR" dirty="0" err="1"/>
              <a:t>lordul</a:t>
            </a:r>
            <a:r>
              <a:rPr lang="fr-FR" dirty="0"/>
              <a:t> Shelburne, </a:t>
            </a:r>
            <a:r>
              <a:rPr lang="fr-FR" dirty="0" err="1"/>
              <a:t>noul</a:t>
            </a:r>
            <a:r>
              <a:rPr lang="fr-FR" dirty="0"/>
              <a:t> </a:t>
            </a:r>
            <a:r>
              <a:rPr lang="fr-FR" dirty="0" err="1"/>
              <a:t>secretar</a:t>
            </a:r>
            <a:r>
              <a:rPr lang="fr-FR" dirty="0"/>
              <a:t> de stat, a </a:t>
            </a:r>
            <a:r>
              <a:rPr lang="fr-FR" dirty="0" err="1"/>
              <a:t>fost</a:t>
            </a:r>
            <a:r>
              <a:rPr lang="fr-FR" dirty="0"/>
              <a:t> </a:t>
            </a:r>
            <a:r>
              <a:rPr lang="fr-FR" dirty="0" err="1"/>
              <a:t>trimis</a:t>
            </a:r>
            <a:r>
              <a:rPr lang="fr-FR" dirty="0"/>
              <a:t> la Paris </a:t>
            </a:r>
            <a:r>
              <a:rPr lang="fr-FR" dirty="0" err="1"/>
              <a:t>să</a:t>
            </a:r>
            <a:r>
              <a:rPr lang="fr-FR" dirty="0"/>
              <a:t> </a:t>
            </a:r>
            <a:r>
              <a:rPr lang="fr-FR" dirty="0" err="1"/>
              <a:t>înceapă</a:t>
            </a:r>
            <a:r>
              <a:rPr lang="fr-FR" dirty="0"/>
              <a:t> </a:t>
            </a:r>
            <a:r>
              <a:rPr lang="fr-FR" dirty="0" err="1"/>
              <a:t>negocierile</a:t>
            </a:r>
            <a:r>
              <a:rPr lang="fr-FR" dirty="0"/>
              <a:t> de pace.</a:t>
            </a:r>
            <a:endParaRPr lang="en-US" dirty="0"/>
          </a:p>
          <a:p>
            <a:pPr algn="just"/>
            <a:r>
              <a:rPr lang="ro-RO" dirty="0" smtClean="0"/>
              <a:t>	</a:t>
            </a:r>
            <a:r>
              <a:rPr lang="en-US" dirty="0" err="1" smtClean="0"/>
              <a:t>În</a:t>
            </a:r>
            <a:r>
              <a:rPr lang="en-US" dirty="0" smtClean="0"/>
              <a:t> </a:t>
            </a:r>
            <a:r>
              <a:rPr lang="en-US" dirty="0" err="1"/>
              <a:t>iunie</a:t>
            </a:r>
            <a:r>
              <a:rPr lang="en-US" dirty="0"/>
              <a:t> 1781, </a:t>
            </a:r>
            <a:r>
              <a:rPr lang="en-US" dirty="0" err="1"/>
              <a:t>congresul</a:t>
            </a:r>
            <a:r>
              <a:rPr lang="en-US" dirty="0"/>
              <a:t> </a:t>
            </a:r>
            <a:r>
              <a:rPr lang="en-US" dirty="0" err="1"/>
              <a:t>american</a:t>
            </a:r>
            <a:r>
              <a:rPr lang="en-US" dirty="0"/>
              <a:t> a ales o </a:t>
            </a:r>
            <a:r>
              <a:rPr lang="en-US" dirty="0" err="1"/>
              <a:t>comisie</a:t>
            </a:r>
            <a:r>
              <a:rPr lang="en-US" dirty="0"/>
              <a:t> </a:t>
            </a:r>
            <a:r>
              <a:rPr lang="en-US" dirty="0" err="1"/>
              <a:t>pentru</a:t>
            </a:r>
            <a:r>
              <a:rPr lang="en-US" dirty="0"/>
              <a:t> </a:t>
            </a:r>
            <a:r>
              <a:rPr lang="en-US" dirty="0" err="1"/>
              <a:t>negocierile</a:t>
            </a:r>
            <a:r>
              <a:rPr lang="en-US" dirty="0"/>
              <a:t> de pace: Benjamin Franklin, John Jay, Henry Laurens, Thomas Jefferson </a:t>
            </a:r>
            <a:r>
              <a:rPr lang="en-US" dirty="0" err="1"/>
              <a:t>și</a:t>
            </a:r>
            <a:r>
              <a:rPr lang="en-US" dirty="0"/>
              <a:t> John Adams. </a:t>
            </a:r>
            <a:r>
              <a:rPr lang="fr-FR" dirty="0"/>
              <a:t>La 12 </a:t>
            </a:r>
            <a:r>
              <a:rPr lang="fr-FR" dirty="0" err="1"/>
              <a:t>aprilie</a:t>
            </a:r>
            <a:r>
              <a:rPr lang="fr-FR" dirty="0"/>
              <a:t> 1782, Richard Oswald, </a:t>
            </a:r>
            <a:r>
              <a:rPr lang="fr-FR" dirty="0" err="1"/>
              <a:t>reprezentantul</a:t>
            </a:r>
            <a:r>
              <a:rPr lang="fr-FR" dirty="0"/>
              <a:t> </a:t>
            </a:r>
            <a:r>
              <a:rPr lang="fr-FR" dirty="0" err="1"/>
              <a:t>britanic</a:t>
            </a:r>
            <a:r>
              <a:rPr lang="fr-FR" dirty="0"/>
              <a:t>, a </a:t>
            </a:r>
            <a:r>
              <a:rPr lang="fr-FR" dirty="0" err="1"/>
              <a:t>sosit</a:t>
            </a:r>
            <a:r>
              <a:rPr lang="fr-FR" dirty="0"/>
              <a:t> la Paris, </a:t>
            </a:r>
            <a:r>
              <a:rPr lang="fr-FR" dirty="0" err="1"/>
              <a:t>găsindu</a:t>
            </a:r>
            <a:r>
              <a:rPr lang="fr-FR" dirty="0"/>
              <a:t>-l </a:t>
            </a:r>
            <a:r>
              <a:rPr lang="fr-FR" dirty="0" err="1"/>
              <a:t>doar</a:t>
            </a:r>
            <a:r>
              <a:rPr lang="fr-FR" dirty="0"/>
              <a:t> </a:t>
            </a:r>
            <a:r>
              <a:rPr lang="fr-FR" dirty="0" err="1"/>
              <a:t>pe</a:t>
            </a:r>
            <a:r>
              <a:rPr lang="fr-FR" dirty="0"/>
              <a:t> Benjamin Franklin, </a:t>
            </a:r>
            <a:r>
              <a:rPr lang="fr-FR" dirty="0" err="1"/>
              <a:t>în</a:t>
            </a:r>
            <a:r>
              <a:rPr lang="fr-FR" dirty="0"/>
              <a:t> </a:t>
            </a:r>
            <a:r>
              <a:rPr lang="fr-FR" dirty="0" err="1"/>
              <a:t>timp</a:t>
            </a:r>
            <a:r>
              <a:rPr lang="fr-FR" dirty="0"/>
              <a:t> ce </a:t>
            </a:r>
            <a:r>
              <a:rPr lang="fr-FR" dirty="0" err="1"/>
              <a:t>ceilalți</a:t>
            </a:r>
            <a:r>
              <a:rPr lang="fr-FR" dirty="0"/>
              <a:t> </a:t>
            </a:r>
            <a:r>
              <a:rPr lang="fr-FR" dirty="0" err="1"/>
              <a:t>erau</a:t>
            </a:r>
            <a:r>
              <a:rPr lang="fr-FR" dirty="0"/>
              <a:t> </a:t>
            </a:r>
            <a:r>
              <a:rPr lang="fr-FR" dirty="0" err="1"/>
              <a:t>în</a:t>
            </a:r>
            <a:r>
              <a:rPr lang="fr-FR" dirty="0"/>
              <a:t> </a:t>
            </a:r>
            <a:r>
              <a:rPr lang="fr-FR" dirty="0" err="1"/>
              <a:t>celelalte</a:t>
            </a:r>
            <a:r>
              <a:rPr lang="fr-FR" dirty="0"/>
              <a:t> capitale </a:t>
            </a:r>
            <a:r>
              <a:rPr lang="fr-FR" dirty="0" err="1"/>
              <a:t>europene</a:t>
            </a:r>
            <a:r>
              <a:rPr lang="fr-FR" dirty="0"/>
              <a:t> </a:t>
            </a:r>
            <a:r>
              <a:rPr lang="fr-FR" dirty="0" err="1"/>
              <a:t>și</a:t>
            </a:r>
            <a:r>
              <a:rPr lang="fr-FR" dirty="0"/>
              <a:t> au </a:t>
            </a:r>
            <a:r>
              <a:rPr lang="fr-FR" dirty="0" err="1"/>
              <a:t>început</a:t>
            </a:r>
            <a:r>
              <a:rPr lang="fr-FR" dirty="0"/>
              <a:t> </a:t>
            </a:r>
            <a:r>
              <a:rPr lang="fr-FR" dirty="0" err="1"/>
              <a:t>negocierile</a:t>
            </a:r>
            <a:r>
              <a:rPr lang="fr-FR" dirty="0"/>
              <a:t>. La 23 </a:t>
            </a:r>
            <a:r>
              <a:rPr lang="fr-FR" dirty="0" err="1"/>
              <a:t>iunie</a:t>
            </a:r>
            <a:r>
              <a:rPr lang="fr-FR" dirty="0"/>
              <a:t>, a </a:t>
            </a:r>
            <a:r>
              <a:rPr lang="fr-FR" dirty="0" err="1"/>
              <a:t>sosit</a:t>
            </a:r>
            <a:r>
              <a:rPr lang="fr-FR" dirty="0"/>
              <a:t> </a:t>
            </a:r>
            <a:r>
              <a:rPr lang="fr-FR" dirty="0" err="1"/>
              <a:t>și</a:t>
            </a:r>
            <a:r>
              <a:rPr lang="fr-FR" dirty="0"/>
              <a:t> Jay ce a </a:t>
            </a:r>
            <a:r>
              <a:rPr lang="fr-FR" dirty="0" err="1"/>
              <a:t>cerut</a:t>
            </a:r>
            <a:r>
              <a:rPr lang="fr-FR" dirty="0"/>
              <a:t> </a:t>
            </a:r>
            <a:r>
              <a:rPr lang="fr-FR" dirty="0" err="1"/>
              <a:t>recunoașterea</a:t>
            </a:r>
            <a:r>
              <a:rPr lang="fr-FR" dirty="0"/>
              <a:t> </a:t>
            </a:r>
            <a:r>
              <a:rPr lang="fr-FR" dirty="0" err="1"/>
              <a:t>independenței</a:t>
            </a:r>
            <a:r>
              <a:rPr lang="fr-FR" dirty="0"/>
              <a:t> </a:t>
            </a:r>
            <a:r>
              <a:rPr lang="fr-FR" dirty="0" err="1"/>
              <a:t>înainte</a:t>
            </a:r>
            <a:r>
              <a:rPr lang="fr-FR" dirty="0"/>
              <a:t> de </a:t>
            </a:r>
            <a:r>
              <a:rPr lang="fr-FR" dirty="0" err="1"/>
              <a:t>încheierea</a:t>
            </a:r>
            <a:r>
              <a:rPr lang="fr-FR" dirty="0"/>
              <a:t> </a:t>
            </a:r>
            <a:r>
              <a:rPr lang="fr-FR" dirty="0" err="1"/>
              <a:t>tratatelor</a:t>
            </a:r>
            <a:r>
              <a:rPr lang="fr-FR" dirty="0"/>
              <a:t> de pace. </a:t>
            </a:r>
            <a:r>
              <a:rPr lang="en-US" dirty="0"/>
              <a:t>La 26 </a:t>
            </a:r>
            <a:r>
              <a:rPr lang="en-US" dirty="0" err="1"/>
              <a:t>octombrie</a:t>
            </a:r>
            <a:r>
              <a:rPr lang="en-US" dirty="0"/>
              <a:t>, a </a:t>
            </a:r>
            <a:r>
              <a:rPr lang="en-US" dirty="0" err="1"/>
              <a:t>sosit</a:t>
            </a:r>
            <a:r>
              <a:rPr lang="en-US" dirty="0"/>
              <a:t> </a:t>
            </a:r>
            <a:r>
              <a:rPr lang="en-US" dirty="0" err="1"/>
              <a:t>și</a:t>
            </a:r>
            <a:r>
              <a:rPr lang="en-US" dirty="0"/>
              <a:t> John Adams. </a:t>
            </a:r>
            <a:r>
              <a:rPr lang="en-US" dirty="0" err="1"/>
              <a:t>Între</a:t>
            </a:r>
            <a:r>
              <a:rPr lang="en-US" dirty="0"/>
              <a:t> </a:t>
            </a:r>
            <a:r>
              <a:rPr lang="en-US" dirty="0" err="1"/>
              <a:t>timp</a:t>
            </a:r>
            <a:r>
              <a:rPr lang="en-US" dirty="0"/>
              <a:t>, Rockingham a </a:t>
            </a:r>
            <a:r>
              <a:rPr lang="en-US" dirty="0" err="1"/>
              <a:t>decedat</a:t>
            </a:r>
            <a:r>
              <a:rPr lang="en-US" dirty="0"/>
              <a:t> </a:t>
            </a:r>
            <a:r>
              <a:rPr lang="en-US" dirty="0" err="1"/>
              <a:t>și</a:t>
            </a:r>
            <a:r>
              <a:rPr lang="en-US" dirty="0"/>
              <a:t> </a:t>
            </a:r>
            <a:r>
              <a:rPr lang="en-US" dirty="0" err="1"/>
              <a:t>noul</a:t>
            </a:r>
            <a:r>
              <a:rPr lang="en-US" dirty="0"/>
              <a:t> premier </a:t>
            </a:r>
            <a:r>
              <a:rPr lang="en-US" dirty="0" err="1"/>
              <a:t>i</a:t>
            </a:r>
            <a:r>
              <a:rPr lang="en-US" dirty="0"/>
              <a:t>-a </a:t>
            </a:r>
            <a:r>
              <a:rPr lang="en-US" dirty="0" err="1"/>
              <a:t>mandatat</a:t>
            </a:r>
            <a:r>
              <a:rPr lang="en-US" dirty="0"/>
              <a:t> </a:t>
            </a:r>
            <a:r>
              <a:rPr lang="en-US" dirty="0" err="1"/>
              <a:t>pe</a:t>
            </a:r>
            <a:r>
              <a:rPr lang="en-US" dirty="0"/>
              <a:t> Oswald </a:t>
            </a:r>
            <a:r>
              <a:rPr lang="en-US" dirty="0" err="1"/>
              <a:t>și</a:t>
            </a:r>
            <a:r>
              <a:rPr lang="en-US" dirty="0"/>
              <a:t> Henry Strachey </a:t>
            </a:r>
            <a:r>
              <a:rPr lang="en-US" dirty="0" err="1"/>
              <a:t>să</a:t>
            </a:r>
            <a:r>
              <a:rPr lang="en-US" dirty="0"/>
              <a:t> </a:t>
            </a:r>
            <a:r>
              <a:rPr lang="en-US" dirty="0" err="1"/>
              <a:t>negocieze</a:t>
            </a:r>
            <a:r>
              <a:rPr lang="en-US" dirty="0"/>
              <a:t>. Jay </a:t>
            </a:r>
            <a:r>
              <a:rPr lang="en-US" dirty="0" err="1"/>
              <a:t>și</a:t>
            </a:r>
            <a:r>
              <a:rPr lang="en-US" dirty="0"/>
              <a:t> Adams l-au </a:t>
            </a:r>
            <a:r>
              <a:rPr lang="en-US" dirty="0" err="1"/>
              <a:t>convins</a:t>
            </a:r>
            <a:r>
              <a:rPr lang="en-US" dirty="0"/>
              <a:t> </a:t>
            </a:r>
            <a:r>
              <a:rPr lang="en-US" dirty="0" err="1"/>
              <a:t>pe</a:t>
            </a:r>
            <a:r>
              <a:rPr lang="en-US" dirty="0"/>
              <a:t> Franklin </a:t>
            </a:r>
            <a:r>
              <a:rPr lang="en-US" dirty="0" err="1"/>
              <a:t>să</a:t>
            </a:r>
            <a:r>
              <a:rPr lang="en-US" dirty="0"/>
              <a:t> se </a:t>
            </a:r>
            <a:r>
              <a:rPr lang="en-US" dirty="0" err="1"/>
              <a:t>acționeze</a:t>
            </a:r>
            <a:r>
              <a:rPr lang="en-US" dirty="0"/>
              <a:t> </a:t>
            </a:r>
            <a:r>
              <a:rPr lang="en-US" dirty="0" err="1"/>
              <a:t>fără</a:t>
            </a:r>
            <a:r>
              <a:rPr lang="en-US" dirty="0"/>
              <a:t> </a:t>
            </a:r>
            <a:r>
              <a:rPr lang="en-US" dirty="0" err="1"/>
              <a:t>Franța</a:t>
            </a:r>
            <a:r>
              <a:rPr lang="en-US" dirty="0"/>
              <a:t>. </a:t>
            </a:r>
            <a:r>
              <a:rPr lang="en-US" dirty="0" err="1"/>
              <a:t>În</a:t>
            </a:r>
            <a:r>
              <a:rPr lang="en-US" dirty="0"/>
              <a:t> </a:t>
            </a:r>
            <a:r>
              <a:rPr lang="en-US" dirty="0" err="1"/>
              <a:t>noiembrie</a:t>
            </a:r>
            <a:r>
              <a:rPr lang="en-US" dirty="0"/>
              <a:t> 1782, </a:t>
            </a:r>
            <a:r>
              <a:rPr lang="en-US" dirty="0" err="1"/>
              <a:t>britanicii</a:t>
            </a:r>
            <a:r>
              <a:rPr lang="en-US" dirty="0"/>
              <a:t> </a:t>
            </a:r>
            <a:r>
              <a:rPr lang="en-US" dirty="0" err="1"/>
              <a:t>și</a:t>
            </a:r>
            <a:r>
              <a:rPr lang="en-US" dirty="0"/>
              <a:t> </a:t>
            </a:r>
            <a:r>
              <a:rPr lang="en-US" dirty="0" err="1"/>
              <a:t>americanii</a:t>
            </a:r>
            <a:r>
              <a:rPr lang="en-US" dirty="0"/>
              <a:t> se </a:t>
            </a:r>
            <a:r>
              <a:rPr lang="en-US" dirty="0" err="1"/>
              <a:t>întâlneau</a:t>
            </a:r>
            <a:r>
              <a:rPr lang="en-US" dirty="0"/>
              <a:t> </a:t>
            </a:r>
            <a:r>
              <a:rPr lang="en-US" dirty="0" err="1"/>
              <a:t>zilnic</a:t>
            </a:r>
            <a:r>
              <a:rPr lang="en-US" dirty="0"/>
              <a:t>, </a:t>
            </a:r>
            <a:r>
              <a:rPr lang="en-US" dirty="0" err="1"/>
              <a:t>discutând</a:t>
            </a:r>
            <a:r>
              <a:rPr lang="en-US" dirty="0"/>
              <a:t> </a:t>
            </a:r>
            <a:r>
              <a:rPr lang="en-US" dirty="0" err="1"/>
              <a:t>chestiuni</a:t>
            </a:r>
            <a:r>
              <a:rPr lang="en-US" dirty="0"/>
              <a:t> </a:t>
            </a:r>
            <a:r>
              <a:rPr lang="en-US" dirty="0" err="1"/>
              <a:t>în</a:t>
            </a:r>
            <a:r>
              <a:rPr lang="en-US" dirty="0"/>
              <a:t> </a:t>
            </a:r>
            <a:r>
              <a:rPr lang="en-US" dirty="0" err="1"/>
              <a:t>privința</a:t>
            </a:r>
            <a:r>
              <a:rPr lang="en-US" dirty="0"/>
              <a:t> </a:t>
            </a:r>
            <a:r>
              <a:rPr lang="en-US" dirty="0" err="1"/>
              <a:t>datoriilor</a:t>
            </a:r>
            <a:r>
              <a:rPr lang="en-US" dirty="0"/>
              <a:t>, </a:t>
            </a:r>
            <a:r>
              <a:rPr lang="en-US" dirty="0" err="1"/>
              <a:t>pescuitului</a:t>
            </a:r>
            <a:r>
              <a:rPr lang="en-US" dirty="0"/>
              <a:t> </a:t>
            </a:r>
            <a:r>
              <a:rPr lang="en-US" dirty="0" err="1"/>
              <a:t>și</a:t>
            </a:r>
            <a:r>
              <a:rPr lang="en-US" dirty="0"/>
              <a:t> </a:t>
            </a:r>
            <a:r>
              <a:rPr lang="en-US" dirty="0" err="1"/>
              <a:t>loialiștilor</a:t>
            </a:r>
            <a:r>
              <a:rPr lang="en-US" dirty="0"/>
              <a:t>. </a:t>
            </a:r>
            <a:r>
              <a:rPr lang="fr-FR" dirty="0"/>
              <a:t>La 5 </a:t>
            </a:r>
            <a:r>
              <a:rPr lang="fr-FR" dirty="0" err="1"/>
              <a:t>noiembrie</a:t>
            </a:r>
            <a:r>
              <a:rPr lang="fr-FR" dirty="0"/>
              <a:t> </a:t>
            </a:r>
            <a:r>
              <a:rPr lang="fr-FR" dirty="0" err="1"/>
              <a:t>proiectul</a:t>
            </a:r>
            <a:r>
              <a:rPr lang="fr-FR" dirty="0"/>
              <a:t> de </a:t>
            </a:r>
            <a:r>
              <a:rPr lang="fr-FR" dirty="0" err="1"/>
              <a:t>tratat</a:t>
            </a:r>
            <a:r>
              <a:rPr lang="fr-FR" dirty="0"/>
              <a:t> </a:t>
            </a:r>
            <a:r>
              <a:rPr lang="fr-FR" dirty="0" err="1"/>
              <a:t>ea</a:t>
            </a:r>
            <a:r>
              <a:rPr lang="fr-FR" dirty="0"/>
              <a:t> </a:t>
            </a:r>
            <a:r>
              <a:rPr lang="fr-FR" dirty="0" err="1"/>
              <a:t>în</a:t>
            </a:r>
            <a:r>
              <a:rPr lang="fr-FR" dirty="0"/>
              <a:t> </a:t>
            </a:r>
            <a:r>
              <a:rPr lang="fr-FR" dirty="0" err="1"/>
              <a:t>drum</a:t>
            </a:r>
            <a:r>
              <a:rPr lang="fr-FR" dirty="0"/>
              <a:t> </a:t>
            </a:r>
            <a:r>
              <a:rPr lang="fr-FR" dirty="0" err="1"/>
              <a:t>spre</a:t>
            </a:r>
            <a:r>
              <a:rPr lang="fr-FR" dirty="0"/>
              <a:t> </a:t>
            </a:r>
            <a:r>
              <a:rPr lang="fr-FR" dirty="0" err="1"/>
              <a:t>Londra</a:t>
            </a:r>
            <a:r>
              <a:rPr lang="fr-FR" dirty="0"/>
              <a:t>. </a:t>
            </a:r>
            <a:r>
              <a:rPr lang="fr-FR" dirty="0" err="1"/>
              <a:t>Erau</a:t>
            </a:r>
            <a:r>
              <a:rPr lang="fr-FR" dirty="0"/>
              <a:t> </a:t>
            </a:r>
            <a:r>
              <a:rPr lang="fr-FR" dirty="0" err="1"/>
              <a:t>emise</a:t>
            </a:r>
            <a:r>
              <a:rPr lang="fr-FR" dirty="0"/>
              <a:t> </a:t>
            </a:r>
            <a:r>
              <a:rPr lang="fr-FR" dirty="0" err="1"/>
              <a:t>următoarele</a:t>
            </a:r>
            <a:r>
              <a:rPr lang="fr-FR" dirty="0"/>
              <a:t> </a:t>
            </a:r>
            <a:r>
              <a:rPr lang="fr-FR" dirty="0" err="1"/>
              <a:t>prevederi</a:t>
            </a:r>
            <a:r>
              <a:rPr lang="fr-FR" dirty="0"/>
              <a:t>: </a:t>
            </a:r>
            <a:r>
              <a:rPr lang="fr-FR" dirty="0" err="1"/>
              <a:t>recunoașterea</a:t>
            </a:r>
            <a:r>
              <a:rPr lang="fr-FR" dirty="0"/>
              <a:t> </a:t>
            </a:r>
            <a:r>
              <a:rPr lang="fr-FR" dirty="0" err="1"/>
              <a:t>independenței</a:t>
            </a:r>
            <a:r>
              <a:rPr lang="fr-FR" dirty="0"/>
              <a:t> SUA de </a:t>
            </a:r>
            <a:r>
              <a:rPr lang="fr-FR" dirty="0" err="1"/>
              <a:t>către</a:t>
            </a:r>
            <a:r>
              <a:rPr lang="fr-FR" dirty="0"/>
              <a:t> </a:t>
            </a:r>
            <a:r>
              <a:rPr lang="fr-FR" dirty="0" err="1"/>
              <a:t>Anglia</a:t>
            </a:r>
            <a:r>
              <a:rPr lang="fr-FR" dirty="0"/>
              <a:t>; </a:t>
            </a:r>
            <a:r>
              <a:rPr lang="fr-FR" dirty="0" err="1"/>
              <a:t>granițele</a:t>
            </a:r>
            <a:r>
              <a:rPr lang="fr-FR" dirty="0"/>
              <a:t> </a:t>
            </a:r>
            <a:r>
              <a:rPr lang="fr-FR" dirty="0" err="1"/>
              <a:t>porneau</a:t>
            </a:r>
            <a:r>
              <a:rPr lang="fr-FR" dirty="0"/>
              <a:t> de la St. Croix River ce </a:t>
            </a:r>
            <a:r>
              <a:rPr lang="fr-FR" dirty="0" err="1"/>
              <a:t>separă</a:t>
            </a:r>
            <a:r>
              <a:rPr lang="fr-FR" dirty="0"/>
              <a:t> Maine de </a:t>
            </a:r>
            <a:r>
              <a:rPr lang="fr-FR" dirty="0" err="1"/>
              <a:t>Nouă</a:t>
            </a:r>
            <a:r>
              <a:rPr lang="fr-FR" dirty="0"/>
              <a:t> </a:t>
            </a:r>
            <a:r>
              <a:rPr lang="fr-FR" dirty="0" err="1"/>
              <a:t>Scoție</a:t>
            </a:r>
            <a:r>
              <a:rPr lang="fr-FR" dirty="0"/>
              <a:t>, o </a:t>
            </a:r>
            <a:r>
              <a:rPr lang="fr-FR" dirty="0" err="1"/>
              <a:t>linie</a:t>
            </a:r>
            <a:r>
              <a:rPr lang="fr-FR" dirty="0"/>
              <a:t> de la </a:t>
            </a:r>
            <a:r>
              <a:rPr lang="fr-FR" dirty="0" err="1"/>
              <a:t>Lacul</a:t>
            </a:r>
            <a:r>
              <a:rPr lang="fr-FR" dirty="0"/>
              <a:t> Superior la </a:t>
            </a:r>
            <a:r>
              <a:rPr lang="fr-FR" dirty="0" err="1"/>
              <a:t>Mississppi</a:t>
            </a:r>
            <a:r>
              <a:rPr lang="fr-FR" dirty="0"/>
              <a:t>, </a:t>
            </a:r>
            <a:r>
              <a:rPr lang="fr-FR" dirty="0" err="1"/>
              <a:t>separând</a:t>
            </a:r>
            <a:r>
              <a:rPr lang="fr-FR" dirty="0"/>
              <a:t> Canada de SUA, o </a:t>
            </a:r>
            <a:r>
              <a:rPr lang="fr-FR" dirty="0" err="1"/>
              <a:t>altă</a:t>
            </a:r>
            <a:r>
              <a:rPr lang="fr-FR" dirty="0"/>
              <a:t> </a:t>
            </a:r>
            <a:r>
              <a:rPr lang="fr-FR" dirty="0" err="1"/>
              <a:t>linie</a:t>
            </a:r>
            <a:r>
              <a:rPr lang="fr-FR" dirty="0"/>
              <a:t> de la </a:t>
            </a:r>
            <a:r>
              <a:rPr lang="fr-FR" dirty="0" err="1"/>
              <a:t>mijlocul</a:t>
            </a:r>
            <a:r>
              <a:rPr lang="fr-FR" dirty="0"/>
              <a:t> lui Mississippi sud </a:t>
            </a:r>
            <a:r>
              <a:rPr lang="fr-FR" dirty="0" err="1"/>
              <a:t>către</a:t>
            </a:r>
            <a:r>
              <a:rPr lang="fr-FR" dirty="0"/>
              <a:t> </a:t>
            </a:r>
            <a:r>
              <a:rPr lang="fr-FR" dirty="0" err="1"/>
              <a:t>paralelă</a:t>
            </a:r>
            <a:r>
              <a:rPr lang="fr-FR" dirty="0"/>
              <a:t> 31, ce </a:t>
            </a:r>
            <a:r>
              <a:rPr lang="fr-FR" dirty="0" err="1"/>
              <a:t>alcătuia</a:t>
            </a:r>
            <a:r>
              <a:rPr lang="fr-FR" dirty="0"/>
              <a:t> </a:t>
            </a:r>
            <a:r>
              <a:rPr lang="fr-FR" dirty="0" err="1"/>
              <a:t>granița</a:t>
            </a:r>
            <a:r>
              <a:rPr lang="fr-FR" dirty="0"/>
              <a:t> </a:t>
            </a:r>
            <a:r>
              <a:rPr lang="fr-FR" dirty="0" err="1"/>
              <a:t>cu</a:t>
            </a:r>
            <a:r>
              <a:rPr lang="fr-FR" dirty="0"/>
              <a:t> </a:t>
            </a:r>
            <a:r>
              <a:rPr lang="fr-FR" dirty="0" err="1"/>
              <a:t>Lousiana</a:t>
            </a:r>
            <a:r>
              <a:rPr lang="fr-FR" dirty="0"/>
              <a:t> </a:t>
            </a:r>
            <a:r>
              <a:rPr lang="fr-FR" dirty="0" err="1"/>
              <a:t>spaniolă</a:t>
            </a:r>
            <a:r>
              <a:rPr lang="fr-FR" dirty="0"/>
              <a:t> </a:t>
            </a:r>
            <a:r>
              <a:rPr lang="fr-FR" dirty="0" err="1"/>
              <a:t>și</a:t>
            </a:r>
            <a:r>
              <a:rPr lang="fr-FR" dirty="0"/>
              <a:t> </a:t>
            </a:r>
            <a:r>
              <a:rPr lang="fr-FR" dirty="0" err="1"/>
              <a:t>paralelă</a:t>
            </a:r>
            <a:r>
              <a:rPr lang="fr-FR" dirty="0"/>
              <a:t> 31 </a:t>
            </a:r>
            <a:r>
              <a:rPr lang="fr-FR" dirty="0" err="1"/>
              <a:t>până</a:t>
            </a:r>
            <a:r>
              <a:rPr lang="fr-FR" dirty="0"/>
              <a:t> la St. </a:t>
            </a:r>
            <a:r>
              <a:rPr lang="fr-FR" dirty="0" err="1"/>
              <a:t>Mary’s</a:t>
            </a:r>
            <a:r>
              <a:rPr lang="fr-FR" dirty="0"/>
              <a:t> River </a:t>
            </a:r>
            <a:r>
              <a:rPr lang="fr-FR" dirty="0" err="1"/>
              <a:t>granița</a:t>
            </a:r>
            <a:r>
              <a:rPr lang="fr-FR" dirty="0"/>
              <a:t> </a:t>
            </a:r>
            <a:r>
              <a:rPr lang="fr-FR" dirty="0" err="1"/>
              <a:t>cu</a:t>
            </a:r>
            <a:r>
              <a:rPr lang="fr-FR" dirty="0"/>
              <a:t> Florida </a:t>
            </a:r>
            <a:r>
              <a:rPr lang="fr-FR" dirty="0" err="1"/>
              <a:t>Spaniolă</a:t>
            </a:r>
            <a:r>
              <a:rPr lang="fr-FR" dirty="0"/>
              <a:t>; SUA </a:t>
            </a:r>
            <a:r>
              <a:rPr lang="fr-FR" dirty="0" err="1"/>
              <a:t>căpătau</a:t>
            </a:r>
            <a:r>
              <a:rPr lang="fr-FR" dirty="0"/>
              <a:t> </a:t>
            </a:r>
            <a:r>
              <a:rPr lang="fr-FR" dirty="0" err="1"/>
              <a:t>dreptul</a:t>
            </a:r>
            <a:r>
              <a:rPr lang="fr-FR" dirty="0"/>
              <a:t> </a:t>
            </a:r>
            <a:r>
              <a:rPr lang="fr-FR" dirty="0" err="1"/>
              <a:t>să</a:t>
            </a:r>
            <a:r>
              <a:rPr lang="fr-FR" dirty="0"/>
              <a:t> </a:t>
            </a:r>
            <a:r>
              <a:rPr lang="fr-FR" dirty="0" err="1"/>
              <a:t>pescuiască</a:t>
            </a:r>
            <a:r>
              <a:rPr lang="fr-FR" dirty="0"/>
              <a:t> </a:t>
            </a:r>
            <a:r>
              <a:rPr lang="fr-FR" dirty="0" err="1"/>
              <a:t>în</a:t>
            </a:r>
            <a:r>
              <a:rPr lang="fr-FR" dirty="0"/>
              <a:t> </a:t>
            </a:r>
            <a:r>
              <a:rPr lang="fr-FR" dirty="0" err="1"/>
              <a:t>locurile</a:t>
            </a:r>
            <a:r>
              <a:rPr lang="fr-FR" dirty="0"/>
              <a:t> </a:t>
            </a:r>
            <a:r>
              <a:rPr lang="fr-FR" dirty="0" err="1"/>
              <a:t>obișnuite</a:t>
            </a:r>
            <a:r>
              <a:rPr lang="fr-FR" dirty="0"/>
              <a:t> </a:t>
            </a:r>
            <a:r>
              <a:rPr lang="fr-FR" dirty="0" err="1"/>
              <a:t>din</a:t>
            </a:r>
            <a:r>
              <a:rPr lang="fr-FR" dirty="0"/>
              <a:t> Terra Nova </a:t>
            </a:r>
            <a:r>
              <a:rPr lang="fr-FR" dirty="0" err="1"/>
              <a:t>și</a:t>
            </a:r>
            <a:r>
              <a:rPr lang="fr-FR" dirty="0"/>
              <a:t> Noua </a:t>
            </a:r>
            <a:r>
              <a:rPr lang="fr-FR" dirty="0" err="1"/>
              <a:t>Scoție</a:t>
            </a:r>
            <a:r>
              <a:rPr lang="fr-FR" dirty="0"/>
              <a:t>; </a:t>
            </a:r>
            <a:r>
              <a:rPr lang="fr-FR" dirty="0" err="1"/>
              <a:t>toate</a:t>
            </a:r>
            <a:r>
              <a:rPr lang="fr-FR" dirty="0"/>
              <a:t> </a:t>
            </a:r>
            <a:r>
              <a:rPr lang="fr-FR" dirty="0" err="1"/>
              <a:t>datoriile</a:t>
            </a:r>
            <a:r>
              <a:rPr lang="fr-FR" dirty="0"/>
              <a:t> </a:t>
            </a:r>
            <a:r>
              <a:rPr lang="fr-FR" dirty="0" err="1"/>
              <a:t>cetățenilor</a:t>
            </a:r>
            <a:r>
              <a:rPr lang="fr-FR" dirty="0"/>
              <a:t> </a:t>
            </a:r>
            <a:r>
              <a:rPr lang="fr-FR" dirty="0" err="1"/>
              <a:t>erau</a:t>
            </a:r>
            <a:r>
              <a:rPr lang="fr-FR" dirty="0"/>
              <a:t> valide; </a:t>
            </a:r>
            <a:r>
              <a:rPr lang="fr-FR" dirty="0" err="1"/>
              <a:t>Congresul</a:t>
            </a:r>
            <a:r>
              <a:rPr lang="fr-FR" dirty="0"/>
              <a:t> </a:t>
            </a:r>
            <a:r>
              <a:rPr lang="fr-FR" dirty="0" err="1"/>
              <a:t>era</a:t>
            </a:r>
            <a:r>
              <a:rPr lang="fr-FR" dirty="0"/>
              <a:t> </a:t>
            </a:r>
            <a:r>
              <a:rPr lang="fr-FR" dirty="0" err="1"/>
              <a:t>rugat</a:t>
            </a:r>
            <a:r>
              <a:rPr lang="fr-FR" dirty="0"/>
              <a:t> </a:t>
            </a:r>
            <a:r>
              <a:rPr lang="fr-FR" dirty="0" err="1"/>
              <a:t>să</a:t>
            </a:r>
            <a:r>
              <a:rPr lang="fr-FR" dirty="0"/>
              <a:t> </a:t>
            </a:r>
            <a:r>
              <a:rPr lang="fr-FR" dirty="0" err="1"/>
              <a:t>recomande</a:t>
            </a:r>
            <a:r>
              <a:rPr lang="fr-FR" dirty="0"/>
              <a:t> </a:t>
            </a:r>
            <a:r>
              <a:rPr lang="fr-FR" dirty="0" err="1"/>
              <a:t>legislaturile</a:t>
            </a:r>
            <a:r>
              <a:rPr lang="fr-FR" dirty="0"/>
              <a:t> </a:t>
            </a:r>
            <a:r>
              <a:rPr lang="fr-FR" dirty="0" err="1"/>
              <a:t>statelor</a:t>
            </a:r>
            <a:r>
              <a:rPr lang="fr-FR" dirty="0"/>
              <a:t> de a restaura </a:t>
            </a:r>
            <a:r>
              <a:rPr lang="fr-FR" dirty="0" err="1"/>
              <a:t>pe</a:t>
            </a:r>
            <a:r>
              <a:rPr lang="fr-FR" dirty="0"/>
              <a:t> </a:t>
            </a:r>
            <a:r>
              <a:rPr lang="fr-FR" dirty="0" err="1"/>
              <a:t>loialiști</a:t>
            </a:r>
            <a:r>
              <a:rPr lang="fr-FR" dirty="0"/>
              <a:t> </a:t>
            </a:r>
            <a:r>
              <a:rPr lang="fr-FR" dirty="0" err="1"/>
              <a:t>în</a:t>
            </a:r>
            <a:r>
              <a:rPr lang="fr-FR" dirty="0"/>
              <a:t> </a:t>
            </a:r>
            <a:r>
              <a:rPr lang="fr-FR" dirty="0" err="1"/>
              <a:t>drepturile</a:t>
            </a:r>
            <a:r>
              <a:rPr lang="fr-FR" dirty="0"/>
              <a:t> </a:t>
            </a:r>
            <a:r>
              <a:rPr lang="fr-FR" dirty="0" err="1"/>
              <a:t>și</a:t>
            </a:r>
            <a:r>
              <a:rPr lang="fr-FR" dirty="0"/>
              <a:t> </a:t>
            </a:r>
            <a:r>
              <a:rPr lang="fr-FR" dirty="0" err="1"/>
              <a:t>proprietățile</a:t>
            </a:r>
            <a:r>
              <a:rPr lang="fr-FR" dirty="0"/>
              <a:t> </a:t>
            </a:r>
            <a:r>
              <a:rPr lang="fr-FR" dirty="0" err="1"/>
              <a:t>lor</a:t>
            </a:r>
            <a:r>
              <a:rPr lang="fr-FR" dirty="0"/>
              <a:t>; </a:t>
            </a:r>
            <a:r>
              <a:rPr lang="fr-FR" dirty="0" err="1"/>
              <a:t>ostilitǎțile</a:t>
            </a:r>
            <a:r>
              <a:rPr lang="fr-FR" dirty="0"/>
              <a:t> vor </a:t>
            </a:r>
            <a:r>
              <a:rPr lang="fr-FR" dirty="0" err="1"/>
              <a:t>înceta</a:t>
            </a:r>
            <a:r>
              <a:rPr lang="fr-FR" dirty="0"/>
              <a:t> </a:t>
            </a:r>
            <a:r>
              <a:rPr lang="fr-FR" dirty="0" err="1"/>
              <a:t>și</a:t>
            </a:r>
            <a:r>
              <a:rPr lang="fr-FR" dirty="0"/>
              <a:t> </a:t>
            </a:r>
            <a:r>
              <a:rPr lang="fr-FR" dirty="0" err="1"/>
              <a:t>forțele</a:t>
            </a:r>
            <a:r>
              <a:rPr lang="fr-FR" dirty="0"/>
              <a:t> </a:t>
            </a:r>
            <a:r>
              <a:rPr lang="fr-FR" dirty="0" err="1"/>
              <a:t>britanice</a:t>
            </a:r>
            <a:r>
              <a:rPr lang="fr-FR" dirty="0"/>
              <a:t> </a:t>
            </a:r>
            <a:r>
              <a:rPr lang="fr-FR" dirty="0" err="1"/>
              <a:t>aveau</a:t>
            </a:r>
            <a:r>
              <a:rPr lang="fr-FR" dirty="0"/>
              <a:t> </a:t>
            </a:r>
            <a:r>
              <a:rPr lang="fr-FR" dirty="0" err="1"/>
              <a:t>să</a:t>
            </a:r>
            <a:r>
              <a:rPr lang="fr-FR" dirty="0"/>
              <a:t> fie </a:t>
            </a:r>
            <a:r>
              <a:rPr lang="fr-FR" dirty="0" err="1"/>
              <a:t>evacuate</a:t>
            </a:r>
            <a:r>
              <a:rPr lang="fr-FR" dirty="0"/>
              <a:t>. La 30 </a:t>
            </a:r>
            <a:r>
              <a:rPr lang="fr-FR" dirty="0" err="1"/>
              <a:t>noiembrie</a:t>
            </a:r>
            <a:r>
              <a:rPr lang="fr-FR" dirty="0"/>
              <a:t>, la Paris, a </a:t>
            </a:r>
            <a:r>
              <a:rPr lang="fr-FR" dirty="0" err="1"/>
              <a:t>fost</a:t>
            </a:r>
            <a:r>
              <a:rPr lang="fr-FR" dirty="0"/>
              <a:t> </a:t>
            </a:r>
            <a:r>
              <a:rPr lang="fr-FR" dirty="0" err="1"/>
              <a:t>semnat</a:t>
            </a:r>
            <a:r>
              <a:rPr lang="fr-FR" dirty="0"/>
              <a:t> </a:t>
            </a:r>
            <a:r>
              <a:rPr lang="fr-FR" dirty="0" err="1"/>
              <a:t>tratatul</a:t>
            </a:r>
            <a:r>
              <a:rPr lang="fr-FR" dirty="0"/>
              <a:t> </a:t>
            </a:r>
            <a:r>
              <a:rPr lang="fr-FR" dirty="0" err="1"/>
              <a:t>preliminar</a:t>
            </a:r>
            <a:r>
              <a:rPr lang="fr-FR" dirty="0"/>
              <a:t> de pace </a:t>
            </a:r>
            <a:r>
              <a:rPr lang="fr-FR" dirty="0" err="1"/>
              <a:t>dintre</a:t>
            </a:r>
            <a:r>
              <a:rPr lang="fr-FR" dirty="0"/>
              <a:t> </a:t>
            </a:r>
            <a:r>
              <a:rPr lang="fr-FR" dirty="0" err="1"/>
              <a:t>Marea</a:t>
            </a:r>
            <a:r>
              <a:rPr lang="fr-FR" dirty="0"/>
              <a:t> </a:t>
            </a:r>
            <a:r>
              <a:rPr lang="fr-FR" dirty="0" err="1"/>
              <a:t>Britanie</a:t>
            </a:r>
            <a:r>
              <a:rPr lang="fr-FR" dirty="0"/>
              <a:t> </a:t>
            </a:r>
            <a:r>
              <a:rPr lang="fr-FR" dirty="0" err="1"/>
              <a:t>și</a:t>
            </a:r>
            <a:r>
              <a:rPr lang="fr-FR" dirty="0"/>
              <a:t> SUA. La 20 </a:t>
            </a:r>
            <a:r>
              <a:rPr lang="fr-FR" dirty="0" err="1"/>
              <a:t>ianuarie</a:t>
            </a:r>
            <a:r>
              <a:rPr lang="fr-FR" dirty="0"/>
              <a:t> 1783, au </a:t>
            </a:r>
            <a:r>
              <a:rPr lang="fr-FR" dirty="0" err="1"/>
              <a:t>fost</a:t>
            </a:r>
            <a:r>
              <a:rPr lang="fr-FR" dirty="0"/>
              <a:t> </a:t>
            </a:r>
            <a:r>
              <a:rPr lang="fr-FR" dirty="0" err="1"/>
              <a:t>purtate</a:t>
            </a:r>
            <a:r>
              <a:rPr lang="fr-FR" dirty="0"/>
              <a:t> </a:t>
            </a:r>
            <a:r>
              <a:rPr lang="fr-FR" dirty="0" err="1"/>
              <a:t>negocierile</a:t>
            </a:r>
            <a:r>
              <a:rPr lang="fr-FR" dirty="0"/>
              <a:t> </a:t>
            </a:r>
            <a:r>
              <a:rPr lang="fr-FR" dirty="0" err="1"/>
              <a:t>Angliei</a:t>
            </a:r>
            <a:r>
              <a:rPr lang="fr-FR" dirty="0"/>
              <a:t> </a:t>
            </a:r>
            <a:r>
              <a:rPr lang="fr-FR" dirty="0" err="1"/>
              <a:t>cu</a:t>
            </a:r>
            <a:r>
              <a:rPr lang="fr-FR" dirty="0"/>
              <a:t> </a:t>
            </a:r>
            <a:r>
              <a:rPr lang="fr-FR" dirty="0" err="1"/>
              <a:t>Franța</a:t>
            </a:r>
            <a:r>
              <a:rPr lang="fr-FR" dirty="0"/>
              <a:t> </a:t>
            </a:r>
            <a:r>
              <a:rPr lang="fr-FR" dirty="0" err="1"/>
              <a:t>și</a:t>
            </a:r>
            <a:r>
              <a:rPr lang="fr-FR" dirty="0"/>
              <a:t> </a:t>
            </a:r>
            <a:r>
              <a:rPr lang="fr-FR" dirty="0" err="1"/>
              <a:t>Spania</a:t>
            </a:r>
            <a:r>
              <a:rPr lang="fr-FR" dirty="0"/>
              <a:t>, </a:t>
            </a:r>
            <a:r>
              <a:rPr lang="fr-FR" dirty="0" err="1"/>
              <a:t>ceea</a:t>
            </a:r>
            <a:r>
              <a:rPr lang="fr-FR" dirty="0"/>
              <a:t> ce a dus la </a:t>
            </a:r>
            <a:r>
              <a:rPr lang="fr-FR" dirty="0" err="1"/>
              <a:t>încheierea</a:t>
            </a:r>
            <a:r>
              <a:rPr lang="fr-FR" dirty="0"/>
              <a:t> </a:t>
            </a:r>
            <a:r>
              <a:rPr lang="fr-FR" dirty="0" err="1"/>
              <a:t>unui</a:t>
            </a:r>
            <a:r>
              <a:rPr lang="fr-FR" dirty="0"/>
              <a:t> </a:t>
            </a:r>
            <a:r>
              <a:rPr lang="fr-FR" dirty="0" err="1"/>
              <a:t>armistițiu</a:t>
            </a:r>
            <a:r>
              <a:rPr lang="fr-FR" dirty="0"/>
              <a:t> </a:t>
            </a:r>
            <a:r>
              <a:rPr lang="fr-FR" dirty="0" err="1"/>
              <a:t>general</a:t>
            </a:r>
            <a:r>
              <a:rPr lang="fr-FR" dirty="0"/>
              <a:t>. La 3 </a:t>
            </a:r>
            <a:r>
              <a:rPr lang="fr-FR" dirty="0" err="1"/>
              <a:t>septembrie</a:t>
            </a:r>
            <a:r>
              <a:rPr lang="fr-FR" dirty="0"/>
              <a:t> 1783, a </a:t>
            </a:r>
            <a:r>
              <a:rPr lang="fr-FR" dirty="0" err="1"/>
              <a:t>fost</a:t>
            </a:r>
            <a:r>
              <a:rPr lang="fr-FR" dirty="0"/>
              <a:t> </a:t>
            </a:r>
            <a:r>
              <a:rPr lang="fr-FR" dirty="0" err="1"/>
              <a:t>semnat</a:t>
            </a:r>
            <a:r>
              <a:rPr lang="fr-FR" dirty="0"/>
              <a:t> </a:t>
            </a:r>
            <a:r>
              <a:rPr lang="fr-FR" dirty="0" err="1"/>
              <a:t>tratatul</a:t>
            </a:r>
            <a:r>
              <a:rPr lang="fr-FR" dirty="0"/>
              <a:t> de pace, </a:t>
            </a:r>
            <a:r>
              <a:rPr lang="fr-FR" dirty="0" err="1"/>
              <a:t>fiind</a:t>
            </a:r>
            <a:r>
              <a:rPr lang="fr-FR" dirty="0"/>
              <a:t> </a:t>
            </a:r>
            <a:r>
              <a:rPr lang="fr-FR" dirty="0" err="1"/>
              <a:t>semnat</a:t>
            </a:r>
            <a:r>
              <a:rPr lang="fr-FR" dirty="0"/>
              <a:t> </a:t>
            </a:r>
            <a:r>
              <a:rPr lang="fr-FR" dirty="0" err="1"/>
              <a:t>și</a:t>
            </a:r>
            <a:r>
              <a:rPr lang="fr-FR" dirty="0"/>
              <a:t> </a:t>
            </a:r>
            <a:r>
              <a:rPr lang="fr-FR" dirty="0" err="1"/>
              <a:t>tratatul</a:t>
            </a:r>
            <a:r>
              <a:rPr lang="fr-FR" dirty="0"/>
              <a:t> de pace </a:t>
            </a:r>
            <a:r>
              <a:rPr lang="fr-FR" dirty="0" err="1"/>
              <a:t>dintre</a:t>
            </a:r>
            <a:r>
              <a:rPr lang="fr-FR" dirty="0"/>
              <a:t> </a:t>
            </a:r>
            <a:r>
              <a:rPr lang="fr-FR" dirty="0" err="1"/>
              <a:t>Anglia</a:t>
            </a:r>
            <a:r>
              <a:rPr lang="fr-FR" dirty="0"/>
              <a:t> </a:t>
            </a:r>
            <a:r>
              <a:rPr lang="fr-FR" dirty="0" err="1"/>
              <a:t>și</a:t>
            </a:r>
            <a:r>
              <a:rPr lang="fr-FR" dirty="0"/>
              <a:t> </a:t>
            </a:r>
            <a:r>
              <a:rPr lang="fr-FR" dirty="0" err="1"/>
              <a:t>America</a:t>
            </a:r>
            <a:r>
              <a:rPr lang="fr-FR" dirty="0" smtClean="0"/>
              <a:t>.</a:t>
            </a:r>
            <a:endParaRPr lang="en-US" dirty="0"/>
          </a:p>
        </p:txBody>
      </p:sp>
      <p:sp>
        <p:nvSpPr>
          <p:cNvPr id="6" name="TextBox 5"/>
          <p:cNvSpPr txBox="1"/>
          <p:nvPr/>
        </p:nvSpPr>
        <p:spPr>
          <a:xfrm>
            <a:off x="4724400" y="4419600"/>
            <a:ext cx="4267200" cy="646331"/>
          </a:xfrm>
          <a:prstGeom prst="rect">
            <a:avLst/>
          </a:prstGeom>
          <a:noFill/>
        </p:spPr>
        <p:txBody>
          <a:bodyPr wrap="square" rtlCol="0">
            <a:spAutoFit/>
          </a:bodyPr>
          <a:lstStyle/>
          <a:p>
            <a:pPr algn="ctr"/>
            <a:r>
              <a:rPr lang="ro-RO" dirty="0" smtClean="0"/>
              <a:t>Timbru poștal ce îi prezintă pe:</a:t>
            </a:r>
          </a:p>
          <a:p>
            <a:pPr algn="ctr"/>
            <a:r>
              <a:rPr lang="ro-RO" dirty="0" smtClean="0"/>
              <a:t>Rochambeau, Washington și de Grasse</a:t>
            </a:r>
            <a:endParaRPr lang="en-US" dirty="0"/>
          </a:p>
        </p:txBody>
      </p:sp>
    </p:spTree>
    <p:extLst>
      <p:ext uri="{BB962C8B-B14F-4D97-AF65-F5344CB8AC3E}">
        <p14:creationId xmlns:p14="http://schemas.microsoft.com/office/powerpoint/2010/main" val="3243459393"/>
      </p:ext>
    </p:extLst>
  </p:cSld>
  <p:clrMapOvr>
    <a:masterClrMapping/>
  </p:clrMapOvr>
  <p:transition spd="slow" advTm="10000">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4114800"/>
            <a:ext cx="9144000" cy="2536825"/>
          </a:xfrm>
        </p:spPr>
        <p:txBody>
          <a:bodyPr>
            <a:noAutofit/>
          </a:bodyPr>
          <a:lstStyle/>
          <a:p>
            <a:r>
              <a:rPr lang="ro-RO" sz="4800" b="1" dirty="0" smtClean="0">
                <a:ln>
                  <a:solidFill>
                    <a:schemeClr val="tx1"/>
                  </a:solidFill>
                </a:ln>
                <a:solidFill>
                  <a:srgbClr val="FFC000"/>
                </a:solidFill>
                <a:effectLst>
                  <a:outerShdw blurRad="38100" dist="38100" dir="2700000" algn="tl">
                    <a:srgbClr val="000000">
                      <a:alpha val="43137"/>
                    </a:srgbClr>
                  </a:outerShdw>
                </a:effectLst>
                <a:latin typeface="Bahnschrift" pitchFamily="34" charset="0"/>
              </a:rPr>
              <a:t>IX.</a:t>
            </a:r>
            <a:br>
              <a:rPr lang="ro-RO" sz="4800" b="1" dirty="0" smtClean="0">
                <a:ln>
                  <a:solidFill>
                    <a:schemeClr val="tx1"/>
                  </a:solidFill>
                </a:ln>
                <a:solidFill>
                  <a:srgbClr val="FFC000"/>
                </a:solidFill>
                <a:effectLst>
                  <a:outerShdw blurRad="38100" dist="38100" dir="2700000" algn="tl">
                    <a:srgbClr val="000000">
                      <a:alpha val="43137"/>
                    </a:srgbClr>
                  </a:outerShdw>
                </a:effectLst>
                <a:latin typeface="Bahnschrift" pitchFamily="34" charset="0"/>
              </a:rPr>
            </a:br>
            <a:r>
              <a:rPr lang="ro-RO" sz="4800" b="1" dirty="0" smtClean="0">
                <a:ln>
                  <a:solidFill>
                    <a:schemeClr val="tx1"/>
                  </a:solidFill>
                </a:ln>
                <a:solidFill>
                  <a:srgbClr val="FFC000"/>
                </a:solidFill>
                <a:effectLst>
                  <a:outerShdw blurRad="38100" dist="38100" dir="2700000" algn="tl">
                    <a:srgbClr val="000000">
                      <a:alpha val="43137"/>
                    </a:srgbClr>
                  </a:outerShdw>
                </a:effectLst>
                <a:latin typeface="Bahnschrift" pitchFamily="34" charset="0"/>
              </a:rPr>
              <a:t>CONSTITUIREA</a:t>
            </a:r>
            <a:br>
              <a:rPr lang="ro-RO" sz="4800" b="1" dirty="0" smtClean="0">
                <a:ln>
                  <a:solidFill>
                    <a:schemeClr val="tx1"/>
                  </a:solidFill>
                </a:ln>
                <a:solidFill>
                  <a:srgbClr val="FFC000"/>
                </a:solidFill>
                <a:effectLst>
                  <a:outerShdw blurRad="38100" dist="38100" dir="2700000" algn="tl">
                    <a:srgbClr val="000000">
                      <a:alpha val="43137"/>
                    </a:srgbClr>
                  </a:outerShdw>
                </a:effectLst>
                <a:latin typeface="Bahnschrift" pitchFamily="34" charset="0"/>
              </a:rPr>
            </a:br>
            <a:r>
              <a:rPr lang="ro-RO" sz="4800" b="1" dirty="0" smtClean="0">
                <a:ln>
                  <a:solidFill>
                    <a:schemeClr val="tx1"/>
                  </a:solidFill>
                </a:ln>
                <a:solidFill>
                  <a:srgbClr val="FFC000"/>
                </a:solidFill>
                <a:effectLst>
                  <a:outerShdw blurRad="38100" dist="38100" dir="2700000" algn="tl">
                    <a:srgbClr val="000000">
                      <a:alpha val="43137"/>
                    </a:srgbClr>
                  </a:outerShdw>
                </a:effectLst>
                <a:latin typeface="Bahnschrift" pitchFamily="34" charset="0"/>
              </a:rPr>
              <a:t>STATELOR UNITE ALE AMERICII</a:t>
            </a:r>
            <a:endParaRPr lang="en-US" sz="4800" b="1" dirty="0">
              <a:ln>
                <a:solidFill>
                  <a:schemeClr val="tx1"/>
                </a:solidFill>
              </a:ln>
              <a:solidFill>
                <a:srgbClr val="FFC000"/>
              </a:solidFill>
              <a:effectLst>
                <a:outerShdw blurRad="38100" dist="38100" dir="2700000" algn="tl">
                  <a:srgbClr val="000000">
                    <a:alpha val="43137"/>
                  </a:srgbClr>
                </a:outerShdw>
              </a:effectLst>
              <a:latin typeface="Bahnschrift" pitchFamily="34" charset="0"/>
            </a:endParaRPr>
          </a:p>
        </p:txBody>
      </p:sp>
    </p:spTree>
    <p:extLst>
      <p:ext uri="{BB962C8B-B14F-4D97-AF65-F5344CB8AC3E}">
        <p14:creationId xmlns:p14="http://schemas.microsoft.com/office/powerpoint/2010/main" val="1594217406"/>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0" y="762000"/>
            <a:ext cx="3858227" cy="4572000"/>
          </a:xfrm>
        </p:spPr>
      </p:pic>
      <p:sp>
        <p:nvSpPr>
          <p:cNvPr id="4" name="Text Placeholder 3"/>
          <p:cNvSpPr>
            <a:spLocks noGrp="1"/>
          </p:cNvSpPr>
          <p:nvPr>
            <p:ph type="body" sz="half" idx="2"/>
          </p:nvPr>
        </p:nvSpPr>
        <p:spPr>
          <a:xfrm>
            <a:off x="0" y="228600"/>
            <a:ext cx="5181600" cy="6629400"/>
          </a:xfrm>
        </p:spPr>
        <p:txBody>
          <a:bodyPr>
            <a:normAutofit fontScale="85000" lnSpcReduction="20000"/>
          </a:bodyPr>
          <a:lstStyle/>
          <a:p>
            <a:pPr algn="just"/>
            <a:r>
              <a:rPr lang="en-US" dirty="0"/>
              <a:t> </a:t>
            </a:r>
          </a:p>
          <a:p>
            <a:pPr algn="just"/>
            <a:r>
              <a:rPr lang="ro-RO" dirty="0" smtClean="0"/>
              <a:t>	</a:t>
            </a:r>
            <a:r>
              <a:rPr lang="fr-FR" dirty="0" err="1" smtClean="0"/>
              <a:t>După</a:t>
            </a:r>
            <a:r>
              <a:rPr lang="fr-FR" dirty="0" smtClean="0"/>
              <a:t> </a:t>
            </a:r>
            <a:r>
              <a:rPr lang="fr-FR" dirty="0"/>
              <a:t>1783, SUA </a:t>
            </a:r>
            <a:r>
              <a:rPr lang="fr-FR" dirty="0" err="1"/>
              <a:t>funcționa</a:t>
            </a:r>
            <a:r>
              <a:rPr lang="fr-FR" dirty="0"/>
              <a:t> </a:t>
            </a:r>
            <a:r>
              <a:rPr lang="fr-FR" dirty="0" err="1"/>
              <a:t>pe</a:t>
            </a:r>
            <a:r>
              <a:rPr lang="fr-FR" dirty="0"/>
              <a:t> </a:t>
            </a:r>
            <a:r>
              <a:rPr lang="fr-FR" dirty="0" err="1"/>
              <a:t>baza</a:t>
            </a:r>
            <a:r>
              <a:rPr lang="fr-FR" dirty="0"/>
              <a:t> </a:t>
            </a:r>
            <a:r>
              <a:rPr lang="fr-FR" dirty="0" err="1"/>
              <a:t>primei</a:t>
            </a:r>
            <a:r>
              <a:rPr lang="fr-FR" dirty="0"/>
              <a:t> </a:t>
            </a:r>
            <a:r>
              <a:rPr lang="fr-FR" dirty="0" err="1"/>
              <a:t>constituții</a:t>
            </a:r>
            <a:r>
              <a:rPr lang="fr-FR" dirty="0"/>
              <a:t>, </a:t>
            </a:r>
            <a:r>
              <a:rPr lang="fr-FR" dirty="0" err="1"/>
              <a:t>deși</a:t>
            </a:r>
            <a:r>
              <a:rPr lang="fr-FR" dirty="0"/>
              <a:t> </a:t>
            </a:r>
            <a:r>
              <a:rPr lang="fr-FR" dirty="0" err="1"/>
              <a:t>era</a:t>
            </a:r>
            <a:r>
              <a:rPr lang="fr-FR" dirty="0"/>
              <a:t> </a:t>
            </a:r>
            <a:r>
              <a:rPr lang="fr-FR" dirty="0" err="1"/>
              <a:t>una</a:t>
            </a:r>
            <a:r>
              <a:rPr lang="fr-FR" dirty="0"/>
              <a:t> </a:t>
            </a:r>
            <a:r>
              <a:rPr lang="fr-FR" dirty="0" err="1"/>
              <a:t>criticată</a:t>
            </a:r>
            <a:r>
              <a:rPr lang="fr-FR" dirty="0"/>
              <a:t> </a:t>
            </a:r>
            <a:r>
              <a:rPr lang="fr-FR" dirty="0" err="1"/>
              <a:t>pentru</a:t>
            </a:r>
            <a:r>
              <a:rPr lang="fr-FR" dirty="0"/>
              <a:t> </a:t>
            </a:r>
            <a:r>
              <a:rPr lang="fr-FR" dirty="0" err="1"/>
              <a:t>ineficientă</a:t>
            </a:r>
            <a:r>
              <a:rPr lang="fr-FR" dirty="0"/>
              <a:t>. </a:t>
            </a:r>
            <a:r>
              <a:rPr lang="en-US" dirty="0"/>
              <a:t>Se </a:t>
            </a:r>
            <a:r>
              <a:rPr lang="en-US" dirty="0" err="1"/>
              <a:t>consideră</a:t>
            </a:r>
            <a:r>
              <a:rPr lang="en-US" dirty="0"/>
              <a:t> o </a:t>
            </a:r>
            <a:r>
              <a:rPr lang="en-US" dirty="0" err="1"/>
              <a:t>națiune</a:t>
            </a:r>
            <a:r>
              <a:rPr lang="en-US" dirty="0"/>
              <a:t> </a:t>
            </a:r>
            <a:r>
              <a:rPr lang="en-US" dirty="0" err="1"/>
              <a:t>slabă</a:t>
            </a:r>
            <a:r>
              <a:rPr lang="en-US" dirty="0"/>
              <a:t>, cu o </a:t>
            </a:r>
            <a:r>
              <a:rPr lang="en-US" dirty="0" err="1"/>
              <a:t>conducere</a:t>
            </a:r>
            <a:r>
              <a:rPr lang="en-US" dirty="0"/>
              <a:t> </a:t>
            </a:r>
            <a:r>
              <a:rPr lang="en-US" dirty="0" err="1"/>
              <a:t>centrală</a:t>
            </a:r>
            <a:r>
              <a:rPr lang="en-US" dirty="0"/>
              <a:t> </a:t>
            </a:r>
            <a:r>
              <a:rPr lang="en-US" dirty="0" err="1"/>
              <a:t>lipsită</a:t>
            </a:r>
            <a:r>
              <a:rPr lang="en-US" dirty="0"/>
              <a:t> de </a:t>
            </a:r>
            <a:r>
              <a:rPr lang="en-US" dirty="0" err="1"/>
              <a:t>autoritate</a:t>
            </a:r>
            <a:r>
              <a:rPr lang="en-US" dirty="0"/>
              <a:t>. </a:t>
            </a:r>
            <a:r>
              <a:rPr lang="en-US" dirty="0" err="1"/>
              <a:t>Încă</a:t>
            </a:r>
            <a:r>
              <a:rPr lang="en-US" dirty="0"/>
              <a:t> din 1781, Alexander Hamilton </a:t>
            </a:r>
            <a:r>
              <a:rPr lang="en-US" dirty="0" err="1"/>
              <a:t>critică</a:t>
            </a:r>
            <a:r>
              <a:rPr lang="en-US" dirty="0"/>
              <a:t> </a:t>
            </a:r>
            <a:r>
              <a:rPr lang="en-US" dirty="0" err="1"/>
              <a:t>constituția</a:t>
            </a:r>
            <a:r>
              <a:rPr lang="en-US" dirty="0"/>
              <a:t>, </a:t>
            </a:r>
            <a:r>
              <a:rPr lang="en-US" dirty="0" err="1"/>
              <a:t>pledând</a:t>
            </a:r>
            <a:r>
              <a:rPr lang="en-US" dirty="0"/>
              <a:t> </a:t>
            </a:r>
            <a:r>
              <a:rPr lang="en-US" dirty="0" err="1"/>
              <a:t>pentru</a:t>
            </a:r>
            <a:r>
              <a:rPr lang="en-US" dirty="0"/>
              <a:t> un </a:t>
            </a:r>
            <a:r>
              <a:rPr lang="en-US" dirty="0" err="1"/>
              <a:t>guvern</a:t>
            </a:r>
            <a:r>
              <a:rPr lang="en-US" dirty="0"/>
              <a:t> federal. </a:t>
            </a:r>
            <a:r>
              <a:rPr lang="fr-FR" dirty="0"/>
              <a:t>SUA </a:t>
            </a:r>
            <a:r>
              <a:rPr lang="fr-FR" dirty="0" err="1"/>
              <a:t>s-au</a:t>
            </a:r>
            <a:r>
              <a:rPr lang="fr-FR" dirty="0"/>
              <a:t> </a:t>
            </a:r>
            <a:r>
              <a:rPr lang="fr-FR" dirty="0" err="1"/>
              <a:t>confruntat</a:t>
            </a:r>
            <a:r>
              <a:rPr lang="fr-FR" dirty="0"/>
              <a:t> </a:t>
            </a:r>
            <a:r>
              <a:rPr lang="fr-FR" dirty="0" err="1"/>
              <a:t>cu</a:t>
            </a:r>
            <a:r>
              <a:rPr lang="fr-FR" dirty="0"/>
              <a:t> diverse </a:t>
            </a:r>
            <a:r>
              <a:rPr lang="fr-FR" dirty="0" err="1"/>
              <a:t>probleme</a:t>
            </a:r>
            <a:r>
              <a:rPr lang="fr-FR" dirty="0"/>
              <a:t> </a:t>
            </a:r>
            <a:r>
              <a:rPr lang="fr-FR" dirty="0" err="1"/>
              <a:t>economice</a:t>
            </a:r>
            <a:r>
              <a:rPr lang="fr-FR" dirty="0"/>
              <a:t>, sociale </a:t>
            </a:r>
            <a:r>
              <a:rPr lang="fr-FR" dirty="0" err="1"/>
              <a:t>și</a:t>
            </a:r>
            <a:r>
              <a:rPr lang="fr-FR" dirty="0"/>
              <a:t> </a:t>
            </a:r>
            <a:r>
              <a:rPr lang="fr-FR" dirty="0" err="1"/>
              <a:t>politice</a:t>
            </a:r>
            <a:r>
              <a:rPr lang="fr-FR" dirty="0"/>
              <a:t>. </a:t>
            </a:r>
            <a:r>
              <a:rPr lang="fr-FR" dirty="0" err="1"/>
              <a:t>Puterea</a:t>
            </a:r>
            <a:r>
              <a:rPr lang="fr-FR" dirty="0"/>
              <a:t> </a:t>
            </a:r>
            <a:r>
              <a:rPr lang="fr-FR" dirty="0" err="1"/>
              <a:t>executivă</a:t>
            </a:r>
            <a:r>
              <a:rPr lang="fr-FR" dirty="0"/>
              <a:t> </a:t>
            </a:r>
            <a:r>
              <a:rPr lang="fr-FR" dirty="0" err="1"/>
              <a:t>era</a:t>
            </a:r>
            <a:r>
              <a:rPr lang="fr-FR" dirty="0"/>
              <a:t> </a:t>
            </a:r>
            <a:r>
              <a:rPr lang="fr-FR" dirty="0" err="1"/>
              <a:t>slabă</a:t>
            </a:r>
            <a:r>
              <a:rPr lang="fr-FR" dirty="0"/>
              <a:t>, </a:t>
            </a:r>
            <a:r>
              <a:rPr lang="fr-FR" dirty="0" err="1"/>
              <a:t>menținută</a:t>
            </a:r>
            <a:r>
              <a:rPr lang="fr-FR" dirty="0"/>
              <a:t> de un </a:t>
            </a:r>
            <a:r>
              <a:rPr lang="fr-FR" dirty="0" err="1"/>
              <a:t>președinte</a:t>
            </a:r>
            <a:r>
              <a:rPr lang="fr-FR" dirty="0"/>
              <a:t> </a:t>
            </a:r>
            <a:r>
              <a:rPr lang="fr-FR" dirty="0" err="1"/>
              <a:t>schimbat</a:t>
            </a:r>
            <a:r>
              <a:rPr lang="fr-FR" dirty="0"/>
              <a:t> </a:t>
            </a:r>
            <a:r>
              <a:rPr lang="fr-FR" dirty="0" err="1"/>
              <a:t>anual</a:t>
            </a:r>
            <a:r>
              <a:rPr lang="fr-FR" dirty="0"/>
              <a:t>, </a:t>
            </a:r>
            <a:r>
              <a:rPr lang="fr-FR" dirty="0" err="1"/>
              <a:t>cel</a:t>
            </a:r>
            <a:r>
              <a:rPr lang="fr-FR" dirty="0"/>
              <a:t> mai </a:t>
            </a:r>
            <a:r>
              <a:rPr lang="fr-FR" dirty="0" err="1"/>
              <a:t>cunoscut</a:t>
            </a:r>
            <a:r>
              <a:rPr lang="fr-FR" dirty="0"/>
              <a:t> </a:t>
            </a:r>
            <a:r>
              <a:rPr lang="fr-FR" dirty="0" err="1"/>
              <a:t>fiind</a:t>
            </a:r>
            <a:r>
              <a:rPr lang="fr-FR" dirty="0"/>
              <a:t> Patrick Henry Lee. Se </a:t>
            </a:r>
            <a:r>
              <a:rPr lang="fr-FR" dirty="0" err="1"/>
              <a:t>confruntă</a:t>
            </a:r>
            <a:r>
              <a:rPr lang="fr-FR" dirty="0"/>
              <a:t> </a:t>
            </a:r>
            <a:r>
              <a:rPr lang="fr-FR" dirty="0" err="1"/>
              <a:t>cu</a:t>
            </a:r>
            <a:r>
              <a:rPr lang="fr-FR" dirty="0"/>
              <a:t> grave </a:t>
            </a:r>
            <a:r>
              <a:rPr lang="fr-FR" dirty="0" err="1"/>
              <a:t>probleme</a:t>
            </a:r>
            <a:r>
              <a:rPr lang="fr-FR" dirty="0"/>
              <a:t> </a:t>
            </a:r>
            <a:r>
              <a:rPr lang="fr-FR" dirty="0" err="1"/>
              <a:t>financiare</a:t>
            </a:r>
            <a:r>
              <a:rPr lang="fr-FR" dirty="0"/>
              <a:t>, </a:t>
            </a:r>
            <a:r>
              <a:rPr lang="fr-FR" dirty="0" err="1"/>
              <a:t>datoria</a:t>
            </a:r>
            <a:r>
              <a:rPr lang="fr-FR" dirty="0"/>
              <a:t> </a:t>
            </a:r>
            <a:r>
              <a:rPr lang="fr-FR" dirty="0" err="1"/>
              <a:t>statelor</a:t>
            </a:r>
            <a:r>
              <a:rPr lang="fr-FR" dirty="0"/>
              <a:t> </a:t>
            </a:r>
            <a:r>
              <a:rPr lang="fr-FR" dirty="0" err="1"/>
              <a:t>fiind</a:t>
            </a:r>
            <a:r>
              <a:rPr lang="fr-FR" dirty="0"/>
              <a:t> </a:t>
            </a:r>
            <a:r>
              <a:rPr lang="fr-FR" dirty="0" err="1"/>
              <a:t>crescută</a:t>
            </a:r>
            <a:r>
              <a:rPr lang="fr-FR" dirty="0"/>
              <a:t>. </a:t>
            </a:r>
            <a:r>
              <a:rPr lang="en-US" dirty="0"/>
              <a:t>Din </a:t>
            </a:r>
            <a:r>
              <a:rPr lang="en-US" dirty="0" err="1"/>
              <a:t>această</a:t>
            </a:r>
            <a:r>
              <a:rPr lang="en-US" dirty="0"/>
              <a:t> </a:t>
            </a:r>
            <a:r>
              <a:rPr lang="en-US" dirty="0" err="1"/>
              <a:t>cauza</a:t>
            </a:r>
            <a:r>
              <a:rPr lang="en-US" dirty="0"/>
              <a:t>, </a:t>
            </a:r>
            <a:r>
              <a:rPr lang="en-US" dirty="0" err="1"/>
              <a:t>în</a:t>
            </a:r>
            <a:r>
              <a:rPr lang="en-US" dirty="0"/>
              <a:t> 1782 s-a format o </a:t>
            </a:r>
            <a:r>
              <a:rPr lang="en-US" dirty="0" err="1"/>
              <a:t>Banca</a:t>
            </a:r>
            <a:r>
              <a:rPr lang="en-US" dirty="0"/>
              <a:t> a </a:t>
            </a:r>
            <a:r>
              <a:rPr lang="en-US" dirty="0" err="1"/>
              <a:t>Statelor</a:t>
            </a:r>
            <a:r>
              <a:rPr lang="en-US" dirty="0"/>
              <a:t> Unite, </a:t>
            </a:r>
            <a:r>
              <a:rPr lang="en-US" dirty="0" err="1"/>
              <a:t>însă</a:t>
            </a:r>
            <a:r>
              <a:rPr lang="en-US" dirty="0"/>
              <a:t> </a:t>
            </a:r>
            <a:r>
              <a:rPr lang="en-US" dirty="0" err="1"/>
              <a:t>această</a:t>
            </a:r>
            <a:r>
              <a:rPr lang="en-US" dirty="0"/>
              <a:t> nu a </a:t>
            </a:r>
            <a:r>
              <a:rPr lang="en-US" dirty="0" err="1"/>
              <a:t>avut</a:t>
            </a:r>
            <a:r>
              <a:rPr lang="en-US" dirty="0"/>
              <a:t> o </a:t>
            </a:r>
            <a:r>
              <a:rPr lang="en-US" dirty="0" err="1"/>
              <a:t>existența</a:t>
            </a:r>
            <a:r>
              <a:rPr lang="en-US" dirty="0"/>
              <a:t> </a:t>
            </a:r>
            <a:r>
              <a:rPr lang="en-US" dirty="0" err="1"/>
              <a:t>prea</a:t>
            </a:r>
            <a:r>
              <a:rPr lang="en-US" dirty="0"/>
              <a:t> </a:t>
            </a:r>
            <a:r>
              <a:rPr lang="en-US" dirty="0" err="1"/>
              <a:t>îndelungată</a:t>
            </a:r>
            <a:r>
              <a:rPr lang="en-US" dirty="0"/>
              <a:t>. </a:t>
            </a:r>
            <a:r>
              <a:rPr lang="fr-FR" dirty="0"/>
              <a:t>O </a:t>
            </a:r>
            <a:r>
              <a:rPr lang="fr-FR" dirty="0" err="1"/>
              <a:t>serie</a:t>
            </a:r>
            <a:r>
              <a:rPr lang="fr-FR" dirty="0"/>
              <a:t> de </a:t>
            </a:r>
            <a:r>
              <a:rPr lang="fr-FR" dirty="0" err="1"/>
              <a:t>ofițeri</a:t>
            </a:r>
            <a:r>
              <a:rPr lang="fr-FR" dirty="0"/>
              <a:t> militari </a:t>
            </a:r>
            <a:r>
              <a:rPr lang="fr-FR" dirty="0" err="1"/>
              <a:t>erau</a:t>
            </a:r>
            <a:r>
              <a:rPr lang="fr-FR" dirty="0"/>
              <a:t> </a:t>
            </a:r>
            <a:r>
              <a:rPr lang="fr-FR" dirty="0" err="1"/>
              <a:t>îngrijorați</a:t>
            </a:r>
            <a:r>
              <a:rPr lang="fr-FR" dirty="0"/>
              <a:t> de </a:t>
            </a:r>
            <a:r>
              <a:rPr lang="fr-FR" dirty="0" err="1"/>
              <a:t>situația</a:t>
            </a:r>
            <a:r>
              <a:rPr lang="fr-FR" dirty="0"/>
              <a:t> </a:t>
            </a:r>
            <a:r>
              <a:rPr lang="fr-FR" dirty="0" err="1"/>
              <a:t>dificilă</a:t>
            </a:r>
            <a:r>
              <a:rPr lang="fr-FR" dirty="0"/>
              <a:t>, de </a:t>
            </a:r>
            <a:r>
              <a:rPr lang="fr-FR" dirty="0" err="1"/>
              <a:t>dezordine</a:t>
            </a:r>
            <a:r>
              <a:rPr lang="fr-FR" dirty="0"/>
              <a:t> </a:t>
            </a:r>
            <a:r>
              <a:rPr lang="fr-FR" dirty="0" err="1"/>
              <a:t>și</a:t>
            </a:r>
            <a:r>
              <a:rPr lang="fr-FR" dirty="0"/>
              <a:t> </a:t>
            </a:r>
            <a:r>
              <a:rPr lang="fr-FR" dirty="0" err="1"/>
              <a:t>lipsa</a:t>
            </a:r>
            <a:r>
              <a:rPr lang="fr-FR" dirty="0"/>
              <a:t> de </a:t>
            </a:r>
            <a:r>
              <a:rPr lang="fr-FR" dirty="0" err="1"/>
              <a:t>autoritate</a:t>
            </a:r>
            <a:r>
              <a:rPr lang="fr-FR" dirty="0"/>
              <a:t> </a:t>
            </a:r>
            <a:r>
              <a:rPr lang="fr-FR" dirty="0" err="1"/>
              <a:t>și</a:t>
            </a:r>
            <a:r>
              <a:rPr lang="fr-FR" dirty="0"/>
              <a:t> de </a:t>
            </a:r>
            <a:r>
              <a:rPr lang="fr-FR" dirty="0" err="1"/>
              <a:t>aceea</a:t>
            </a:r>
            <a:r>
              <a:rPr lang="fr-FR" dirty="0"/>
              <a:t>, au </a:t>
            </a:r>
            <a:r>
              <a:rPr lang="fr-FR" dirty="0" err="1"/>
              <a:t>planificat</a:t>
            </a:r>
            <a:r>
              <a:rPr lang="fr-FR" dirty="0"/>
              <a:t> </a:t>
            </a:r>
            <a:r>
              <a:rPr lang="fr-FR" dirty="0" err="1"/>
              <a:t>Conspirația</a:t>
            </a:r>
            <a:r>
              <a:rPr lang="fr-FR" dirty="0"/>
              <a:t> de la Newburgh-o </a:t>
            </a:r>
            <a:r>
              <a:rPr lang="fr-FR" dirty="0" err="1"/>
              <a:t>lovitură</a:t>
            </a:r>
            <a:r>
              <a:rPr lang="fr-FR" dirty="0"/>
              <a:t> de stat </a:t>
            </a:r>
            <a:r>
              <a:rPr lang="fr-FR" dirty="0" err="1"/>
              <a:t>militară</a:t>
            </a:r>
            <a:r>
              <a:rPr lang="fr-FR" dirty="0"/>
              <a:t>. </a:t>
            </a:r>
            <a:r>
              <a:rPr lang="fr-FR" dirty="0" err="1"/>
              <a:t>Doreau</a:t>
            </a:r>
            <a:r>
              <a:rPr lang="fr-FR" dirty="0"/>
              <a:t> </a:t>
            </a:r>
            <a:r>
              <a:rPr lang="fr-FR" dirty="0" err="1"/>
              <a:t>să</a:t>
            </a:r>
            <a:r>
              <a:rPr lang="fr-FR" dirty="0"/>
              <a:t> </a:t>
            </a:r>
            <a:r>
              <a:rPr lang="fr-FR" dirty="0" err="1"/>
              <a:t>instaureze</a:t>
            </a:r>
            <a:r>
              <a:rPr lang="fr-FR" dirty="0"/>
              <a:t> un </a:t>
            </a:r>
            <a:r>
              <a:rPr lang="fr-FR" dirty="0" err="1"/>
              <a:t>guvern</a:t>
            </a:r>
            <a:r>
              <a:rPr lang="fr-FR" dirty="0"/>
              <a:t> </a:t>
            </a:r>
            <a:r>
              <a:rPr lang="fr-FR" dirty="0" err="1"/>
              <a:t>autoritar</a:t>
            </a:r>
            <a:r>
              <a:rPr lang="fr-FR" dirty="0"/>
              <a:t> </a:t>
            </a:r>
            <a:r>
              <a:rPr lang="fr-FR" dirty="0" err="1"/>
              <a:t>cu</a:t>
            </a:r>
            <a:r>
              <a:rPr lang="fr-FR" dirty="0"/>
              <a:t> Washington </a:t>
            </a:r>
            <a:r>
              <a:rPr lang="fr-FR" dirty="0" err="1"/>
              <a:t>drept</a:t>
            </a:r>
            <a:r>
              <a:rPr lang="fr-FR" dirty="0"/>
              <a:t> </a:t>
            </a:r>
            <a:r>
              <a:rPr lang="fr-FR" dirty="0" err="1"/>
              <a:t>lider</a:t>
            </a:r>
            <a:r>
              <a:rPr lang="fr-FR" dirty="0"/>
              <a:t>. Washington a </a:t>
            </a:r>
            <a:r>
              <a:rPr lang="fr-FR" dirty="0" err="1"/>
              <a:t>refuzat</a:t>
            </a:r>
            <a:r>
              <a:rPr lang="fr-FR" dirty="0"/>
              <a:t> </a:t>
            </a:r>
            <a:r>
              <a:rPr lang="fr-FR" dirty="0" err="1"/>
              <a:t>și</a:t>
            </a:r>
            <a:r>
              <a:rPr lang="fr-FR" dirty="0"/>
              <a:t> a </a:t>
            </a:r>
            <a:r>
              <a:rPr lang="fr-FR" dirty="0" err="1"/>
              <a:t>intervenit</a:t>
            </a:r>
            <a:r>
              <a:rPr lang="fr-FR" dirty="0"/>
              <a:t> </a:t>
            </a:r>
            <a:r>
              <a:rPr lang="fr-FR" dirty="0" err="1"/>
              <a:t>să</a:t>
            </a:r>
            <a:r>
              <a:rPr lang="fr-FR" dirty="0"/>
              <a:t> </a:t>
            </a:r>
            <a:r>
              <a:rPr lang="fr-FR" dirty="0" err="1"/>
              <a:t>dezamorseze</a:t>
            </a:r>
            <a:r>
              <a:rPr lang="fr-FR" dirty="0"/>
              <a:t> </a:t>
            </a:r>
            <a:r>
              <a:rPr lang="fr-FR" dirty="0" err="1"/>
              <a:t>această</a:t>
            </a:r>
            <a:r>
              <a:rPr lang="fr-FR" dirty="0"/>
              <a:t> </a:t>
            </a:r>
            <a:r>
              <a:rPr lang="fr-FR" dirty="0" err="1"/>
              <a:t>conspirație</a:t>
            </a:r>
            <a:r>
              <a:rPr lang="fr-FR" dirty="0"/>
              <a:t>, </a:t>
            </a:r>
            <a:r>
              <a:rPr lang="fr-FR" dirty="0" err="1"/>
              <a:t>sancționând</a:t>
            </a:r>
            <a:r>
              <a:rPr lang="fr-FR" dirty="0"/>
              <a:t> </a:t>
            </a:r>
            <a:r>
              <a:rPr lang="fr-FR" dirty="0" err="1"/>
              <a:t>și</a:t>
            </a:r>
            <a:r>
              <a:rPr lang="fr-FR" dirty="0"/>
              <a:t> </a:t>
            </a:r>
            <a:r>
              <a:rPr lang="fr-FR" dirty="0" err="1"/>
              <a:t>înlăturând</a:t>
            </a:r>
            <a:r>
              <a:rPr lang="fr-FR" dirty="0"/>
              <a:t> </a:t>
            </a:r>
            <a:r>
              <a:rPr lang="fr-FR" dirty="0" err="1"/>
              <a:t>ofițerii</a:t>
            </a:r>
            <a:r>
              <a:rPr lang="fr-FR" dirty="0"/>
              <a:t>.</a:t>
            </a:r>
            <a:endParaRPr lang="en-US" dirty="0"/>
          </a:p>
          <a:p>
            <a:pPr algn="just"/>
            <a:r>
              <a:rPr lang="ro-RO" dirty="0" smtClean="0"/>
              <a:t>	</a:t>
            </a:r>
            <a:r>
              <a:rPr lang="fr-FR" dirty="0" err="1" smtClean="0"/>
              <a:t>În</a:t>
            </a:r>
            <a:r>
              <a:rPr lang="fr-FR" dirty="0" smtClean="0"/>
              <a:t> </a:t>
            </a:r>
            <a:r>
              <a:rPr lang="fr-FR" dirty="0"/>
              <a:t>1784-1786, </a:t>
            </a:r>
            <a:r>
              <a:rPr lang="fr-FR" dirty="0" err="1"/>
              <a:t>triburile</a:t>
            </a:r>
            <a:r>
              <a:rPr lang="fr-FR" dirty="0"/>
              <a:t> </a:t>
            </a:r>
            <a:r>
              <a:rPr lang="fr-FR" dirty="0" err="1"/>
              <a:t>indiene</a:t>
            </a:r>
            <a:r>
              <a:rPr lang="fr-FR" dirty="0"/>
              <a:t> </a:t>
            </a:r>
            <a:r>
              <a:rPr lang="fr-FR" dirty="0" err="1"/>
              <a:t>din</a:t>
            </a:r>
            <a:r>
              <a:rPr lang="fr-FR" dirty="0"/>
              <a:t> </a:t>
            </a:r>
            <a:r>
              <a:rPr lang="fr-FR" dirty="0" err="1"/>
              <a:t>nord-vest</a:t>
            </a:r>
            <a:r>
              <a:rPr lang="fr-FR" dirty="0"/>
              <a:t> au </a:t>
            </a:r>
            <a:r>
              <a:rPr lang="fr-FR" dirty="0" err="1"/>
              <a:t>semnat</a:t>
            </a:r>
            <a:r>
              <a:rPr lang="fr-FR" dirty="0"/>
              <a:t> o </a:t>
            </a:r>
            <a:r>
              <a:rPr lang="fr-FR" dirty="0" err="1"/>
              <a:t>serie</a:t>
            </a:r>
            <a:r>
              <a:rPr lang="fr-FR" dirty="0"/>
              <a:t> de </a:t>
            </a:r>
            <a:r>
              <a:rPr lang="fr-FR" dirty="0" err="1"/>
              <a:t>tratate</a:t>
            </a:r>
            <a:r>
              <a:rPr lang="fr-FR" dirty="0"/>
              <a:t>, </a:t>
            </a:r>
            <a:r>
              <a:rPr lang="fr-FR" dirty="0" err="1"/>
              <a:t>neștiind</a:t>
            </a:r>
            <a:r>
              <a:rPr lang="fr-FR" dirty="0"/>
              <a:t> ce </a:t>
            </a:r>
            <a:r>
              <a:rPr lang="fr-FR" dirty="0" err="1"/>
              <a:t>era</a:t>
            </a:r>
            <a:r>
              <a:rPr lang="fr-FR" dirty="0"/>
              <a:t> </a:t>
            </a:r>
            <a:r>
              <a:rPr lang="fr-FR" dirty="0" err="1"/>
              <a:t>prevăzut</a:t>
            </a:r>
            <a:r>
              <a:rPr lang="fr-FR" dirty="0"/>
              <a:t> </a:t>
            </a:r>
            <a:r>
              <a:rPr lang="fr-FR" dirty="0" err="1"/>
              <a:t>în</a:t>
            </a:r>
            <a:r>
              <a:rPr lang="fr-FR" dirty="0"/>
              <a:t> </a:t>
            </a:r>
            <a:r>
              <a:rPr lang="fr-FR" dirty="0" err="1"/>
              <a:t>ele</a:t>
            </a:r>
            <a:r>
              <a:rPr lang="fr-FR" dirty="0"/>
              <a:t>, </a:t>
            </a:r>
            <a:r>
              <a:rPr lang="fr-FR" dirty="0" err="1"/>
              <a:t>prin</a:t>
            </a:r>
            <a:r>
              <a:rPr lang="fr-FR" dirty="0"/>
              <a:t> care </a:t>
            </a:r>
            <a:r>
              <a:rPr lang="fr-FR" dirty="0" err="1"/>
              <a:t>cedau</a:t>
            </a:r>
            <a:r>
              <a:rPr lang="fr-FR" dirty="0"/>
              <a:t> </a:t>
            </a:r>
            <a:r>
              <a:rPr lang="fr-FR" dirty="0" err="1"/>
              <a:t>teritorii</a:t>
            </a:r>
            <a:r>
              <a:rPr lang="fr-FR" dirty="0"/>
              <a:t> </a:t>
            </a:r>
            <a:r>
              <a:rPr lang="fr-FR" dirty="0" err="1"/>
              <a:t>Congresului</a:t>
            </a:r>
            <a:r>
              <a:rPr lang="fr-FR" dirty="0"/>
              <a:t> </a:t>
            </a:r>
            <a:r>
              <a:rPr lang="fr-FR" dirty="0" err="1"/>
              <a:t>american</a:t>
            </a:r>
            <a:r>
              <a:rPr lang="fr-FR" dirty="0"/>
              <a:t>. </a:t>
            </a:r>
            <a:r>
              <a:rPr lang="en-US" dirty="0" err="1"/>
              <a:t>În</a:t>
            </a:r>
            <a:r>
              <a:rPr lang="en-US" dirty="0"/>
              <a:t> </a:t>
            </a:r>
            <a:r>
              <a:rPr lang="en-US" dirty="0" err="1"/>
              <a:t>anii</a:t>
            </a:r>
            <a:r>
              <a:rPr lang="en-US" dirty="0"/>
              <a:t> </a:t>
            </a:r>
            <a:r>
              <a:rPr lang="en-US" dirty="0" err="1"/>
              <a:t>următori</a:t>
            </a:r>
            <a:r>
              <a:rPr lang="en-US" dirty="0"/>
              <a:t> s-a </a:t>
            </a:r>
            <a:r>
              <a:rPr lang="en-US" dirty="0" err="1"/>
              <a:t>dezbătut</a:t>
            </a:r>
            <a:r>
              <a:rPr lang="en-US" dirty="0"/>
              <a:t> </a:t>
            </a:r>
            <a:r>
              <a:rPr lang="en-US" dirty="0" err="1"/>
              <a:t>modul</a:t>
            </a:r>
            <a:r>
              <a:rPr lang="en-US" dirty="0"/>
              <a:t> </a:t>
            </a:r>
            <a:r>
              <a:rPr lang="en-US" dirty="0" err="1"/>
              <a:t>în</a:t>
            </a:r>
            <a:r>
              <a:rPr lang="en-US" dirty="0"/>
              <a:t> care </a:t>
            </a:r>
            <a:r>
              <a:rPr lang="en-US" dirty="0" err="1"/>
              <a:t>trebuia</a:t>
            </a:r>
            <a:r>
              <a:rPr lang="en-US" dirty="0"/>
              <a:t> </a:t>
            </a:r>
            <a:r>
              <a:rPr lang="en-US" dirty="0" err="1"/>
              <a:t>realizară</a:t>
            </a:r>
            <a:r>
              <a:rPr lang="en-US" dirty="0"/>
              <a:t> </a:t>
            </a:r>
            <a:r>
              <a:rPr lang="en-US" dirty="0" err="1"/>
              <a:t>ocuparea</a:t>
            </a:r>
            <a:r>
              <a:rPr lang="en-US" dirty="0"/>
              <a:t> </a:t>
            </a:r>
            <a:r>
              <a:rPr lang="en-US" dirty="0" err="1"/>
              <a:t>teritoriilor</a:t>
            </a:r>
            <a:r>
              <a:rPr lang="en-US" dirty="0"/>
              <a:t>. </a:t>
            </a:r>
            <a:r>
              <a:rPr lang="en-US" dirty="0" err="1"/>
              <a:t>În</a:t>
            </a:r>
            <a:r>
              <a:rPr lang="en-US" dirty="0"/>
              <a:t> </a:t>
            </a:r>
            <a:r>
              <a:rPr lang="en-US" dirty="0" err="1"/>
              <a:t>iulie</a:t>
            </a:r>
            <a:r>
              <a:rPr lang="en-US" dirty="0"/>
              <a:t> 1787 a </a:t>
            </a:r>
            <a:r>
              <a:rPr lang="en-US" dirty="0" err="1"/>
              <a:t>fost</a:t>
            </a:r>
            <a:r>
              <a:rPr lang="en-US" dirty="0"/>
              <a:t> </a:t>
            </a:r>
            <a:r>
              <a:rPr lang="en-US" dirty="0" err="1"/>
              <a:t>adoptată</a:t>
            </a:r>
            <a:r>
              <a:rPr lang="en-US" dirty="0"/>
              <a:t> </a:t>
            </a:r>
            <a:r>
              <a:rPr lang="en-US" dirty="0" err="1"/>
              <a:t>Legea</a:t>
            </a:r>
            <a:r>
              <a:rPr lang="en-US" dirty="0"/>
              <a:t> </a:t>
            </a:r>
            <a:r>
              <a:rPr lang="en-US" dirty="0" err="1"/>
              <a:t>Ordonanței</a:t>
            </a:r>
            <a:r>
              <a:rPr lang="en-US" dirty="0"/>
              <a:t> Nord-</a:t>
            </a:r>
            <a:r>
              <a:rPr lang="en-US" dirty="0" err="1"/>
              <a:t>Vestice</a:t>
            </a:r>
            <a:r>
              <a:rPr lang="en-US" dirty="0"/>
              <a:t> </a:t>
            </a:r>
            <a:r>
              <a:rPr lang="en-US" dirty="0" err="1"/>
              <a:t>prin</a:t>
            </a:r>
            <a:r>
              <a:rPr lang="en-US" dirty="0"/>
              <a:t> care </a:t>
            </a:r>
            <a:r>
              <a:rPr lang="en-US" dirty="0" err="1"/>
              <a:t>stabilea</a:t>
            </a:r>
            <a:r>
              <a:rPr lang="en-US" dirty="0"/>
              <a:t> </a:t>
            </a:r>
            <a:r>
              <a:rPr lang="en-US" dirty="0" err="1"/>
              <a:t>procedura</a:t>
            </a:r>
            <a:r>
              <a:rPr lang="en-US" dirty="0"/>
              <a:t> de </a:t>
            </a:r>
            <a:r>
              <a:rPr lang="en-US" dirty="0" err="1"/>
              <a:t>organizare</a:t>
            </a:r>
            <a:r>
              <a:rPr lang="en-US" dirty="0"/>
              <a:t> a </a:t>
            </a:r>
            <a:r>
              <a:rPr lang="en-US" dirty="0" err="1"/>
              <a:t>teritoriilor</a:t>
            </a:r>
            <a:r>
              <a:rPr lang="en-US" dirty="0"/>
              <a:t> care nu </a:t>
            </a:r>
            <a:r>
              <a:rPr lang="en-US" dirty="0" err="1"/>
              <a:t>erau</a:t>
            </a:r>
            <a:r>
              <a:rPr lang="en-US" dirty="0"/>
              <a:t> </a:t>
            </a:r>
            <a:r>
              <a:rPr lang="en-US" dirty="0" err="1"/>
              <a:t>vacanțe</a:t>
            </a:r>
            <a:r>
              <a:rPr lang="en-US" dirty="0"/>
              <a:t>. </a:t>
            </a:r>
            <a:r>
              <a:rPr lang="en-US" dirty="0" err="1"/>
              <a:t>Congresul</a:t>
            </a:r>
            <a:r>
              <a:rPr lang="en-US" dirty="0"/>
              <a:t> </a:t>
            </a:r>
            <a:r>
              <a:rPr lang="en-US" dirty="0" err="1"/>
              <a:t>numea</a:t>
            </a:r>
            <a:r>
              <a:rPr lang="en-US" dirty="0"/>
              <a:t> </a:t>
            </a:r>
            <a:r>
              <a:rPr lang="en-US" dirty="0" err="1"/>
              <a:t>guvernatorul</a:t>
            </a:r>
            <a:r>
              <a:rPr lang="en-US" dirty="0"/>
              <a:t> </a:t>
            </a:r>
            <a:r>
              <a:rPr lang="en-US" dirty="0" err="1"/>
              <a:t>și</a:t>
            </a:r>
            <a:r>
              <a:rPr lang="en-US" dirty="0"/>
              <a:t> </a:t>
            </a:r>
            <a:r>
              <a:rPr lang="en-US" dirty="0" err="1"/>
              <a:t>magistrații</a:t>
            </a:r>
            <a:r>
              <a:rPr lang="en-US" dirty="0"/>
              <a:t> </a:t>
            </a:r>
            <a:r>
              <a:rPr lang="en-US" dirty="0" err="1"/>
              <a:t>unui</a:t>
            </a:r>
            <a:r>
              <a:rPr lang="en-US" dirty="0"/>
              <a:t> </a:t>
            </a:r>
            <a:r>
              <a:rPr lang="en-US" dirty="0" err="1"/>
              <a:t>anumit</a:t>
            </a:r>
            <a:r>
              <a:rPr lang="en-US" dirty="0"/>
              <a:t> </a:t>
            </a:r>
            <a:r>
              <a:rPr lang="en-US" dirty="0" err="1"/>
              <a:t>teritoriu</a:t>
            </a:r>
            <a:r>
              <a:rPr lang="en-US" dirty="0"/>
              <a:t> bine </a:t>
            </a:r>
            <a:r>
              <a:rPr lang="en-US" dirty="0" err="1"/>
              <a:t>delimitat</a:t>
            </a:r>
            <a:r>
              <a:rPr lang="en-US" dirty="0"/>
              <a:t>-district. </a:t>
            </a:r>
            <a:r>
              <a:rPr lang="ro-RO" dirty="0" smtClean="0"/>
              <a:t>	</a:t>
            </a:r>
            <a:r>
              <a:rPr lang="fr-FR" dirty="0" err="1" smtClean="0"/>
              <a:t>Când</a:t>
            </a:r>
            <a:r>
              <a:rPr lang="fr-FR" dirty="0" smtClean="0"/>
              <a:t> </a:t>
            </a:r>
            <a:r>
              <a:rPr lang="fr-FR" dirty="0" err="1"/>
              <a:t>teritoriul</a:t>
            </a:r>
            <a:r>
              <a:rPr lang="fr-FR" dirty="0"/>
              <a:t> </a:t>
            </a:r>
            <a:r>
              <a:rPr lang="fr-FR" dirty="0" err="1"/>
              <a:t>era</a:t>
            </a:r>
            <a:r>
              <a:rPr lang="fr-FR" dirty="0"/>
              <a:t> </a:t>
            </a:r>
            <a:r>
              <a:rPr lang="fr-FR" dirty="0" err="1"/>
              <a:t>populat</a:t>
            </a:r>
            <a:r>
              <a:rPr lang="fr-FR" dirty="0"/>
              <a:t> de un </a:t>
            </a:r>
            <a:r>
              <a:rPr lang="fr-FR" dirty="0" err="1"/>
              <a:t>număr</a:t>
            </a:r>
            <a:r>
              <a:rPr lang="fr-FR" dirty="0"/>
              <a:t> de 5000 de </a:t>
            </a:r>
            <a:r>
              <a:rPr lang="fr-FR" dirty="0" err="1"/>
              <a:t>persoane</a:t>
            </a:r>
            <a:r>
              <a:rPr lang="fr-FR" dirty="0"/>
              <a:t> adulte de </a:t>
            </a:r>
            <a:r>
              <a:rPr lang="fr-FR" dirty="0" err="1"/>
              <a:t>sex</a:t>
            </a:r>
            <a:r>
              <a:rPr lang="fr-FR" dirty="0"/>
              <a:t> masculin, se </a:t>
            </a:r>
            <a:r>
              <a:rPr lang="fr-FR" dirty="0" err="1"/>
              <a:t>putea</a:t>
            </a:r>
            <a:r>
              <a:rPr lang="fr-FR" dirty="0"/>
              <a:t> </a:t>
            </a:r>
            <a:r>
              <a:rPr lang="fr-FR" dirty="0" err="1"/>
              <a:t>trece</a:t>
            </a:r>
            <a:r>
              <a:rPr lang="fr-FR" dirty="0"/>
              <a:t> la </a:t>
            </a:r>
            <a:r>
              <a:rPr lang="fr-FR" dirty="0" err="1"/>
              <a:t>alegerea</a:t>
            </a:r>
            <a:r>
              <a:rPr lang="fr-FR" dirty="0"/>
              <a:t> </a:t>
            </a:r>
            <a:r>
              <a:rPr lang="fr-FR" dirty="0" err="1"/>
              <a:t>unui</a:t>
            </a:r>
            <a:r>
              <a:rPr lang="fr-FR" dirty="0"/>
              <a:t> </a:t>
            </a:r>
            <a:r>
              <a:rPr lang="fr-FR" dirty="0" err="1"/>
              <a:t>parlament</a:t>
            </a:r>
            <a:r>
              <a:rPr lang="fr-FR" dirty="0"/>
              <a:t> local. </a:t>
            </a:r>
            <a:r>
              <a:rPr lang="fr-FR" dirty="0" err="1"/>
              <a:t>Atunci</a:t>
            </a:r>
            <a:r>
              <a:rPr lang="fr-FR" dirty="0"/>
              <a:t> </a:t>
            </a:r>
            <a:r>
              <a:rPr lang="fr-FR" dirty="0" err="1"/>
              <a:t>când</a:t>
            </a:r>
            <a:r>
              <a:rPr lang="fr-FR" dirty="0"/>
              <a:t> </a:t>
            </a:r>
            <a:r>
              <a:rPr lang="fr-FR" dirty="0" err="1"/>
              <a:t>populația</a:t>
            </a:r>
            <a:r>
              <a:rPr lang="fr-FR" dirty="0"/>
              <a:t> </a:t>
            </a:r>
            <a:r>
              <a:rPr lang="fr-FR" dirty="0" err="1"/>
              <a:t>ajungea</a:t>
            </a:r>
            <a:r>
              <a:rPr lang="fr-FR" dirty="0"/>
              <a:t> la 60 000, </a:t>
            </a:r>
            <a:r>
              <a:rPr lang="fr-FR" dirty="0" err="1"/>
              <a:t>teritoriul</a:t>
            </a:r>
            <a:r>
              <a:rPr lang="fr-FR" dirty="0"/>
              <a:t> </a:t>
            </a:r>
            <a:r>
              <a:rPr lang="fr-FR" dirty="0" err="1"/>
              <a:t>era</a:t>
            </a:r>
            <a:r>
              <a:rPr lang="fr-FR" dirty="0"/>
              <a:t> admis </a:t>
            </a:r>
            <a:r>
              <a:rPr lang="fr-FR" dirty="0" err="1"/>
              <a:t>în</a:t>
            </a:r>
            <a:r>
              <a:rPr lang="fr-FR" dirty="0"/>
              <a:t> </a:t>
            </a:r>
            <a:r>
              <a:rPr lang="fr-FR" dirty="0" err="1"/>
              <a:t>Uniune</a:t>
            </a:r>
            <a:r>
              <a:rPr lang="fr-FR" dirty="0"/>
              <a:t>. </a:t>
            </a:r>
            <a:r>
              <a:rPr lang="fr-FR" dirty="0" err="1"/>
              <a:t>Ordonanță</a:t>
            </a:r>
            <a:r>
              <a:rPr lang="fr-FR" dirty="0"/>
              <a:t> </a:t>
            </a:r>
            <a:r>
              <a:rPr lang="fr-FR" dirty="0" err="1"/>
              <a:t>stabilea</a:t>
            </a:r>
            <a:r>
              <a:rPr lang="fr-FR" dirty="0"/>
              <a:t> </a:t>
            </a:r>
            <a:r>
              <a:rPr lang="fr-FR" dirty="0" err="1"/>
              <a:t>acordarea</a:t>
            </a:r>
            <a:r>
              <a:rPr lang="fr-FR" dirty="0"/>
              <a:t> </a:t>
            </a:r>
            <a:r>
              <a:rPr lang="fr-FR" dirty="0" err="1"/>
              <a:t>drepturilor</a:t>
            </a:r>
            <a:r>
              <a:rPr lang="fr-FR" dirty="0"/>
              <a:t> </a:t>
            </a:r>
            <a:r>
              <a:rPr lang="fr-FR" dirty="0" err="1"/>
              <a:t>fundamentale</a:t>
            </a:r>
            <a:r>
              <a:rPr lang="fr-FR" dirty="0"/>
              <a:t> </a:t>
            </a:r>
            <a:r>
              <a:rPr lang="fr-FR" dirty="0" err="1"/>
              <a:t>celor</a:t>
            </a:r>
            <a:r>
              <a:rPr lang="fr-FR" dirty="0"/>
              <a:t> </a:t>
            </a:r>
            <a:r>
              <a:rPr lang="fr-FR" dirty="0" err="1"/>
              <a:t>stabiliți</a:t>
            </a:r>
            <a:r>
              <a:rPr lang="fr-FR" dirty="0"/>
              <a:t> </a:t>
            </a:r>
            <a:r>
              <a:rPr lang="fr-FR" dirty="0" err="1"/>
              <a:t>acolo</a:t>
            </a:r>
            <a:r>
              <a:rPr lang="fr-FR" dirty="0"/>
              <a:t> </a:t>
            </a:r>
            <a:r>
              <a:rPr lang="fr-FR" dirty="0" err="1"/>
              <a:t>și</a:t>
            </a:r>
            <a:r>
              <a:rPr lang="fr-FR" dirty="0"/>
              <a:t> </a:t>
            </a:r>
            <a:r>
              <a:rPr lang="fr-FR" dirty="0" err="1"/>
              <a:t>interzicea</a:t>
            </a:r>
            <a:r>
              <a:rPr lang="fr-FR" dirty="0"/>
              <a:t> </a:t>
            </a:r>
            <a:r>
              <a:rPr lang="fr-FR" dirty="0" err="1"/>
              <a:t>sclavia</a:t>
            </a:r>
            <a:r>
              <a:rPr lang="fr-FR" dirty="0"/>
              <a:t>. </a:t>
            </a:r>
            <a:r>
              <a:rPr lang="en-US" dirty="0" err="1"/>
              <a:t>Primul</a:t>
            </a:r>
            <a:r>
              <a:rPr lang="en-US" dirty="0"/>
              <a:t> stat care a </a:t>
            </a:r>
            <a:r>
              <a:rPr lang="en-US" dirty="0" err="1"/>
              <a:t>fost</a:t>
            </a:r>
            <a:r>
              <a:rPr lang="en-US" dirty="0"/>
              <a:t> </a:t>
            </a:r>
            <a:r>
              <a:rPr lang="en-US" dirty="0" err="1"/>
              <a:t>supus</a:t>
            </a:r>
            <a:r>
              <a:rPr lang="en-US" dirty="0"/>
              <a:t> </a:t>
            </a:r>
            <a:r>
              <a:rPr lang="en-US" dirty="0" err="1"/>
              <a:t>acestei</a:t>
            </a:r>
            <a:r>
              <a:rPr lang="en-US" dirty="0"/>
              <a:t> </a:t>
            </a:r>
            <a:r>
              <a:rPr lang="en-US" dirty="0" err="1"/>
              <a:t>proceduri</a:t>
            </a:r>
            <a:r>
              <a:rPr lang="en-US" dirty="0"/>
              <a:t> a </a:t>
            </a:r>
            <a:r>
              <a:rPr lang="en-US" dirty="0" err="1"/>
              <a:t>fost</a:t>
            </a:r>
            <a:r>
              <a:rPr lang="en-US" dirty="0"/>
              <a:t> Ohio </a:t>
            </a:r>
            <a:r>
              <a:rPr lang="en-US" dirty="0" err="1"/>
              <a:t>în</a:t>
            </a:r>
            <a:r>
              <a:rPr lang="en-US" dirty="0"/>
              <a:t> 1883. </a:t>
            </a:r>
            <a:r>
              <a:rPr lang="fr-FR" dirty="0" err="1"/>
              <a:t>În</a:t>
            </a:r>
            <a:r>
              <a:rPr lang="fr-FR" dirty="0"/>
              <a:t> 1786 , </a:t>
            </a:r>
            <a:r>
              <a:rPr lang="fr-FR" dirty="0" err="1"/>
              <a:t>din</a:t>
            </a:r>
            <a:r>
              <a:rPr lang="fr-FR" dirty="0"/>
              <a:t> </a:t>
            </a:r>
            <a:r>
              <a:rPr lang="fr-FR" dirty="0" err="1"/>
              <a:t>inițiativa</a:t>
            </a:r>
            <a:r>
              <a:rPr lang="fr-FR" dirty="0"/>
              <a:t> </a:t>
            </a:r>
            <a:r>
              <a:rPr lang="fr-FR" dirty="0" err="1"/>
              <a:t>Virginei</a:t>
            </a:r>
            <a:r>
              <a:rPr lang="fr-FR" dirty="0"/>
              <a:t>, a </a:t>
            </a:r>
            <a:r>
              <a:rPr lang="fr-FR" dirty="0" err="1"/>
              <a:t>fost</a:t>
            </a:r>
            <a:r>
              <a:rPr lang="fr-FR" dirty="0"/>
              <a:t> </a:t>
            </a:r>
            <a:r>
              <a:rPr lang="fr-FR" dirty="0" err="1"/>
              <a:t>convocată</a:t>
            </a:r>
            <a:r>
              <a:rPr lang="fr-FR" dirty="0"/>
              <a:t> o </a:t>
            </a:r>
            <a:r>
              <a:rPr lang="fr-FR" dirty="0" err="1"/>
              <a:t>adunare</a:t>
            </a:r>
            <a:r>
              <a:rPr lang="fr-FR" dirty="0"/>
              <a:t> la care au </a:t>
            </a:r>
            <a:r>
              <a:rPr lang="fr-FR" dirty="0" err="1"/>
              <a:t>participat</a:t>
            </a:r>
            <a:r>
              <a:rPr lang="fr-FR" dirty="0"/>
              <a:t> </a:t>
            </a:r>
            <a:r>
              <a:rPr lang="fr-FR" dirty="0" err="1"/>
              <a:t>reprezentanții</a:t>
            </a:r>
            <a:r>
              <a:rPr lang="fr-FR" dirty="0"/>
              <a:t> a </a:t>
            </a:r>
            <a:r>
              <a:rPr lang="fr-FR" dirty="0" err="1"/>
              <a:t>cinci</a:t>
            </a:r>
            <a:r>
              <a:rPr lang="fr-FR" dirty="0"/>
              <a:t> state ce </a:t>
            </a:r>
            <a:r>
              <a:rPr lang="fr-FR" dirty="0" err="1"/>
              <a:t>urmau</a:t>
            </a:r>
            <a:r>
              <a:rPr lang="fr-FR" dirty="0"/>
              <a:t> </a:t>
            </a:r>
            <a:r>
              <a:rPr lang="fr-FR" dirty="0" err="1"/>
              <a:t>să</a:t>
            </a:r>
            <a:r>
              <a:rPr lang="fr-FR" dirty="0"/>
              <a:t> discute </a:t>
            </a:r>
            <a:r>
              <a:rPr lang="fr-FR" dirty="0" err="1"/>
              <a:t>relațiile</a:t>
            </a:r>
            <a:r>
              <a:rPr lang="fr-FR" dirty="0"/>
              <a:t> </a:t>
            </a:r>
            <a:r>
              <a:rPr lang="fr-FR" dirty="0" err="1"/>
              <a:t>comerciale</a:t>
            </a:r>
            <a:r>
              <a:rPr lang="fr-FR" dirty="0"/>
              <a:t>, a </a:t>
            </a:r>
            <a:r>
              <a:rPr lang="fr-FR" dirty="0" err="1"/>
              <a:t>cărei</a:t>
            </a:r>
            <a:r>
              <a:rPr lang="fr-FR" dirty="0"/>
              <a:t> </a:t>
            </a:r>
            <a:r>
              <a:rPr lang="fr-FR" dirty="0" err="1"/>
              <a:t>reuniune</a:t>
            </a:r>
            <a:r>
              <a:rPr lang="fr-FR" dirty="0"/>
              <a:t> s-a </a:t>
            </a:r>
            <a:r>
              <a:rPr lang="fr-FR" dirty="0" err="1"/>
              <a:t>desfășurat</a:t>
            </a:r>
            <a:r>
              <a:rPr lang="fr-FR" dirty="0"/>
              <a:t> la Annapolis. De </a:t>
            </a:r>
            <a:r>
              <a:rPr lang="fr-FR" dirty="0" err="1"/>
              <a:t>pe</a:t>
            </a:r>
            <a:r>
              <a:rPr lang="fr-FR" dirty="0"/>
              <a:t> </a:t>
            </a:r>
            <a:r>
              <a:rPr lang="fr-FR" dirty="0" err="1"/>
              <a:t>urmă</a:t>
            </a:r>
            <a:r>
              <a:rPr lang="fr-FR" dirty="0"/>
              <a:t> </a:t>
            </a:r>
            <a:r>
              <a:rPr lang="fr-FR" dirty="0" err="1"/>
              <a:t>discuțiilor</a:t>
            </a:r>
            <a:r>
              <a:rPr lang="fr-FR" dirty="0"/>
              <a:t> </a:t>
            </a:r>
            <a:r>
              <a:rPr lang="fr-FR" dirty="0" err="1"/>
              <a:t>despre</a:t>
            </a:r>
            <a:r>
              <a:rPr lang="fr-FR" dirty="0"/>
              <a:t> </a:t>
            </a:r>
            <a:r>
              <a:rPr lang="fr-FR" dirty="0" err="1"/>
              <a:t>problemele</a:t>
            </a:r>
            <a:r>
              <a:rPr lang="fr-FR" dirty="0"/>
              <a:t> </a:t>
            </a:r>
            <a:r>
              <a:rPr lang="fr-FR" dirty="0" err="1"/>
              <a:t>comerciale</a:t>
            </a:r>
            <a:r>
              <a:rPr lang="fr-FR" dirty="0"/>
              <a:t>, se </a:t>
            </a:r>
            <a:r>
              <a:rPr lang="fr-FR" dirty="0" err="1"/>
              <a:t>constată</a:t>
            </a:r>
            <a:r>
              <a:rPr lang="fr-FR" dirty="0"/>
              <a:t> </a:t>
            </a:r>
            <a:r>
              <a:rPr lang="fr-FR" dirty="0" err="1"/>
              <a:t>că</a:t>
            </a:r>
            <a:r>
              <a:rPr lang="fr-FR" dirty="0"/>
              <a:t> </a:t>
            </a:r>
            <a:r>
              <a:rPr lang="fr-FR" dirty="0" err="1"/>
              <a:t>trebuia</a:t>
            </a:r>
            <a:r>
              <a:rPr lang="fr-FR" dirty="0"/>
              <a:t> </a:t>
            </a:r>
            <a:r>
              <a:rPr lang="fr-FR" dirty="0" err="1"/>
              <a:t>refăcut</a:t>
            </a:r>
            <a:r>
              <a:rPr lang="fr-FR" dirty="0"/>
              <a:t> </a:t>
            </a:r>
            <a:r>
              <a:rPr lang="fr-FR" dirty="0" err="1"/>
              <a:t>sistemul</a:t>
            </a:r>
            <a:r>
              <a:rPr lang="fr-FR" dirty="0"/>
              <a:t> </a:t>
            </a:r>
            <a:r>
              <a:rPr lang="fr-FR" dirty="0" err="1"/>
              <a:t>politic</a:t>
            </a:r>
            <a:r>
              <a:rPr lang="fr-FR" dirty="0"/>
              <a:t> </a:t>
            </a:r>
            <a:r>
              <a:rPr lang="fr-FR" dirty="0" err="1"/>
              <a:t>și</a:t>
            </a:r>
            <a:r>
              <a:rPr lang="fr-FR" dirty="0"/>
              <a:t> </a:t>
            </a:r>
            <a:r>
              <a:rPr lang="fr-FR" dirty="0" err="1"/>
              <a:t>economic</a:t>
            </a:r>
            <a:r>
              <a:rPr lang="fr-FR" dirty="0"/>
              <a:t>. S-a </a:t>
            </a:r>
            <a:r>
              <a:rPr lang="fr-FR" dirty="0" err="1"/>
              <a:t>convocat</a:t>
            </a:r>
            <a:r>
              <a:rPr lang="fr-FR" dirty="0"/>
              <a:t> o </a:t>
            </a:r>
            <a:r>
              <a:rPr lang="fr-FR" dirty="0" err="1"/>
              <a:t>convenție</a:t>
            </a:r>
            <a:r>
              <a:rPr lang="fr-FR" dirty="0"/>
              <a:t> care </a:t>
            </a:r>
            <a:r>
              <a:rPr lang="fr-FR" dirty="0" err="1"/>
              <a:t>să</a:t>
            </a:r>
            <a:r>
              <a:rPr lang="fr-FR" dirty="0"/>
              <a:t> </a:t>
            </a:r>
            <a:r>
              <a:rPr lang="fr-FR" dirty="0" err="1"/>
              <a:t>dezbată</a:t>
            </a:r>
            <a:r>
              <a:rPr lang="fr-FR" dirty="0"/>
              <a:t> </a:t>
            </a:r>
            <a:r>
              <a:rPr lang="fr-FR" dirty="0" err="1"/>
              <a:t>articolele</a:t>
            </a:r>
            <a:r>
              <a:rPr lang="fr-FR" dirty="0"/>
              <a:t> </a:t>
            </a:r>
            <a:r>
              <a:rPr lang="fr-FR" dirty="0" err="1"/>
              <a:t>Confederației</a:t>
            </a:r>
            <a:r>
              <a:rPr lang="fr-FR" dirty="0"/>
              <a:t> la Philadelphia ce a </a:t>
            </a:r>
            <a:r>
              <a:rPr lang="fr-FR" dirty="0" err="1"/>
              <a:t>funcționat</a:t>
            </a:r>
            <a:r>
              <a:rPr lang="fr-FR" dirty="0"/>
              <a:t> </a:t>
            </a:r>
            <a:r>
              <a:rPr lang="fr-FR" dirty="0" err="1"/>
              <a:t>din</a:t>
            </a:r>
            <a:r>
              <a:rPr lang="fr-FR" dirty="0"/>
              <a:t> mai </a:t>
            </a:r>
            <a:r>
              <a:rPr lang="fr-FR" dirty="0" err="1"/>
              <a:t>până</a:t>
            </a:r>
            <a:r>
              <a:rPr lang="fr-FR" dirty="0"/>
              <a:t> </a:t>
            </a:r>
            <a:r>
              <a:rPr lang="fr-FR" dirty="0" err="1"/>
              <a:t>în</a:t>
            </a:r>
            <a:r>
              <a:rPr lang="fr-FR" dirty="0"/>
              <a:t> </a:t>
            </a:r>
            <a:r>
              <a:rPr lang="fr-FR" dirty="0" err="1"/>
              <a:t>septembrie</a:t>
            </a:r>
            <a:r>
              <a:rPr lang="fr-FR" dirty="0"/>
              <a:t> 1787, </a:t>
            </a:r>
            <a:r>
              <a:rPr lang="fr-FR" dirty="0" err="1"/>
              <a:t>avându</a:t>
            </a:r>
            <a:r>
              <a:rPr lang="fr-FR" dirty="0"/>
              <a:t>-l </a:t>
            </a:r>
            <a:r>
              <a:rPr lang="fr-FR" dirty="0" err="1"/>
              <a:t>drept</a:t>
            </a:r>
            <a:r>
              <a:rPr lang="fr-FR" dirty="0"/>
              <a:t> </a:t>
            </a:r>
            <a:r>
              <a:rPr lang="fr-FR" dirty="0" err="1"/>
              <a:t>președinte</a:t>
            </a:r>
            <a:r>
              <a:rPr lang="fr-FR" dirty="0"/>
              <a:t> </a:t>
            </a:r>
            <a:r>
              <a:rPr lang="fr-FR" dirty="0" err="1"/>
              <a:t>pe</a:t>
            </a:r>
            <a:r>
              <a:rPr lang="fr-FR" dirty="0"/>
              <a:t> George Washington.</a:t>
            </a:r>
            <a:endParaRPr lang="en-US" dirty="0"/>
          </a:p>
          <a:p>
            <a:pPr algn="just"/>
            <a:r>
              <a:rPr lang="ro-RO" dirty="0" smtClean="0"/>
              <a:t>	</a:t>
            </a:r>
            <a:r>
              <a:rPr lang="fr-FR" dirty="0" err="1" smtClean="0"/>
              <a:t>Constituția</a:t>
            </a:r>
            <a:r>
              <a:rPr lang="fr-FR" dirty="0" smtClean="0"/>
              <a:t> </a:t>
            </a:r>
            <a:r>
              <a:rPr lang="fr-FR" dirty="0"/>
              <a:t>a </a:t>
            </a:r>
            <a:r>
              <a:rPr lang="fr-FR" dirty="0" err="1"/>
              <a:t>fost</a:t>
            </a:r>
            <a:r>
              <a:rPr lang="fr-FR" dirty="0"/>
              <a:t> </a:t>
            </a:r>
            <a:r>
              <a:rPr lang="fr-FR" dirty="0" err="1"/>
              <a:t>pusă</a:t>
            </a:r>
            <a:r>
              <a:rPr lang="fr-FR" dirty="0"/>
              <a:t> </a:t>
            </a:r>
            <a:r>
              <a:rPr lang="fr-FR" dirty="0" err="1"/>
              <a:t>în</a:t>
            </a:r>
            <a:r>
              <a:rPr lang="fr-FR" dirty="0"/>
              <a:t> </a:t>
            </a:r>
            <a:r>
              <a:rPr lang="fr-FR" dirty="0" err="1"/>
              <a:t>vigoare</a:t>
            </a:r>
            <a:r>
              <a:rPr lang="fr-FR" dirty="0"/>
              <a:t> </a:t>
            </a:r>
            <a:r>
              <a:rPr lang="fr-FR" dirty="0" err="1"/>
              <a:t>după</a:t>
            </a:r>
            <a:r>
              <a:rPr lang="fr-FR" dirty="0"/>
              <a:t> ce a </a:t>
            </a:r>
            <a:r>
              <a:rPr lang="fr-FR" dirty="0" err="1"/>
              <a:t>fost</a:t>
            </a:r>
            <a:r>
              <a:rPr lang="fr-FR" dirty="0"/>
              <a:t> </a:t>
            </a:r>
            <a:r>
              <a:rPr lang="fr-FR" dirty="0" err="1"/>
              <a:t>aprobată</a:t>
            </a:r>
            <a:r>
              <a:rPr lang="fr-FR" dirty="0"/>
              <a:t> de </a:t>
            </a:r>
            <a:r>
              <a:rPr lang="fr-FR" dirty="0" err="1"/>
              <a:t>nouă</a:t>
            </a:r>
            <a:r>
              <a:rPr lang="fr-FR" dirty="0"/>
              <a:t> state </a:t>
            </a:r>
            <a:r>
              <a:rPr lang="fr-FR" dirty="0" err="1"/>
              <a:t>în</a:t>
            </a:r>
            <a:r>
              <a:rPr lang="fr-FR" dirty="0"/>
              <a:t> 1789. Se </a:t>
            </a:r>
            <a:r>
              <a:rPr lang="fr-FR" dirty="0" err="1"/>
              <a:t>respectă</a:t>
            </a:r>
            <a:r>
              <a:rPr lang="fr-FR" dirty="0"/>
              <a:t> </a:t>
            </a:r>
            <a:r>
              <a:rPr lang="fr-FR" dirty="0" err="1"/>
              <a:t>separația</a:t>
            </a:r>
            <a:r>
              <a:rPr lang="fr-FR" dirty="0"/>
              <a:t> </a:t>
            </a:r>
            <a:r>
              <a:rPr lang="fr-FR" dirty="0" err="1"/>
              <a:t>puterilor</a:t>
            </a:r>
            <a:r>
              <a:rPr lang="fr-FR" dirty="0"/>
              <a:t> </a:t>
            </a:r>
            <a:r>
              <a:rPr lang="fr-FR" dirty="0" err="1"/>
              <a:t>în</a:t>
            </a:r>
            <a:r>
              <a:rPr lang="fr-FR" dirty="0"/>
              <a:t> stat, dar se </a:t>
            </a:r>
            <a:r>
              <a:rPr lang="fr-FR" dirty="0" err="1"/>
              <a:t>aduceau</a:t>
            </a:r>
            <a:r>
              <a:rPr lang="fr-FR" dirty="0"/>
              <a:t> </a:t>
            </a:r>
            <a:r>
              <a:rPr lang="fr-FR" dirty="0" err="1"/>
              <a:t>câteva</a:t>
            </a:r>
            <a:r>
              <a:rPr lang="fr-FR" dirty="0"/>
              <a:t> </a:t>
            </a:r>
            <a:r>
              <a:rPr lang="fr-FR" dirty="0" err="1"/>
              <a:t>soluții</a:t>
            </a:r>
            <a:r>
              <a:rPr lang="fr-FR" dirty="0"/>
              <a:t> care nu au </a:t>
            </a:r>
            <a:r>
              <a:rPr lang="fr-FR" dirty="0" err="1"/>
              <a:t>fost</a:t>
            </a:r>
            <a:r>
              <a:rPr lang="fr-FR" dirty="0"/>
              <a:t> </a:t>
            </a:r>
            <a:r>
              <a:rPr lang="fr-FR" dirty="0" err="1"/>
              <a:t>întrezărite</a:t>
            </a:r>
            <a:r>
              <a:rPr lang="fr-FR" dirty="0"/>
              <a:t> </a:t>
            </a:r>
            <a:r>
              <a:rPr lang="fr-FR" dirty="0" err="1"/>
              <a:t>în</a:t>
            </a:r>
            <a:r>
              <a:rPr lang="fr-FR" dirty="0"/>
              <a:t> 1777:</a:t>
            </a:r>
            <a:endParaRPr lang="en-US" dirty="0"/>
          </a:p>
          <a:p>
            <a:pPr algn="just"/>
            <a:r>
              <a:rPr lang="en-US" dirty="0" smtClean="0"/>
              <a:t>	</a:t>
            </a:r>
            <a:r>
              <a:rPr lang="en-US" dirty="0" err="1" smtClean="0"/>
              <a:t>puterea</a:t>
            </a:r>
            <a:r>
              <a:rPr lang="en-US" dirty="0" smtClean="0"/>
              <a:t> </a:t>
            </a:r>
            <a:r>
              <a:rPr lang="en-US" dirty="0" err="1"/>
              <a:t>legislativă-parlament</a:t>
            </a:r>
            <a:r>
              <a:rPr lang="en-US" dirty="0"/>
              <a:t> bicameral (</a:t>
            </a:r>
            <a:r>
              <a:rPr lang="en-US" dirty="0" err="1"/>
              <a:t>Senatul</a:t>
            </a:r>
            <a:r>
              <a:rPr lang="en-US" dirty="0"/>
              <a:t> </a:t>
            </a:r>
            <a:r>
              <a:rPr lang="en-US" dirty="0" err="1"/>
              <a:t>și</a:t>
            </a:r>
            <a:r>
              <a:rPr lang="en-US" dirty="0"/>
              <a:t> Camera </a:t>
            </a:r>
            <a:r>
              <a:rPr lang="en-US" dirty="0" err="1"/>
              <a:t>Reprezentanților</a:t>
            </a:r>
            <a:r>
              <a:rPr lang="en-US" dirty="0" smtClean="0"/>
              <a:t>);</a:t>
            </a:r>
            <a:endParaRPr lang="en-US" dirty="0"/>
          </a:p>
          <a:p>
            <a:pPr algn="just"/>
            <a:r>
              <a:rPr lang="fr-FR" dirty="0" smtClean="0"/>
              <a:t>	</a:t>
            </a:r>
            <a:r>
              <a:rPr lang="fr-FR" dirty="0" err="1" smtClean="0"/>
              <a:t>puterea</a:t>
            </a:r>
            <a:r>
              <a:rPr lang="fr-FR" dirty="0" smtClean="0"/>
              <a:t> </a:t>
            </a:r>
            <a:r>
              <a:rPr lang="fr-FR" dirty="0" err="1"/>
              <a:t>executivă-Președintele</a:t>
            </a:r>
            <a:r>
              <a:rPr lang="fr-FR" dirty="0"/>
              <a:t> </a:t>
            </a:r>
            <a:r>
              <a:rPr lang="fr-FR" dirty="0" err="1"/>
              <a:t>și</a:t>
            </a:r>
            <a:r>
              <a:rPr lang="fr-FR" dirty="0"/>
              <a:t> </a:t>
            </a:r>
            <a:r>
              <a:rPr lang="fr-FR" dirty="0" err="1"/>
              <a:t>Vicepreședintele</a:t>
            </a:r>
            <a:r>
              <a:rPr lang="fr-FR" dirty="0"/>
              <a:t>, </a:t>
            </a:r>
            <a:r>
              <a:rPr lang="fr-FR" dirty="0" err="1"/>
              <a:t>aleși</a:t>
            </a:r>
            <a:r>
              <a:rPr lang="fr-FR" dirty="0"/>
              <a:t> </a:t>
            </a:r>
            <a:r>
              <a:rPr lang="fr-FR" dirty="0" err="1"/>
              <a:t>pentru</a:t>
            </a:r>
            <a:r>
              <a:rPr lang="fr-FR" dirty="0"/>
              <a:t> un mandat de </a:t>
            </a:r>
            <a:r>
              <a:rPr lang="fr-FR" dirty="0" err="1"/>
              <a:t>patru</a:t>
            </a:r>
            <a:r>
              <a:rPr lang="fr-FR" dirty="0"/>
              <a:t> </a:t>
            </a:r>
            <a:r>
              <a:rPr lang="fr-FR" dirty="0" err="1" smtClean="0"/>
              <a:t>ani</a:t>
            </a:r>
            <a:r>
              <a:rPr lang="fr-FR" dirty="0"/>
              <a:t>;</a:t>
            </a:r>
            <a:endParaRPr lang="en-US" dirty="0"/>
          </a:p>
          <a:p>
            <a:pPr algn="just"/>
            <a:r>
              <a:rPr lang="en-US" dirty="0" smtClean="0"/>
              <a:t>	</a:t>
            </a:r>
            <a:r>
              <a:rPr lang="en-US" dirty="0" err="1" smtClean="0"/>
              <a:t>puterea</a:t>
            </a:r>
            <a:r>
              <a:rPr lang="en-US" dirty="0" smtClean="0"/>
              <a:t> </a:t>
            </a:r>
            <a:r>
              <a:rPr lang="en-US" dirty="0" err="1"/>
              <a:t>juridică-Curtea</a:t>
            </a:r>
            <a:r>
              <a:rPr lang="en-US" dirty="0"/>
              <a:t> </a:t>
            </a:r>
            <a:r>
              <a:rPr lang="en-US" dirty="0" err="1"/>
              <a:t>Supremă</a:t>
            </a:r>
            <a:r>
              <a:rPr lang="en-US" dirty="0"/>
              <a:t> de </a:t>
            </a:r>
            <a:r>
              <a:rPr lang="en-US" dirty="0" err="1"/>
              <a:t>Justiție</a:t>
            </a:r>
            <a:r>
              <a:rPr lang="en-US" dirty="0"/>
              <a:t> care </a:t>
            </a:r>
            <a:r>
              <a:rPr lang="en-US" dirty="0" err="1"/>
              <a:t>activă</a:t>
            </a:r>
            <a:r>
              <a:rPr lang="en-US" dirty="0"/>
              <a:t> din 1790, </a:t>
            </a:r>
            <a:r>
              <a:rPr lang="en-US" dirty="0" err="1"/>
              <a:t>avându</a:t>
            </a:r>
            <a:r>
              <a:rPr lang="en-US" dirty="0"/>
              <a:t>-l </a:t>
            </a:r>
            <a:r>
              <a:rPr lang="en-US" dirty="0" err="1"/>
              <a:t>că</a:t>
            </a:r>
            <a:r>
              <a:rPr lang="en-US" dirty="0"/>
              <a:t> </a:t>
            </a:r>
            <a:r>
              <a:rPr lang="en-US" dirty="0" err="1"/>
              <a:t>președinte</a:t>
            </a:r>
            <a:r>
              <a:rPr lang="en-US" dirty="0"/>
              <a:t> </a:t>
            </a:r>
            <a:r>
              <a:rPr lang="en-US" dirty="0" err="1"/>
              <a:t>pe</a:t>
            </a:r>
            <a:r>
              <a:rPr lang="en-US" dirty="0"/>
              <a:t> John Marshall din 1803</a:t>
            </a:r>
            <a:r>
              <a:rPr lang="en-US" dirty="0" smtClean="0"/>
              <a:t>.</a:t>
            </a:r>
            <a:endParaRPr lang="en-US" dirty="0"/>
          </a:p>
        </p:txBody>
      </p:sp>
      <p:sp>
        <p:nvSpPr>
          <p:cNvPr id="6" name="Rectangle 5"/>
          <p:cNvSpPr/>
          <p:nvPr/>
        </p:nvSpPr>
        <p:spPr>
          <a:xfrm>
            <a:off x="6172200" y="5421868"/>
            <a:ext cx="2043893" cy="369332"/>
          </a:xfrm>
          <a:prstGeom prst="rect">
            <a:avLst/>
          </a:prstGeom>
        </p:spPr>
        <p:txBody>
          <a:bodyPr wrap="none">
            <a:spAutoFit/>
          </a:bodyPr>
          <a:lstStyle/>
          <a:p>
            <a:r>
              <a:rPr lang="en-US" dirty="0"/>
              <a:t>Alexander Hamilton</a:t>
            </a:r>
          </a:p>
        </p:txBody>
      </p:sp>
    </p:spTree>
    <p:extLst>
      <p:ext uri="{BB962C8B-B14F-4D97-AF65-F5344CB8AC3E}">
        <p14:creationId xmlns:p14="http://schemas.microsoft.com/office/powerpoint/2010/main" val="3324775731"/>
      </p:ext>
    </p:extLst>
  </p:cSld>
  <p:clrMapOvr>
    <a:masterClrMapping/>
  </p:clrMapOvr>
  <p:transition spd="slow" advTm="10000">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3400" y="1783080"/>
            <a:ext cx="4741113" cy="3017520"/>
          </a:xfrm>
        </p:spPr>
      </p:pic>
      <p:sp>
        <p:nvSpPr>
          <p:cNvPr id="4" name="Text Placeholder 3"/>
          <p:cNvSpPr>
            <a:spLocks noGrp="1"/>
          </p:cNvSpPr>
          <p:nvPr>
            <p:ph type="body" sz="half" idx="2"/>
          </p:nvPr>
        </p:nvSpPr>
        <p:spPr>
          <a:xfrm>
            <a:off x="0" y="0"/>
            <a:ext cx="4419600" cy="6858000"/>
          </a:xfrm>
        </p:spPr>
        <p:txBody>
          <a:bodyPr>
            <a:normAutofit fontScale="92500" lnSpcReduction="10000"/>
          </a:bodyPr>
          <a:lstStyle/>
          <a:p>
            <a:pPr algn="just"/>
            <a:r>
              <a:rPr lang="ro-RO" dirty="0" smtClean="0"/>
              <a:t>	</a:t>
            </a:r>
            <a:r>
              <a:rPr lang="fr-FR" dirty="0" err="1" smtClean="0"/>
              <a:t>Politic</a:t>
            </a:r>
            <a:r>
              <a:rPr lang="ro-RO" dirty="0" smtClean="0"/>
              <a:t>a</a:t>
            </a:r>
            <a:r>
              <a:rPr lang="fr-FR" dirty="0" smtClean="0"/>
              <a:t> </a:t>
            </a:r>
            <a:r>
              <a:rPr lang="fr-FR" dirty="0" err="1"/>
              <a:t>externă</a:t>
            </a:r>
            <a:r>
              <a:rPr lang="fr-FR" dirty="0"/>
              <a:t> </a:t>
            </a:r>
            <a:r>
              <a:rPr lang="fr-FR" dirty="0" err="1"/>
              <a:t>era</a:t>
            </a:r>
            <a:r>
              <a:rPr lang="fr-FR" dirty="0"/>
              <a:t> </a:t>
            </a:r>
            <a:r>
              <a:rPr lang="fr-FR" dirty="0" err="1"/>
              <a:t>coordonată</a:t>
            </a:r>
            <a:r>
              <a:rPr lang="fr-FR" dirty="0"/>
              <a:t> de </a:t>
            </a:r>
            <a:r>
              <a:rPr lang="fr-FR" dirty="0" err="1"/>
              <a:t>președinte</a:t>
            </a:r>
            <a:r>
              <a:rPr lang="fr-FR" dirty="0"/>
              <a:t> </a:t>
            </a:r>
            <a:r>
              <a:rPr lang="fr-FR" dirty="0" err="1"/>
              <a:t>și</a:t>
            </a:r>
            <a:r>
              <a:rPr lang="fr-FR" dirty="0"/>
              <a:t> de Congres. </a:t>
            </a:r>
            <a:r>
              <a:rPr lang="fr-FR" dirty="0" err="1"/>
              <a:t>Președintele</a:t>
            </a:r>
            <a:r>
              <a:rPr lang="fr-FR" dirty="0"/>
              <a:t> </a:t>
            </a:r>
            <a:r>
              <a:rPr lang="fr-FR" dirty="0" err="1"/>
              <a:t>era</a:t>
            </a:r>
            <a:r>
              <a:rPr lang="fr-FR" dirty="0"/>
              <a:t> </a:t>
            </a:r>
            <a:r>
              <a:rPr lang="fr-FR" dirty="0" err="1"/>
              <a:t>comandantul</a:t>
            </a:r>
            <a:r>
              <a:rPr lang="fr-FR" dirty="0"/>
              <a:t> </a:t>
            </a:r>
            <a:r>
              <a:rPr lang="fr-FR" dirty="0" err="1"/>
              <a:t>suprem</a:t>
            </a:r>
            <a:r>
              <a:rPr lang="fr-FR" dirty="0"/>
              <a:t> al </a:t>
            </a:r>
            <a:r>
              <a:rPr lang="fr-FR" dirty="0" err="1"/>
              <a:t>armatei</a:t>
            </a:r>
            <a:r>
              <a:rPr lang="fr-FR" dirty="0"/>
              <a:t>, </a:t>
            </a:r>
            <a:r>
              <a:rPr lang="fr-FR" dirty="0" err="1"/>
              <a:t>numind</a:t>
            </a:r>
            <a:r>
              <a:rPr lang="fr-FR" dirty="0"/>
              <a:t> </a:t>
            </a:r>
            <a:r>
              <a:rPr lang="fr-FR" dirty="0" err="1"/>
              <a:t>comandanții</a:t>
            </a:r>
            <a:r>
              <a:rPr lang="fr-FR" dirty="0"/>
              <a:t> </a:t>
            </a:r>
            <a:r>
              <a:rPr lang="fr-FR" dirty="0" err="1"/>
              <a:t>și</a:t>
            </a:r>
            <a:r>
              <a:rPr lang="fr-FR" dirty="0"/>
              <a:t> </a:t>
            </a:r>
            <a:r>
              <a:rPr lang="fr-FR" dirty="0" err="1"/>
              <a:t>ambasadorii</a:t>
            </a:r>
            <a:r>
              <a:rPr lang="fr-FR" dirty="0"/>
              <a:t>, </a:t>
            </a:r>
            <a:r>
              <a:rPr lang="fr-FR" dirty="0" err="1"/>
              <a:t>încheia</a:t>
            </a:r>
            <a:r>
              <a:rPr lang="fr-FR" dirty="0"/>
              <a:t> </a:t>
            </a:r>
            <a:r>
              <a:rPr lang="fr-FR" dirty="0" err="1"/>
              <a:t>tratate</a:t>
            </a:r>
            <a:r>
              <a:rPr lang="fr-FR" dirty="0"/>
              <a:t> ce </a:t>
            </a:r>
            <a:r>
              <a:rPr lang="fr-FR" dirty="0" err="1"/>
              <a:t>trebuiau</a:t>
            </a:r>
            <a:r>
              <a:rPr lang="fr-FR" dirty="0"/>
              <a:t> </a:t>
            </a:r>
            <a:r>
              <a:rPr lang="fr-FR" dirty="0" err="1"/>
              <a:t>să</a:t>
            </a:r>
            <a:r>
              <a:rPr lang="fr-FR" dirty="0"/>
              <a:t> fie </a:t>
            </a:r>
            <a:r>
              <a:rPr lang="fr-FR" dirty="0" err="1"/>
              <a:t>ratificate</a:t>
            </a:r>
            <a:r>
              <a:rPr lang="fr-FR" dirty="0"/>
              <a:t> de Senat </a:t>
            </a:r>
            <a:r>
              <a:rPr lang="fr-FR" dirty="0" err="1"/>
              <a:t>cu</a:t>
            </a:r>
            <a:r>
              <a:rPr lang="fr-FR" dirty="0"/>
              <a:t> o </a:t>
            </a:r>
            <a:r>
              <a:rPr lang="fr-FR" dirty="0" err="1"/>
              <a:t>majoritate</a:t>
            </a:r>
            <a:r>
              <a:rPr lang="fr-FR" dirty="0"/>
              <a:t> de 2/3 </a:t>
            </a:r>
            <a:r>
              <a:rPr lang="fr-FR" dirty="0" err="1"/>
              <a:t>pentru</a:t>
            </a:r>
            <a:r>
              <a:rPr lang="fr-FR" dirty="0"/>
              <a:t> a </a:t>
            </a:r>
            <a:r>
              <a:rPr lang="fr-FR" dirty="0" err="1"/>
              <a:t>intră</a:t>
            </a:r>
            <a:r>
              <a:rPr lang="fr-FR" dirty="0"/>
              <a:t> </a:t>
            </a:r>
            <a:r>
              <a:rPr lang="fr-FR" dirty="0" err="1"/>
              <a:t>în</a:t>
            </a:r>
            <a:r>
              <a:rPr lang="fr-FR" dirty="0"/>
              <a:t> </a:t>
            </a:r>
            <a:r>
              <a:rPr lang="fr-FR" dirty="0" err="1"/>
              <a:t>vigoare</a:t>
            </a:r>
            <a:r>
              <a:rPr lang="fr-FR" dirty="0"/>
              <a:t>. </a:t>
            </a:r>
            <a:r>
              <a:rPr lang="fr-FR" dirty="0" err="1"/>
              <a:t>Constituția</a:t>
            </a:r>
            <a:r>
              <a:rPr lang="fr-FR" dirty="0"/>
              <a:t> </a:t>
            </a:r>
            <a:r>
              <a:rPr lang="fr-FR" dirty="0" err="1"/>
              <a:t>era</a:t>
            </a:r>
            <a:r>
              <a:rPr lang="fr-FR" dirty="0"/>
              <a:t> </a:t>
            </a:r>
            <a:r>
              <a:rPr lang="fr-FR" dirty="0" err="1"/>
              <a:t>acuzată</a:t>
            </a:r>
            <a:r>
              <a:rPr lang="fr-FR" dirty="0"/>
              <a:t> </a:t>
            </a:r>
            <a:r>
              <a:rPr lang="fr-FR" dirty="0" err="1"/>
              <a:t>că</a:t>
            </a:r>
            <a:r>
              <a:rPr lang="fr-FR" dirty="0"/>
              <a:t> </a:t>
            </a:r>
            <a:r>
              <a:rPr lang="fr-FR" dirty="0" err="1"/>
              <a:t>era</a:t>
            </a:r>
            <a:r>
              <a:rPr lang="fr-FR" dirty="0"/>
              <a:t> </a:t>
            </a:r>
            <a:r>
              <a:rPr lang="fr-FR" dirty="0" err="1"/>
              <a:t>lipsită</a:t>
            </a:r>
            <a:r>
              <a:rPr lang="fr-FR" dirty="0"/>
              <a:t> de </a:t>
            </a:r>
            <a:r>
              <a:rPr lang="fr-FR" dirty="0" err="1"/>
              <a:t>prevederi</a:t>
            </a:r>
            <a:r>
              <a:rPr lang="fr-FR" dirty="0"/>
              <a:t> </a:t>
            </a:r>
            <a:r>
              <a:rPr lang="fr-FR" dirty="0" err="1"/>
              <a:t>în</a:t>
            </a:r>
            <a:r>
              <a:rPr lang="fr-FR" dirty="0"/>
              <a:t> </a:t>
            </a:r>
            <a:r>
              <a:rPr lang="fr-FR" dirty="0" err="1"/>
              <a:t>privința</a:t>
            </a:r>
            <a:r>
              <a:rPr lang="fr-FR" dirty="0"/>
              <a:t> </a:t>
            </a:r>
            <a:r>
              <a:rPr lang="fr-FR" dirty="0" err="1"/>
              <a:t>drepturilor</a:t>
            </a:r>
            <a:r>
              <a:rPr lang="fr-FR" dirty="0"/>
              <a:t> </a:t>
            </a:r>
            <a:r>
              <a:rPr lang="fr-FR" dirty="0" err="1"/>
              <a:t>și</a:t>
            </a:r>
            <a:r>
              <a:rPr lang="fr-FR" dirty="0"/>
              <a:t> </a:t>
            </a:r>
            <a:r>
              <a:rPr lang="fr-FR" dirty="0" err="1"/>
              <a:t>libertăților</a:t>
            </a:r>
            <a:r>
              <a:rPr lang="fr-FR" dirty="0"/>
              <a:t> </a:t>
            </a:r>
            <a:r>
              <a:rPr lang="fr-FR" dirty="0" err="1"/>
              <a:t>individuale</a:t>
            </a:r>
            <a:r>
              <a:rPr lang="fr-FR" dirty="0"/>
              <a:t>. </a:t>
            </a:r>
            <a:r>
              <a:rPr lang="fr-FR" dirty="0" err="1"/>
              <a:t>S-au</a:t>
            </a:r>
            <a:r>
              <a:rPr lang="fr-FR" dirty="0"/>
              <a:t> </a:t>
            </a:r>
            <a:r>
              <a:rPr lang="fr-FR" dirty="0" err="1"/>
              <a:t>propus</a:t>
            </a:r>
            <a:r>
              <a:rPr lang="fr-FR" dirty="0"/>
              <a:t> </a:t>
            </a:r>
            <a:r>
              <a:rPr lang="fr-FR" dirty="0" err="1"/>
              <a:t>astfel</a:t>
            </a:r>
            <a:r>
              <a:rPr lang="fr-FR" dirty="0"/>
              <a:t> </a:t>
            </a:r>
            <a:r>
              <a:rPr lang="fr-FR" dirty="0" err="1"/>
              <a:t>cele</a:t>
            </a:r>
            <a:r>
              <a:rPr lang="fr-FR" dirty="0"/>
              <a:t> </a:t>
            </a:r>
            <a:r>
              <a:rPr lang="fr-FR" dirty="0" err="1"/>
              <a:t>zece</a:t>
            </a:r>
            <a:r>
              <a:rPr lang="fr-FR" dirty="0"/>
              <a:t> </a:t>
            </a:r>
            <a:r>
              <a:rPr lang="fr-FR" dirty="0" err="1"/>
              <a:t>amendamente</a:t>
            </a:r>
            <a:r>
              <a:rPr lang="fr-FR" dirty="0"/>
              <a:t>, un </a:t>
            </a:r>
            <a:r>
              <a:rPr lang="fr-FR" dirty="0" err="1"/>
              <a:t>rol</a:t>
            </a:r>
            <a:r>
              <a:rPr lang="fr-FR" dirty="0"/>
              <a:t> important </a:t>
            </a:r>
            <a:r>
              <a:rPr lang="fr-FR" dirty="0" err="1"/>
              <a:t>în</a:t>
            </a:r>
            <a:r>
              <a:rPr lang="fr-FR" dirty="0"/>
              <a:t> </a:t>
            </a:r>
            <a:r>
              <a:rPr lang="fr-FR" dirty="0" err="1"/>
              <a:t>elaborarea</a:t>
            </a:r>
            <a:r>
              <a:rPr lang="fr-FR" dirty="0"/>
              <a:t> </a:t>
            </a:r>
            <a:r>
              <a:rPr lang="fr-FR" dirty="0" err="1"/>
              <a:t>acestora</a:t>
            </a:r>
            <a:r>
              <a:rPr lang="fr-FR" dirty="0"/>
              <a:t> </a:t>
            </a:r>
            <a:r>
              <a:rPr lang="fr-FR" dirty="0" err="1"/>
              <a:t>avându</a:t>
            </a:r>
            <a:r>
              <a:rPr lang="fr-FR" dirty="0"/>
              <a:t>-l James Madison, ce vor </a:t>
            </a:r>
            <a:r>
              <a:rPr lang="fr-FR" dirty="0" err="1"/>
              <a:t>intră</a:t>
            </a:r>
            <a:r>
              <a:rPr lang="fr-FR" dirty="0"/>
              <a:t> </a:t>
            </a:r>
            <a:r>
              <a:rPr lang="fr-FR" dirty="0" err="1"/>
              <a:t>în</a:t>
            </a:r>
            <a:r>
              <a:rPr lang="fr-FR" dirty="0"/>
              <a:t> </a:t>
            </a:r>
            <a:r>
              <a:rPr lang="fr-FR" dirty="0" err="1"/>
              <a:t>vigoare</a:t>
            </a:r>
            <a:r>
              <a:rPr lang="fr-FR" dirty="0"/>
              <a:t> </a:t>
            </a:r>
            <a:r>
              <a:rPr lang="fr-FR" dirty="0" err="1"/>
              <a:t>în</a:t>
            </a:r>
            <a:r>
              <a:rPr lang="fr-FR" dirty="0"/>
              <a:t> 1791-Bill of </a:t>
            </a:r>
            <a:r>
              <a:rPr lang="fr-FR" dirty="0" err="1"/>
              <a:t>Rights</a:t>
            </a:r>
            <a:r>
              <a:rPr lang="fr-FR" dirty="0"/>
              <a:t>, ce </a:t>
            </a:r>
            <a:r>
              <a:rPr lang="fr-FR" dirty="0" err="1"/>
              <a:t>cuprindea</a:t>
            </a:r>
            <a:r>
              <a:rPr lang="fr-FR" dirty="0"/>
              <a:t> </a:t>
            </a:r>
            <a:r>
              <a:rPr lang="fr-FR" dirty="0" err="1"/>
              <a:t>libertatea</a:t>
            </a:r>
            <a:r>
              <a:rPr lang="fr-FR" dirty="0"/>
              <a:t> </a:t>
            </a:r>
            <a:r>
              <a:rPr lang="fr-FR" dirty="0" err="1"/>
              <a:t>religioasă</a:t>
            </a:r>
            <a:r>
              <a:rPr lang="fr-FR" dirty="0"/>
              <a:t>, </a:t>
            </a:r>
            <a:r>
              <a:rPr lang="fr-FR" dirty="0" err="1"/>
              <a:t>dreptul</a:t>
            </a:r>
            <a:r>
              <a:rPr lang="fr-FR" dirty="0"/>
              <a:t> de </a:t>
            </a:r>
            <a:r>
              <a:rPr lang="fr-FR" dirty="0" err="1"/>
              <a:t>petiție</a:t>
            </a:r>
            <a:r>
              <a:rPr lang="fr-FR" dirty="0"/>
              <a:t> </a:t>
            </a:r>
            <a:r>
              <a:rPr lang="fr-FR" dirty="0" err="1"/>
              <a:t>și</a:t>
            </a:r>
            <a:r>
              <a:rPr lang="fr-FR" dirty="0"/>
              <a:t> </a:t>
            </a:r>
            <a:r>
              <a:rPr lang="fr-FR" dirty="0" err="1"/>
              <a:t>liberă</a:t>
            </a:r>
            <a:r>
              <a:rPr lang="fr-FR" dirty="0"/>
              <a:t> </a:t>
            </a:r>
            <a:r>
              <a:rPr lang="fr-FR" dirty="0" err="1"/>
              <a:t>exprimare</a:t>
            </a:r>
            <a:r>
              <a:rPr lang="fr-FR" dirty="0"/>
              <a:t>, </a:t>
            </a:r>
            <a:r>
              <a:rPr lang="fr-FR" dirty="0" err="1"/>
              <a:t>purtarea</a:t>
            </a:r>
            <a:r>
              <a:rPr lang="fr-FR" dirty="0"/>
              <a:t> </a:t>
            </a:r>
            <a:r>
              <a:rPr lang="fr-FR" dirty="0" err="1"/>
              <a:t>armelor</a:t>
            </a:r>
            <a:r>
              <a:rPr lang="fr-FR" dirty="0"/>
              <a:t>, </a:t>
            </a:r>
            <a:r>
              <a:rPr lang="fr-FR" dirty="0" err="1"/>
              <a:t>securitatea</a:t>
            </a:r>
            <a:r>
              <a:rPr lang="fr-FR" dirty="0"/>
              <a:t> </a:t>
            </a:r>
            <a:r>
              <a:rPr lang="fr-FR" dirty="0" err="1"/>
              <a:t>persoanei</a:t>
            </a:r>
            <a:r>
              <a:rPr lang="fr-FR" dirty="0"/>
              <a:t>, </a:t>
            </a:r>
            <a:r>
              <a:rPr lang="fr-FR" dirty="0" err="1"/>
              <a:t>inviolabilitatea</a:t>
            </a:r>
            <a:r>
              <a:rPr lang="fr-FR" dirty="0"/>
              <a:t> </a:t>
            </a:r>
            <a:r>
              <a:rPr lang="fr-FR" dirty="0" err="1"/>
              <a:t>proprietății</a:t>
            </a:r>
            <a:r>
              <a:rPr lang="fr-FR" dirty="0"/>
              <a:t>, </a:t>
            </a:r>
            <a:r>
              <a:rPr lang="fr-FR" dirty="0" err="1"/>
              <a:t>nevoia</a:t>
            </a:r>
            <a:r>
              <a:rPr lang="fr-FR" dirty="0"/>
              <a:t> </a:t>
            </a:r>
            <a:r>
              <a:rPr lang="fr-FR" dirty="0" err="1"/>
              <a:t>unui</a:t>
            </a:r>
            <a:r>
              <a:rPr lang="fr-FR" dirty="0"/>
              <a:t> mandat </a:t>
            </a:r>
            <a:r>
              <a:rPr lang="fr-FR" dirty="0" err="1"/>
              <a:t>pentru</a:t>
            </a:r>
            <a:r>
              <a:rPr lang="fr-FR" dirty="0"/>
              <a:t> </a:t>
            </a:r>
            <a:r>
              <a:rPr lang="fr-FR" dirty="0" err="1"/>
              <a:t>percheziție</a:t>
            </a:r>
            <a:r>
              <a:rPr lang="fr-FR" dirty="0"/>
              <a:t>, </a:t>
            </a:r>
            <a:r>
              <a:rPr lang="fr-FR" dirty="0" err="1"/>
              <a:t>arestare</a:t>
            </a:r>
            <a:r>
              <a:rPr lang="fr-FR" dirty="0"/>
              <a:t> </a:t>
            </a:r>
            <a:r>
              <a:rPr lang="fr-FR" dirty="0" err="1"/>
              <a:t>sau</a:t>
            </a:r>
            <a:r>
              <a:rPr lang="fr-FR" dirty="0"/>
              <a:t> </a:t>
            </a:r>
            <a:r>
              <a:rPr lang="fr-FR" dirty="0" err="1"/>
              <a:t>confiscare</a:t>
            </a:r>
            <a:r>
              <a:rPr lang="fr-FR" dirty="0"/>
              <a:t> </a:t>
            </a:r>
            <a:r>
              <a:rPr lang="fr-FR" dirty="0" err="1"/>
              <a:t>sau</a:t>
            </a:r>
            <a:r>
              <a:rPr lang="fr-FR" dirty="0"/>
              <a:t> </a:t>
            </a:r>
            <a:r>
              <a:rPr lang="fr-FR" dirty="0" err="1"/>
              <a:t>nevoia</a:t>
            </a:r>
            <a:r>
              <a:rPr lang="fr-FR" dirty="0"/>
              <a:t> </a:t>
            </a:r>
            <a:r>
              <a:rPr lang="fr-FR" dirty="0" err="1"/>
              <a:t>unei</a:t>
            </a:r>
            <a:r>
              <a:rPr lang="fr-FR" dirty="0"/>
              <a:t> juste </a:t>
            </a:r>
            <a:r>
              <a:rPr lang="fr-FR" dirty="0" err="1"/>
              <a:t>îndemnizări</a:t>
            </a:r>
            <a:r>
              <a:rPr lang="fr-FR" dirty="0"/>
              <a:t> </a:t>
            </a:r>
            <a:r>
              <a:rPr lang="fr-FR" dirty="0" err="1"/>
              <a:t>pentru</a:t>
            </a:r>
            <a:r>
              <a:rPr lang="fr-FR" dirty="0"/>
              <a:t> o </a:t>
            </a:r>
            <a:r>
              <a:rPr lang="fr-FR" dirty="0" err="1"/>
              <a:t>rechiziționare</a:t>
            </a:r>
            <a:r>
              <a:rPr lang="fr-FR" dirty="0"/>
              <a:t>, </a:t>
            </a:r>
            <a:r>
              <a:rPr lang="fr-FR" dirty="0" err="1"/>
              <a:t>dreptul</a:t>
            </a:r>
            <a:r>
              <a:rPr lang="fr-FR" dirty="0"/>
              <a:t> la </a:t>
            </a:r>
            <a:r>
              <a:rPr lang="fr-FR" dirty="0" err="1"/>
              <a:t>egalitate</a:t>
            </a:r>
            <a:r>
              <a:rPr lang="fr-FR" dirty="0"/>
              <a:t>, </a:t>
            </a:r>
            <a:r>
              <a:rPr lang="fr-FR" dirty="0" err="1"/>
              <a:t>dreptul</a:t>
            </a:r>
            <a:r>
              <a:rPr lang="fr-FR" dirty="0"/>
              <a:t> la </a:t>
            </a:r>
            <a:r>
              <a:rPr lang="fr-FR" dirty="0" err="1"/>
              <a:t>apărare</a:t>
            </a:r>
            <a:r>
              <a:rPr lang="fr-FR" dirty="0"/>
              <a:t> etc.</a:t>
            </a:r>
            <a:endParaRPr lang="en-US" dirty="0"/>
          </a:p>
          <a:p>
            <a:pPr algn="just"/>
            <a:r>
              <a:rPr lang="ro-RO" dirty="0" smtClean="0"/>
              <a:t>	</a:t>
            </a:r>
            <a:r>
              <a:rPr lang="en-US" dirty="0" err="1" smtClean="0"/>
              <a:t>Colegiul</a:t>
            </a:r>
            <a:r>
              <a:rPr lang="en-US" dirty="0" smtClean="0"/>
              <a:t> </a:t>
            </a:r>
            <a:r>
              <a:rPr lang="en-US" dirty="0"/>
              <a:t>electoral l-a ales </a:t>
            </a:r>
            <a:r>
              <a:rPr lang="en-US" dirty="0" err="1"/>
              <a:t>în</a:t>
            </a:r>
            <a:r>
              <a:rPr lang="en-US" dirty="0"/>
              <a:t> </a:t>
            </a:r>
            <a:r>
              <a:rPr lang="en-US" dirty="0" err="1"/>
              <a:t>unanimitate</a:t>
            </a:r>
            <a:r>
              <a:rPr lang="en-US" dirty="0"/>
              <a:t> </a:t>
            </a:r>
            <a:r>
              <a:rPr lang="en-US" dirty="0" err="1"/>
              <a:t>pe</a:t>
            </a:r>
            <a:r>
              <a:rPr lang="en-US" dirty="0"/>
              <a:t> George Washington </a:t>
            </a:r>
            <a:r>
              <a:rPr lang="en-US" dirty="0" err="1"/>
              <a:t>președinte</a:t>
            </a:r>
            <a:r>
              <a:rPr lang="en-US" dirty="0"/>
              <a:t> </a:t>
            </a:r>
            <a:r>
              <a:rPr lang="en-US" dirty="0" err="1"/>
              <a:t>în</a:t>
            </a:r>
            <a:r>
              <a:rPr lang="en-US" dirty="0"/>
              <a:t> 1789 </a:t>
            </a:r>
            <a:r>
              <a:rPr lang="en-US" dirty="0" err="1"/>
              <a:t>și</a:t>
            </a:r>
            <a:r>
              <a:rPr lang="en-US" dirty="0"/>
              <a:t> </a:t>
            </a:r>
            <a:r>
              <a:rPr lang="en-US" dirty="0" err="1"/>
              <a:t>apoi</a:t>
            </a:r>
            <a:r>
              <a:rPr lang="en-US" dirty="0"/>
              <a:t> </a:t>
            </a:r>
            <a:r>
              <a:rPr lang="en-US" dirty="0" err="1"/>
              <a:t>în</a:t>
            </a:r>
            <a:r>
              <a:rPr lang="en-US" dirty="0"/>
              <a:t> </a:t>
            </a:r>
            <a:r>
              <a:rPr lang="en-US" dirty="0" err="1"/>
              <a:t>alegerile</a:t>
            </a:r>
            <a:r>
              <a:rPr lang="en-US" dirty="0"/>
              <a:t> din 1792, Washington </a:t>
            </a:r>
            <a:r>
              <a:rPr lang="en-US" dirty="0" err="1"/>
              <a:t>rămâne</a:t>
            </a:r>
            <a:r>
              <a:rPr lang="en-US" dirty="0"/>
              <a:t> </a:t>
            </a:r>
            <a:r>
              <a:rPr lang="en-US" dirty="0" err="1"/>
              <a:t>până</a:t>
            </a:r>
            <a:r>
              <a:rPr lang="en-US" dirty="0"/>
              <a:t> </a:t>
            </a:r>
            <a:r>
              <a:rPr lang="en-US" dirty="0" err="1"/>
              <a:t>azi</a:t>
            </a:r>
            <a:r>
              <a:rPr lang="en-US" dirty="0"/>
              <a:t> </a:t>
            </a:r>
            <a:r>
              <a:rPr lang="en-US" dirty="0" err="1"/>
              <a:t>singurul</a:t>
            </a:r>
            <a:r>
              <a:rPr lang="en-US" dirty="0"/>
              <a:t> </a:t>
            </a:r>
            <a:r>
              <a:rPr lang="en-US" dirty="0" err="1"/>
              <a:t>președinte</a:t>
            </a:r>
            <a:r>
              <a:rPr lang="en-US" dirty="0"/>
              <a:t> care a </a:t>
            </a:r>
            <a:r>
              <a:rPr lang="en-US" dirty="0" err="1"/>
              <a:t>luat</a:t>
            </a:r>
            <a:r>
              <a:rPr lang="en-US" dirty="0"/>
              <a:t> 100% din </a:t>
            </a:r>
            <a:r>
              <a:rPr lang="en-US" dirty="0" err="1"/>
              <a:t>voturile</a:t>
            </a:r>
            <a:r>
              <a:rPr lang="en-US" dirty="0"/>
              <a:t> </a:t>
            </a:r>
            <a:r>
              <a:rPr lang="en-US" dirty="0" err="1"/>
              <a:t>electorale</a:t>
            </a:r>
            <a:r>
              <a:rPr lang="en-US" dirty="0"/>
              <a:t>. John Adams a </a:t>
            </a:r>
            <a:r>
              <a:rPr lang="en-US" dirty="0" err="1"/>
              <a:t>fost</a:t>
            </a:r>
            <a:r>
              <a:rPr lang="en-US" dirty="0"/>
              <a:t> ales </a:t>
            </a:r>
            <a:r>
              <a:rPr lang="en-US" dirty="0" err="1"/>
              <a:t>vicepreședinte</a:t>
            </a:r>
            <a:r>
              <a:rPr lang="en-US" dirty="0"/>
              <a:t>. George Washington a </a:t>
            </a:r>
            <a:r>
              <a:rPr lang="en-US" dirty="0" err="1"/>
              <a:t>depus</a:t>
            </a:r>
            <a:r>
              <a:rPr lang="en-US" dirty="0"/>
              <a:t> </a:t>
            </a:r>
            <a:r>
              <a:rPr lang="en-US" dirty="0" err="1"/>
              <a:t>jurământul</a:t>
            </a:r>
            <a:r>
              <a:rPr lang="en-US" dirty="0"/>
              <a:t> </a:t>
            </a:r>
            <a:r>
              <a:rPr lang="en-US" dirty="0" err="1"/>
              <a:t>ca</a:t>
            </a:r>
            <a:r>
              <a:rPr lang="en-US" dirty="0"/>
              <a:t> prim </a:t>
            </a:r>
            <a:r>
              <a:rPr lang="en-US" dirty="0" err="1"/>
              <a:t>președinte</a:t>
            </a:r>
            <a:r>
              <a:rPr lang="en-US" dirty="0"/>
              <a:t> conform </a:t>
            </a:r>
            <a:r>
              <a:rPr lang="en-US" dirty="0" err="1"/>
              <a:t>constituției</a:t>
            </a:r>
            <a:r>
              <a:rPr lang="en-US" dirty="0"/>
              <a:t> </a:t>
            </a:r>
            <a:r>
              <a:rPr lang="en-US" dirty="0" err="1"/>
              <a:t>Statelor</a:t>
            </a:r>
            <a:r>
              <a:rPr lang="en-US" dirty="0"/>
              <a:t> Unite ale </a:t>
            </a:r>
            <a:r>
              <a:rPr lang="en-US" dirty="0" err="1"/>
              <a:t>Americii</a:t>
            </a:r>
            <a:r>
              <a:rPr lang="en-US" dirty="0"/>
              <a:t> </a:t>
            </a:r>
            <a:r>
              <a:rPr lang="en-US" dirty="0" err="1"/>
              <a:t>în</a:t>
            </a:r>
            <a:r>
              <a:rPr lang="en-US" dirty="0"/>
              <a:t> 30 </a:t>
            </a:r>
            <a:r>
              <a:rPr lang="en-US" dirty="0" err="1"/>
              <a:t>aprilie</a:t>
            </a:r>
            <a:r>
              <a:rPr lang="en-US" dirty="0"/>
              <a:t> 1789 la Federal Hall </a:t>
            </a:r>
            <a:r>
              <a:rPr lang="en-US" dirty="0" err="1"/>
              <a:t>în</a:t>
            </a:r>
            <a:r>
              <a:rPr lang="en-US" dirty="0"/>
              <a:t> New York cu </a:t>
            </a:r>
            <a:r>
              <a:rPr lang="en-US" dirty="0" err="1"/>
              <a:t>toate</a:t>
            </a:r>
            <a:r>
              <a:rPr lang="en-US" dirty="0"/>
              <a:t> </a:t>
            </a:r>
            <a:r>
              <a:rPr lang="en-US" dirty="0" err="1"/>
              <a:t>că</a:t>
            </a:r>
            <a:r>
              <a:rPr lang="en-US" dirty="0"/>
              <a:t>, la </a:t>
            </a:r>
            <a:r>
              <a:rPr lang="en-US" dirty="0" err="1"/>
              <a:t>început</a:t>
            </a:r>
            <a:r>
              <a:rPr lang="en-US" dirty="0"/>
              <a:t> nu-</a:t>
            </a:r>
            <a:r>
              <a:rPr lang="en-US" dirty="0" err="1"/>
              <a:t>și</a:t>
            </a:r>
            <a:r>
              <a:rPr lang="en-US" dirty="0"/>
              <a:t> </a:t>
            </a:r>
            <a:r>
              <a:rPr lang="en-US" dirty="0" err="1"/>
              <a:t>dorea</a:t>
            </a:r>
            <a:r>
              <a:rPr lang="en-US" dirty="0"/>
              <a:t> </a:t>
            </a:r>
            <a:r>
              <a:rPr lang="en-US" dirty="0" err="1"/>
              <a:t>această</a:t>
            </a:r>
            <a:r>
              <a:rPr lang="en-US" dirty="0"/>
              <a:t> </a:t>
            </a:r>
            <a:r>
              <a:rPr lang="en-US" dirty="0" err="1"/>
              <a:t>funcție</a:t>
            </a:r>
            <a:r>
              <a:rPr lang="en-US" dirty="0"/>
              <a:t>. </a:t>
            </a:r>
            <a:r>
              <a:rPr lang="en-US" dirty="0" err="1"/>
              <a:t>Primul</a:t>
            </a:r>
            <a:r>
              <a:rPr lang="en-US" dirty="0"/>
              <a:t> </a:t>
            </a:r>
            <a:r>
              <a:rPr lang="en-US" dirty="0" err="1"/>
              <a:t>Congres</a:t>
            </a:r>
            <a:r>
              <a:rPr lang="en-US" dirty="0"/>
              <a:t> al </a:t>
            </a:r>
            <a:r>
              <a:rPr lang="en-US" dirty="0" err="1"/>
              <a:t>Statelor</a:t>
            </a:r>
            <a:r>
              <a:rPr lang="en-US" dirty="0"/>
              <a:t> Unite a </a:t>
            </a:r>
            <a:r>
              <a:rPr lang="en-US" dirty="0" err="1"/>
              <a:t>votat</a:t>
            </a:r>
            <a:r>
              <a:rPr lang="en-US" dirty="0"/>
              <a:t> </a:t>
            </a:r>
            <a:r>
              <a:rPr lang="en-US" dirty="0" err="1"/>
              <a:t>să-i</a:t>
            </a:r>
            <a:r>
              <a:rPr lang="en-US" dirty="0"/>
              <a:t> </a:t>
            </a:r>
            <a:r>
              <a:rPr lang="en-US" dirty="0" err="1"/>
              <a:t>plătească</a:t>
            </a:r>
            <a:r>
              <a:rPr lang="en-US" dirty="0"/>
              <a:t> </a:t>
            </a:r>
            <a:r>
              <a:rPr lang="en-US" dirty="0" err="1"/>
              <a:t>lui</a:t>
            </a:r>
            <a:r>
              <a:rPr lang="en-US" dirty="0"/>
              <a:t> Washington un </a:t>
            </a:r>
            <a:r>
              <a:rPr lang="en-US" dirty="0" err="1"/>
              <a:t>salariu</a:t>
            </a:r>
            <a:r>
              <a:rPr lang="en-US" dirty="0"/>
              <a:t> de 25000 de </a:t>
            </a:r>
            <a:r>
              <a:rPr lang="en-US" dirty="0" err="1"/>
              <a:t>dolari</a:t>
            </a:r>
            <a:r>
              <a:rPr lang="en-US" dirty="0"/>
              <a:t> </a:t>
            </a:r>
            <a:r>
              <a:rPr lang="en-US" dirty="0" err="1"/>
              <a:t>pe</a:t>
            </a:r>
            <a:r>
              <a:rPr lang="en-US" dirty="0"/>
              <a:t> an, o </a:t>
            </a:r>
            <a:r>
              <a:rPr lang="en-US" dirty="0" err="1"/>
              <a:t>sumă</a:t>
            </a:r>
            <a:r>
              <a:rPr lang="en-US" dirty="0"/>
              <a:t> </a:t>
            </a:r>
            <a:r>
              <a:rPr lang="en-US" dirty="0" err="1"/>
              <a:t>foarte</a:t>
            </a:r>
            <a:r>
              <a:rPr lang="en-US" dirty="0"/>
              <a:t> mare </a:t>
            </a:r>
            <a:r>
              <a:rPr lang="en-US" dirty="0" err="1"/>
              <a:t>pentru</a:t>
            </a:r>
            <a:r>
              <a:rPr lang="en-US" dirty="0"/>
              <a:t> 1789. Washington, </a:t>
            </a:r>
            <a:r>
              <a:rPr lang="en-US" dirty="0" err="1"/>
              <a:t>deja</a:t>
            </a:r>
            <a:r>
              <a:rPr lang="en-US" dirty="0"/>
              <a:t> </a:t>
            </a:r>
            <a:r>
              <a:rPr lang="en-US" dirty="0" err="1"/>
              <a:t>bogat</a:t>
            </a:r>
            <a:r>
              <a:rPr lang="en-US" dirty="0"/>
              <a:t>, </a:t>
            </a:r>
            <a:r>
              <a:rPr lang="en-US" dirty="0" err="1"/>
              <a:t>refuză</a:t>
            </a:r>
            <a:r>
              <a:rPr lang="en-US" dirty="0"/>
              <a:t> </a:t>
            </a:r>
            <a:r>
              <a:rPr lang="en-US" dirty="0" err="1"/>
              <a:t>salariul</a:t>
            </a:r>
            <a:r>
              <a:rPr lang="en-US" dirty="0"/>
              <a:t> </a:t>
            </a:r>
            <a:r>
              <a:rPr lang="en-US" dirty="0" err="1"/>
              <a:t>deoarece</a:t>
            </a:r>
            <a:r>
              <a:rPr lang="en-US" dirty="0"/>
              <a:t> </a:t>
            </a:r>
            <a:r>
              <a:rPr lang="en-US" dirty="0" err="1"/>
              <a:t>prețuia</a:t>
            </a:r>
            <a:r>
              <a:rPr lang="en-US" dirty="0"/>
              <a:t> </a:t>
            </a:r>
            <a:r>
              <a:rPr lang="en-US" dirty="0" err="1"/>
              <a:t>foarte</a:t>
            </a:r>
            <a:r>
              <a:rPr lang="en-US" dirty="0"/>
              <a:t> </a:t>
            </a:r>
            <a:r>
              <a:rPr lang="en-US" dirty="0" err="1"/>
              <a:t>mult</a:t>
            </a:r>
            <a:r>
              <a:rPr lang="en-US" dirty="0"/>
              <a:t> </a:t>
            </a:r>
            <a:r>
              <a:rPr lang="en-US" dirty="0" err="1"/>
              <a:t>imaginea</a:t>
            </a:r>
            <a:r>
              <a:rPr lang="en-US" dirty="0"/>
              <a:t> </a:t>
            </a:r>
            <a:r>
              <a:rPr lang="en-US" dirty="0" err="1"/>
              <a:t>sa</a:t>
            </a:r>
            <a:r>
              <a:rPr lang="en-US" dirty="0"/>
              <a:t> </a:t>
            </a:r>
            <a:r>
              <a:rPr lang="en-US" dirty="0" err="1"/>
              <a:t>ca</a:t>
            </a:r>
            <a:r>
              <a:rPr lang="en-US" dirty="0"/>
              <a:t> </a:t>
            </a:r>
            <a:r>
              <a:rPr lang="en-US" dirty="0" err="1"/>
              <a:t>funcționar</a:t>
            </a:r>
            <a:r>
              <a:rPr lang="en-US" dirty="0"/>
              <a:t> public </a:t>
            </a:r>
            <a:r>
              <a:rPr lang="en-US" dirty="0" err="1"/>
              <a:t>dezinteresat</a:t>
            </a:r>
            <a:r>
              <a:rPr lang="en-US" dirty="0"/>
              <a:t>. La </a:t>
            </a:r>
            <a:r>
              <a:rPr lang="en-US" dirty="0" err="1"/>
              <a:t>insistența</a:t>
            </a:r>
            <a:r>
              <a:rPr lang="en-US" dirty="0"/>
              <a:t> </a:t>
            </a:r>
            <a:r>
              <a:rPr lang="en-US" dirty="0" err="1"/>
              <a:t>Congresului</a:t>
            </a:r>
            <a:r>
              <a:rPr lang="en-US" dirty="0"/>
              <a:t>, </a:t>
            </a:r>
            <a:r>
              <a:rPr lang="en-US" dirty="0" err="1"/>
              <a:t>totuși</a:t>
            </a:r>
            <a:r>
              <a:rPr lang="en-US" dirty="0"/>
              <a:t>, </a:t>
            </a:r>
            <a:r>
              <a:rPr lang="en-US" dirty="0" err="1"/>
              <a:t>acceptă</a:t>
            </a:r>
            <a:r>
              <a:rPr lang="en-US" dirty="0"/>
              <a:t> </a:t>
            </a:r>
            <a:r>
              <a:rPr lang="en-US" dirty="0" err="1"/>
              <a:t>în</a:t>
            </a:r>
            <a:r>
              <a:rPr lang="en-US" dirty="0"/>
              <a:t> </a:t>
            </a:r>
            <a:r>
              <a:rPr lang="en-US" dirty="0" err="1"/>
              <a:t>cele</a:t>
            </a:r>
            <a:r>
              <a:rPr lang="en-US" dirty="0"/>
              <a:t> din </a:t>
            </a:r>
            <a:r>
              <a:rPr lang="en-US" dirty="0" err="1"/>
              <a:t>urmă</a:t>
            </a:r>
            <a:r>
              <a:rPr lang="en-US" dirty="0"/>
              <a:t> </a:t>
            </a:r>
            <a:r>
              <a:rPr lang="en-US" dirty="0" err="1"/>
              <a:t>plata</a:t>
            </a:r>
            <a:r>
              <a:rPr lang="en-US" dirty="0"/>
              <a:t>, </a:t>
            </a:r>
            <a:r>
              <a:rPr lang="en-US" dirty="0" err="1"/>
              <a:t>pentru</a:t>
            </a:r>
            <a:r>
              <a:rPr lang="en-US" dirty="0"/>
              <a:t> a </a:t>
            </a:r>
            <a:r>
              <a:rPr lang="en-US" dirty="0" err="1"/>
              <a:t>evita</a:t>
            </a:r>
            <a:r>
              <a:rPr lang="en-US" dirty="0"/>
              <a:t> un precedent </a:t>
            </a:r>
            <a:r>
              <a:rPr lang="en-US" dirty="0" err="1"/>
              <a:t>în</a:t>
            </a:r>
            <a:r>
              <a:rPr lang="en-US" dirty="0"/>
              <a:t> care </a:t>
            </a:r>
            <a:r>
              <a:rPr lang="en-US" dirty="0" err="1"/>
              <a:t>postul</a:t>
            </a:r>
            <a:r>
              <a:rPr lang="en-US" dirty="0"/>
              <a:t> de </a:t>
            </a:r>
            <a:r>
              <a:rPr lang="en-US" dirty="0" err="1"/>
              <a:t>președinte</a:t>
            </a:r>
            <a:r>
              <a:rPr lang="en-US" dirty="0"/>
              <a:t> </a:t>
            </a:r>
            <a:r>
              <a:rPr lang="en-US" dirty="0" err="1"/>
              <a:t>ar</a:t>
            </a:r>
            <a:r>
              <a:rPr lang="en-US" dirty="0"/>
              <a:t> fi </a:t>
            </a:r>
            <a:r>
              <a:rPr lang="en-US" dirty="0" err="1"/>
              <a:t>perceput</a:t>
            </a:r>
            <a:r>
              <a:rPr lang="en-US" dirty="0"/>
              <a:t> </a:t>
            </a:r>
            <a:r>
              <a:rPr lang="en-US" dirty="0" err="1"/>
              <a:t>ca</a:t>
            </a:r>
            <a:r>
              <a:rPr lang="en-US" dirty="0"/>
              <a:t> </a:t>
            </a:r>
            <a:r>
              <a:rPr lang="en-US" dirty="0" err="1"/>
              <a:t>accesibil</a:t>
            </a:r>
            <a:r>
              <a:rPr lang="en-US" dirty="0"/>
              <a:t> </a:t>
            </a:r>
            <a:r>
              <a:rPr lang="en-US" dirty="0" err="1"/>
              <a:t>numai</a:t>
            </a:r>
            <a:r>
              <a:rPr lang="en-US" dirty="0"/>
              <a:t> </a:t>
            </a:r>
            <a:r>
              <a:rPr lang="en-US" dirty="0" err="1"/>
              <a:t>pentru</a:t>
            </a:r>
            <a:r>
              <a:rPr lang="en-US" dirty="0"/>
              <a:t> </a:t>
            </a:r>
            <a:r>
              <a:rPr lang="en-US" dirty="0" err="1"/>
              <a:t>persoanele</a:t>
            </a:r>
            <a:r>
              <a:rPr lang="en-US" dirty="0"/>
              <a:t> </a:t>
            </a:r>
            <a:r>
              <a:rPr lang="en-US" dirty="0" err="1"/>
              <a:t>bogate</a:t>
            </a:r>
            <a:r>
              <a:rPr lang="en-US" dirty="0"/>
              <a:t> care </a:t>
            </a:r>
            <a:r>
              <a:rPr lang="en-US" dirty="0" err="1"/>
              <a:t>își</a:t>
            </a:r>
            <a:r>
              <a:rPr lang="en-US" dirty="0"/>
              <a:t> </a:t>
            </a:r>
            <a:r>
              <a:rPr lang="en-US" dirty="0" err="1"/>
              <a:t>permiteau</a:t>
            </a:r>
            <a:r>
              <a:rPr lang="en-US" dirty="0"/>
              <a:t> </a:t>
            </a:r>
            <a:r>
              <a:rPr lang="en-US" dirty="0" err="1"/>
              <a:t>să</a:t>
            </a:r>
            <a:r>
              <a:rPr lang="en-US" dirty="0"/>
              <a:t> </a:t>
            </a:r>
            <a:r>
              <a:rPr lang="en-US" dirty="0" err="1"/>
              <a:t>servească</a:t>
            </a:r>
            <a:r>
              <a:rPr lang="en-US" dirty="0"/>
              <a:t> </a:t>
            </a:r>
            <a:r>
              <a:rPr lang="en-US" dirty="0" err="1"/>
              <a:t>țara</a:t>
            </a:r>
            <a:r>
              <a:rPr lang="en-US" dirty="0"/>
              <a:t> </a:t>
            </a:r>
            <a:r>
              <a:rPr lang="en-US" dirty="0" err="1"/>
              <a:t>fără</a:t>
            </a:r>
            <a:r>
              <a:rPr lang="en-US" dirty="0"/>
              <a:t> </a:t>
            </a:r>
            <a:r>
              <a:rPr lang="en-US" dirty="0" err="1"/>
              <a:t>salariu</a:t>
            </a:r>
            <a:r>
              <a:rPr lang="en-US" dirty="0"/>
              <a:t>. Washington a </a:t>
            </a:r>
            <a:r>
              <a:rPr lang="en-US" dirty="0" err="1"/>
              <a:t>participat</a:t>
            </a:r>
            <a:r>
              <a:rPr lang="en-US" dirty="0"/>
              <a:t> cu mare </a:t>
            </a:r>
            <a:r>
              <a:rPr lang="en-US" dirty="0" err="1"/>
              <a:t>atenție</a:t>
            </a:r>
            <a:r>
              <a:rPr lang="en-US" dirty="0"/>
              <a:t> la </a:t>
            </a:r>
            <a:r>
              <a:rPr lang="en-US" dirty="0" err="1"/>
              <a:t>pompa</a:t>
            </a:r>
            <a:r>
              <a:rPr lang="en-US" dirty="0"/>
              <a:t> </a:t>
            </a:r>
            <a:r>
              <a:rPr lang="en-US" dirty="0" err="1"/>
              <a:t>și</a:t>
            </a:r>
            <a:r>
              <a:rPr lang="en-US" dirty="0"/>
              <a:t> </a:t>
            </a:r>
            <a:r>
              <a:rPr lang="en-US" dirty="0" err="1"/>
              <a:t>ceremonia</a:t>
            </a:r>
            <a:r>
              <a:rPr lang="en-US" dirty="0"/>
              <a:t> </a:t>
            </a:r>
            <a:r>
              <a:rPr lang="en-US" dirty="0" err="1"/>
              <a:t>postului</a:t>
            </a:r>
            <a:r>
              <a:rPr lang="en-US" dirty="0"/>
              <a:t>, </a:t>
            </a:r>
            <a:r>
              <a:rPr lang="en-US" dirty="0" err="1"/>
              <a:t>având</a:t>
            </a:r>
            <a:r>
              <a:rPr lang="en-US" dirty="0"/>
              <a:t> </a:t>
            </a:r>
            <a:r>
              <a:rPr lang="en-US" dirty="0" err="1"/>
              <a:t>grijă</a:t>
            </a:r>
            <a:r>
              <a:rPr lang="en-US" dirty="0"/>
              <a:t> </a:t>
            </a:r>
            <a:r>
              <a:rPr lang="en-US" dirty="0" err="1"/>
              <a:t>ca</a:t>
            </a:r>
            <a:r>
              <a:rPr lang="en-US" dirty="0"/>
              <a:t> </a:t>
            </a:r>
            <a:r>
              <a:rPr lang="en-US" dirty="0" err="1"/>
              <a:t>titlurile</a:t>
            </a:r>
            <a:r>
              <a:rPr lang="en-US" dirty="0"/>
              <a:t> </a:t>
            </a:r>
            <a:r>
              <a:rPr lang="en-US" dirty="0" err="1"/>
              <a:t>și</a:t>
            </a:r>
            <a:r>
              <a:rPr lang="en-US" dirty="0"/>
              <a:t> </a:t>
            </a:r>
            <a:r>
              <a:rPr lang="en-US" dirty="0" err="1"/>
              <a:t>vestimentația</a:t>
            </a:r>
            <a:r>
              <a:rPr lang="en-US" dirty="0"/>
              <a:t> </a:t>
            </a:r>
            <a:r>
              <a:rPr lang="en-US" dirty="0" err="1"/>
              <a:t>să</a:t>
            </a:r>
            <a:r>
              <a:rPr lang="en-US" dirty="0"/>
              <a:t> fie </a:t>
            </a:r>
            <a:r>
              <a:rPr lang="en-US" dirty="0" err="1"/>
              <a:t>republicane</a:t>
            </a:r>
            <a:r>
              <a:rPr lang="en-US" dirty="0"/>
              <a:t> </a:t>
            </a:r>
            <a:r>
              <a:rPr lang="en-US" dirty="0" err="1"/>
              <a:t>și</a:t>
            </a:r>
            <a:r>
              <a:rPr lang="en-US" dirty="0"/>
              <a:t> nu a </a:t>
            </a:r>
            <a:r>
              <a:rPr lang="en-US" dirty="0" err="1"/>
              <a:t>imitat</a:t>
            </a:r>
            <a:r>
              <a:rPr lang="en-US" dirty="0"/>
              <a:t> </a:t>
            </a:r>
            <a:r>
              <a:rPr lang="en-US" dirty="0" err="1"/>
              <a:t>niciodată</a:t>
            </a:r>
            <a:r>
              <a:rPr lang="en-US" dirty="0"/>
              <a:t> </a:t>
            </a:r>
            <a:r>
              <a:rPr lang="en-US" dirty="0" err="1"/>
              <a:t>curțile</a:t>
            </a:r>
            <a:r>
              <a:rPr lang="en-US" dirty="0"/>
              <a:t> regale </a:t>
            </a:r>
            <a:r>
              <a:rPr lang="en-US" dirty="0" err="1"/>
              <a:t>europene</a:t>
            </a:r>
            <a:r>
              <a:rPr lang="en-US" dirty="0"/>
              <a:t>. </a:t>
            </a:r>
            <a:r>
              <a:rPr lang="fr-FR" dirty="0" err="1"/>
              <a:t>Până</a:t>
            </a:r>
            <a:r>
              <a:rPr lang="fr-FR" dirty="0"/>
              <a:t> la </a:t>
            </a:r>
            <a:r>
              <a:rPr lang="fr-FR" dirty="0" err="1"/>
              <a:t>sfârșit</a:t>
            </a:r>
            <a:r>
              <a:rPr lang="fr-FR" dirty="0"/>
              <a:t> a </a:t>
            </a:r>
            <a:r>
              <a:rPr lang="fr-FR" dirty="0" err="1"/>
              <a:t>preferat</a:t>
            </a:r>
            <a:r>
              <a:rPr lang="fr-FR" dirty="0"/>
              <a:t> </a:t>
            </a:r>
            <a:r>
              <a:rPr lang="fr-FR" dirty="0" err="1"/>
              <a:t>apelativul</a:t>
            </a:r>
            <a:r>
              <a:rPr lang="fr-FR" dirty="0"/>
              <a:t> de ,, </a:t>
            </a:r>
            <a:r>
              <a:rPr lang="fr-FR" dirty="0" err="1"/>
              <a:t>Domnule</a:t>
            </a:r>
            <a:r>
              <a:rPr lang="fr-FR" dirty="0"/>
              <a:t> </a:t>
            </a:r>
            <a:r>
              <a:rPr lang="fr-FR" dirty="0" err="1"/>
              <a:t>Președinte</a:t>
            </a:r>
            <a:r>
              <a:rPr lang="fr-FR" dirty="0"/>
              <a:t>" </a:t>
            </a:r>
            <a:r>
              <a:rPr lang="fr-FR" dirty="0" err="1"/>
              <a:t>altor</a:t>
            </a:r>
            <a:r>
              <a:rPr lang="fr-FR" dirty="0"/>
              <a:t> </a:t>
            </a:r>
            <a:r>
              <a:rPr lang="fr-FR" dirty="0" err="1"/>
              <a:t>denumiri</a:t>
            </a:r>
            <a:r>
              <a:rPr lang="fr-FR" dirty="0"/>
              <a:t> </a:t>
            </a:r>
            <a:r>
              <a:rPr lang="fr-FR" dirty="0" err="1"/>
              <a:t>pompoase</a:t>
            </a:r>
            <a:r>
              <a:rPr lang="fr-FR" dirty="0"/>
              <a:t> care i-au </a:t>
            </a:r>
            <a:r>
              <a:rPr lang="fr-FR" dirty="0" err="1"/>
              <a:t>fost</a:t>
            </a:r>
            <a:r>
              <a:rPr lang="fr-FR" dirty="0"/>
              <a:t> </a:t>
            </a:r>
            <a:r>
              <a:rPr lang="fr-FR" dirty="0" err="1"/>
              <a:t>sugerate</a:t>
            </a:r>
            <a:r>
              <a:rPr lang="fr-FR" dirty="0"/>
              <a:t>. Washington nu </a:t>
            </a:r>
            <a:r>
              <a:rPr lang="fr-FR" dirty="0" err="1"/>
              <a:t>era</a:t>
            </a:r>
            <a:r>
              <a:rPr lang="fr-FR" dirty="0"/>
              <a:t> membru al </a:t>
            </a:r>
            <a:r>
              <a:rPr lang="fr-FR" dirty="0" err="1"/>
              <a:t>niciunui</a:t>
            </a:r>
            <a:r>
              <a:rPr lang="fr-FR" dirty="0"/>
              <a:t> </a:t>
            </a:r>
            <a:r>
              <a:rPr lang="fr-FR" dirty="0" err="1"/>
              <a:t>partid</a:t>
            </a:r>
            <a:r>
              <a:rPr lang="fr-FR" dirty="0"/>
              <a:t> </a:t>
            </a:r>
            <a:r>
              <a:rPr lang="fr-FR" dirty="0" err="1"/>
              <a:t>politic</a:t>
            </a:r>
            <a:r>
              <a:rPr lang="fr-FR" dirty="0"/>
              <a:t> </a:t>
            </a:r>
            <a:r>
              <a:rPr lang="fr-FR" dirty="0" err="1"/>
              <a:t>și</a:t>
            </a:r>
            <a:r>
              <a:rPr lang="fr-FR" dirty="0"/>
              <a:t> </a:t>
            </a:r>
            <a:r>
              <a:rPr lang="fr-FR" dirty="0" err="1"/>
              <a:t>spera</a:t>
            </a:r>
            <a:r>
              <a:rPr lang="fr-FR" dirty="0"/>
              <a:t> </a:t>
            </a:r>
            <a:r>
              <a:rPr lang="fr-FR" dirty="0" err="1"/>
              <a:t>că</a:t>
            </a:r>
            <a:r>
              <a:rPr lang="fr-FR" dirty="0"/>
              <a:t> </a:t>
            </a:r>
            <a:r>
              <a:rPr lang="fr-FR" dirty="0" err="1"/>
              <a:t>acestea</a:t>
            </a:r>
            <a:r>
              <a:rPr lang="fr-FR" dirty="0"/>
              <a:t> nu se vor forma, </a:t>
            </a:r>
            <a:r>
              <a:rPr lang="fr-FR" dirty="0" err="1"/>
              <a:t>fiind</a:t>
            </a:r>
            <a:r>
              <a:rPr lang="fr-FR" dirty="0"/>
              <a:t> de </a:t>
            </a:r>
            <a:r>
              <a:rPr lang="fr-FR" dirty="0" err="1"/>
              <a:t>părere</a:t>
            </a:r>
            <a:r>
              <a:rPr lang="fr-FR" dirty="0"/>
              <a:t> </a:t>
            </a:r>
            <a:r>
              <a:rPr lang="fr-FR" dirty="0" err="1"/>
              <a:t>că</a:t>
            </a:r>
            <a:r>
              <a:rPr lang="fr-FR" dirty="0"/>
              <a:t> duc la </a:t>
            </a:r>
            <a:r>
              <a:rPr lang="fr-FR" dirty="0" err="1"/>
              <a:t>conflict</a:t>
            </a:r>
            <a:r>
              <a:rPr lang="fr-FR" dirty="0"/>
              <a:t> </a:t>
            </a:r>
            <a:r>
              <a:rPr lang="fr-FR" dirty="0" err="1"/>
              <a:t>și</a:t>
            </a:r>
            <a:r>
              <a:rPr lang="fr-FR" dirty="0"/>
              <a:t> </a:t>
            </a:r>
            <a:r>
              <a:rPr lang="fr-FR" dirty="0" err="1"/>
              <a:t>stagnare</a:t>
            </a:r>
            <a:r>
              <a:rPr lang="fr-FR" dirty="0" smtClean="0"/>
              <a:t>.</a:t>
            </a:r>
            <a:endParaRPr lang="en-US" dirty="0"/>
          </a:p>
        </p:txBody>
      </p:sp>
      <p:sp>
        <p:nvSpPr>
          <p:cNvPr id="6" name="TextBox 5"/>
          <p:cNvSpPr txBox="1"/>
          <p:nvPr/>
        </p:nvSpPr>
        <p:spPr>
          <a:xfrm>
            <a:off x="4191000" y="4888468"/>
            <a:ext cx="5181600" cy="369332"/>
          </a:xfrm>
          <a:prstGeom prst="rect">
            <a:avLst/>
          </a:prstGeom>
          <a:noFill/>
        </p:spPr>
        <p:txBody>
          <a:bodyPr wrap="square" rtlCol="0">
            <a:spAutoFit/>
          </a:bodyPr>
          <a:lstStyle/>
          <a:p>
            <a:pPr algn="ctr"/>
            <a:r>
              <a:rPr lang="ro-RO" dirty="0" smtClean="0"/>
              <a:t>Prima Bancă Națională</a:t>
            </a:r>
            <a:endParaRPr lang="en-US" dirty="0"/>
          </a:p>
        </p:txBody>
      </p:sp>
    </p:spTree>
    <p:extLst>
      <p:ext uri="{BB962C8B-B14F-4D97-AF65-F5344CB8AC3E}">
        <p14:creationId xmlns:p14="http://schemas.microsoft.com/office/powerpoint/2010/main" val="4036156888"/>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9850" y="1915013"/>
            <a:ext cx="5111750" cy="2569186"/>
          </a:xfrm>
        </p:spPr>
      </p:pic>
      <p:sp>
        <p:nvSpPr>
          <p:cNvPr id="4" name="Text Placeholder 3"/>
          <p:cNvSpPr>
            <a:spLocks noGrp="1"/>
          </p:cNvSpPr>
          <p:nvPr>
            <p:ph type="body" sz="half" idx="2"/>
          </p:nvPr>
        </p:nvSpPr>
        <p:spPr>
          <a:xfrm>
            <a:off x="0" y="152400"/>
            <a:ext cx="3886200" cy="6705600"/>
          </a:xfrm>
        </p:spPr>
        <p:txBody>
          <a:bodyPr>
            <a:normAutofit fontScale="77500" lnSpcReduction="20000"/>
          </a:bodyPr>
          <a:lstStyle/>
          <a:p>
            <a:pPr algn="just"/>
            <a:r>
              <a:rPr lang="ro-RO" dirty="0" smtClean="0"/>
              <a:t>	</a:t>
            </a:r>
            <a:r>
              <a:rPr lang="fr-FR" dirty="0" smtClean="0"/>
              <a:t>SUA </a:t>
            </a:r>
            <a:r>
              <a:rPr lang="fr-FR" dirty="0"/>
              <a:t>nu </a:t>
            </a:r>
            <a:r>
              <a:rPr lang="fr-FR" dirty="0" err="1"/>
              <a:t>s-au</a:t>
            </a:r>
            <a:r>
              <a:rPr lang="fr-FR" dirty="0"/>
              <a:t> mai </a:t>
            </a:r>
            <a:r>
              <a:rPr lang="fr-FR" dirty="0" err="1"/>
              <a:t>implicat</a:t>
            </a:r>
            <a:r>
              <a:rPr lang="fr-FR" dirty="0"/>
              <a:t> </a:t>
            </a:r>
            <a:r>
              <a:rPr lang="fr-FR" dirty="0" err="1"/>
              <a:t>în</a:t>
            </a:r>
            <a:r>
              <a:rPr lang="fr-FR" dirty="0"/>
              <a:t> </a:t>
            </a:r>
            <a:r>
              <a:rPr lang="fr-FR" dirty="0" err="1"/>
              <a:t>conflicte</a:t>
            </a:r>
            <a:r>
              <a:rPr lang="fr-FR" dirty="0"/>
              <a:t> o </a:t>
            </a:r>
            <a:r>
              <a:rPr lang="fr-FR" dirty="0" err="1"/>
              <a:t>vreme</a:t>
            </a:r>
            <a:r>
              <a:rPr lang="fr-FR" dirty="0"/>
              <a:t>. Au </a:t>
            </a:r>
            <a:r>
              <a:rPr lang="fr-FR" dirty="0" err="1"/>
              <a:t>fost</a:t>
            </a:r>
            <a:r>
              <a:rPr lang="fr-FR" dirty="0"/>
              <a:t> de </a:t>
            </a:r>
            <a:r>
              <a:rPr lang="fr-FR" dirty="0" err="1"/>
              <a:t>partea</a:t>
            </a:r>
            <a:r>
              <a:rPr lang="fr-FR" dirty="0"/>
              <a:t> </a:t>
            </a:r>
            <a:r>
              <a:rPr lang="fr-FR" dirty="0" err="1"/>
              <a:t>Revoluției</a:t>
            </a:r>
            <a:r>
              <a:rPr lang="fr-FR" dirty="0"/>
              <a:t> </a:t>
            </a:r>
            <a:r>
              <a:rPr lang="fr-FR" dirty="0" err="1"/>
              <a:t>Franceze</a:t>
            </a:r>
            <a:r>
              <a:rPr lang="fr-FR" dirty="0"/>
              <a:t> </a:t>
            </a:r>
            <a:r>
              <a:rPr lang="fr-FR" dirty="0" err="1"/>
              <a:t>exprimând</a:t>
            </a:r>
            <a:r>
              <a:rPr lang="fr-FR" dirty="0"/>
              <a:t> o </a:t>
            </a:r>
            <a:r>
              <a:rPr lang="fr-FR" dirty="0" err="1"/>
              <a:t>atitudine</a:t>
            </a:r>
            <a:r>
              <a:rPr lang="fr-FR" dirty="0"/>
              <a:t> </a:t>
            </a:r>
            <a:r>
              <a:rPr lang="fr-FR" dirty="0" err="1"/>
              <a:t>favorabilă</a:t>
            </a:r>
            <a:r>
              <a:rPr lang="fr-FR" dirty="0"/>
              <a:t> , mai ales </a:t>
            </a:r>
            <a:r>
              <a:rPr lang="fr-FR" dirty="0" err="1"/>
              <a:t>că</a:t>
            </a:r>
            <a:r>
              <a:rPr lang="fr-FR" dirty="0"/>
              <a:t> </a:t>
            </a:r>
            <a:r>
              <a:rPr lang="fr-FR" dirty="0" err="1"/>
              <a:t>marchizul</a:t>
            </a:r>
            <a:r>
              <a:rPr lang="fr-FR" dirty="0"/>
              <a:t> de la Fayette a </a:t>
            </a:r>
            <a:r>
              <a:rPr lang="fr-FR" dirty="0" err="1"/>
              <a:t>fost</a:t>
            </a:r>
            <a:r>
              <a:rPr lang="fr-FR" dirty="0"/>
              <a:t> </a:t>
            </a:r>
            <a:r>
              <a:rPr lang="fr-FR" dirty="0" err="1"/>
              <a:t>comandantul</a:t>
            </a:r>
            <a:r>
              <a:rPr lang="fr-FR" dirty="0"/>
              <a:t> </a:t>
            </a:r>
            <a:r>
              <a:rPr lang="fr-FR" dirty="0" err="1"/>
              <a:t>Gărzii</a:t>
            </a:r>
            <a:r>
              <a:rPr lang="fr-FR" dirty="0"/>
              <a:t> </a:t>
            </a:r>
            <a:r>
              <a:rPr lang="fr-FR" dirty="0" err="1"/>
              <a:t>Naționale</a:t>
            </a:r>
            <a:r>
              <a:rPr lang="fr-FR" dirty="0"/>
              <a:t> </a:t>
            </a:r>
            <a:r>
              <a:rPr lang="fr-FR" dirty="0" err="1"/>
              <a:t>în</a:t>
            </a:r>
            <a:r>
              <a:rPr lang="fr-FR" dirty="0"/>
              <a:t> 1789 </a:t>
            </a:r>
            <a:r>
              <a:rPr lang="fr-FR" dirty="0" err="1"/>
              <a:t>și</a:t>
            </a:r>
            <a:r>
              <a:rPr lang="fr-FR" dirty="0"/>
              <a:t> </a:t>
            </a:r>
            <a:r>
              <a:rPr lang="fr-FR" dirty="0" err="1"/>
              <a:t>jucase</a:t>
            </a:r>
            <a:r>
              <a:rPr lang="fr-FR" dirty="0"/>
              <a:t> un </a:t>
            </a:r>
            <a:r>
              <a:rPr lang="fr-FR" dirty="0" err="1"/>
              <a:t>rol</a:t>
            </a:r>
            <a:r>
              <a:rPr lang="fr-FR" dirty="0"/>
              <a:t> important </a:t>
            </a:r>
            <a:r>
              <a:rPr lang="fr-FR" dirty="0" err="1"/>
              <a:t>în</a:t>
            </a:r>
            <a:r>
              <a:rPr lang="fr-FR" dirty="0"/>
              <a:t> </a:t>
            </a:r>
            <a:r>
              <a:rPr lang="fr-FR" dirty="0" err="1"/>
              <a:t>Revoluția</a:t>
            </a:r>
            <a:r>
              <a:rPr lang="fr-FR" dirty="0"/>
              <a:t> </a:t>
            </a:r>
            <a:r>
              <a:rPr lang="fr-FR" dirty="0" err="1"/>
              <a:t>Franceză</a:t>
            </a:r>
            <a:r>
              <a:rPr lang="fr-FR" dirty="0"/>
              <a:t>. </a:t>
            </a:r>
            <a:r>
              <a:rPr lang="en-US" dirty="0" err="1"/>
              <a:t>În</a:t>
            </a:r>
            <a:r>
              <a:rPr lang="en-US" dirty="0"/>
              <a:t> 1793, </a:t>
            </a:r>
            <a:r>
              <a:rPr lang="en-US" dirty="0" err="1"/>
              <a:t>în</a:t>
            </a:r>
            <a:r>
              <a:rPr lang="en-US" dirty="0"/>
              <a:t> </a:t>
            </a:r>
            <a:r>
              <a:rPr lang="en-US" dirty="0" err="1"/>
              <a:t>urmă</a:t>
            </a:r>
            <a:r>
              <a:rPr lang="en-US" dirty="0"/>
              <a:t> </a:t>
            </a:r>
            <a:r>
              <a:rPr lang="en-US" dirty="0" err="1"/>
              <a:t>escaladării</a:t>
            </a:r>
            <a:r>
              <a:rPr lang="en-US" dirty="0"/>
              <a:t> </a:t>
            </a:r>
            <a:r>
              <a:rPr lang="en-US" dirty="0" err="1"/>
              <a:t>revoluției</a:t>
            </a:r>
            <a:r>
              <a:rPr lang="en-US" dirty="0"/>
              <a:t> </a:t>
            </a:r>
            <a:r>
              <a:rPr lang="en-US" dirty="0" err="1"/>
              <a:t>și</a:t>
            </a:r>
            <a:r>
              <a:rPr lang="en-US" dirty="0"/>
              <a:t> </a:t>
            </a:r>
            <a:r>
              <a:rPr lang="en-US" dirty="0" err="1"/>
              <a:t>instaurării</a:t>
            </a:r>
            <a:r>
              <a:rPr lang="en-US" dirty="0"/>
              <a:t> </a:t>
            </a:r>
            <a:r>
              <a:rPr lang="en-US" dirty="0" err="1"/>
              <a:t>regimului</a:t>
            </a:r>
            <a:r>
              <a:rPr lang="en-US" dirty="0"/>
              <a:t> </a:t>
            </a:r>
            <a:r>
              <a:rPr lang="en-US" dirty="0" err="1"/>
              <a:t>Terorii</a:t>
            </a:r>
            <a:r>
              <a:rPr lang="en-US" dirty="0"/>
              <a:t>, George Washington s-a </a:t>
            </a:r>
            <a:r>
              <a:rPr lang="en-US" dirty="0" err="1"/>
              <a:t>pronunțat</a:t>
            </a:r>
            <a:r>
              <a:rPr lang="en-US" dirty="0"/>
              <a:t> </a:t>
            </a:r>
            <a:r>
              <a:rPr lang="en-US" dirty="0" err="1"/>
              <a:t>pentru</a:t>
            </a:r>
            <a:r>
              <a:rPr lang="en-US" dirty="0"/>
              <a:t> </a:t>
            </a:r>
            <a:r>
              <a:rPr lang="en-US" dirty="0" err="1"/>
              <a:t>menținerea</a:t>
            </a:r>
            <a:r>
              <a:rPr lang="en-US" dirty="0"/>
              <a:t> SUA sub </a:t>
            </a:r>
            <a:r>
              <a:rPr lang="en-US" dirty="0" err="1"/>
              <a:t>neutralitate</a:t>
            </a:r>
            <a:r>
              <a:rPr lang="en-US" dirty="0"/>
              <a:t>. </a:t>
            </a:r>
            <a:r>
              <a:rPr lang="fr-FR" dirty="0" err="1"/>
              <a:t>Problema</a:t>
            </a:r>
            <a:r>
              <a:rPr lang="fr-FR" dirty="0"/>
              <a:t> </a:t>
            </a:r>
            <a:r>
              <a:rPr lang="fr-FR" dirty="0" err="1"/>
              <a:t>neutrilor</a:t>
            </a:r>
            <a:r>
              <a:rPr lang="fr-FR" dirty="0"/>
              <a:t> nu a </a:t>
            </a:r>
            <a:r>
              <a:rPr lang="fr-FR" dirty="0" err="1"/>
              <a:t>fost</a:t>
            </a:r>
            <a:r>
              <a:rPr lang="fr-FR" dirty="0"/>
              <a:t> </a:t>
            </a:r>
            <a:r>
              <a:rPr lang="fr-FR" dirty="0" err="1"/>
              <a:t>soluționată</a:t>
            </a:r>
            <a:r>
              <a:rPr lang="fr-FR" dirty="0"/>
              <a:t> </a:t>
            </a:r>
            <a:r>
              <a:rPr lang="fr-FR" dirty="0" err="1"/>
              <a:t>pozitiv</a:t>
            </a:r>
            <a:r>
              <a:rPr lang="fr-FR" dirty="0"/>
              <a:t> </a:t>
            </a:r>
            <a:r>
              <a:rPr lang="fr-FR" dirty="0" err="1"/>
              <a:t>în</a:t>
            </a:r>
            <a:r>
              <a:rPr lang="fr-FR" dirty="0"/>
              <a:t> </a:t>
            </a:r>
            <a:r>
              <a:rPr lang="fr-FR" dirty="0" err="1"/>
              <a:t>perioada</a:t>
            </a:r>
            <a:r>
              <a:rPr lang="fr-FR" dirty="0"/>
              <a:t> </a:t>
            </a:r>
            <a:r>
              <a:rPr lang="fr-FR" dirty="0" err="1"/>
              <a:t>Războiului</a:t>
            </a:r>
            <a:r>
              <a:rPr lang="fr-FR" dirty="0"/>
              <a:t> de </a:t>
            </a:r>
            <a:r>
              <a:rPr lang="fr-FR" dirty="0" err="1"/>
              <a:t>Independența</a:t>
            </a:r>
            <a:r>
              <a:rPr lang="fr-FR" dirty="0"/>
              <a:t>, </a:t>
            </a:r>
            <a:r>
              <a:rPr lang="fr-FR" dirty="0" err="1"/>
              <a:t>nerecunoscandu</a:t>
            </a:r>
            <a:r>
              <a:rPr lang="fr-FR" dirty="0"/>
              <a:t>-</a:t>
            </a:r>
            <a:r>
              <a:rPr lang="fr-FR" dirty="0" err="1"/>
              <a:t>li-se</a:t>
            </a:r>
            <a:r>
              <a:rPr lang="fr-FR" dirty="0"/>
              <a:t> </a:t>
            </a:r>
            <a:r>
              <a:rPr lang="fr-FR" dirty="0" err="1"/>
              <a:t>dreptul</a:t>
            </a:r>
            <a:r>
              <a:rPr lang="fr-FR" dirty="0"/>
              <a:t> de a face </a:t>
            </a:r>
            <a:r>
              <a:rPr lang="fr-FR" dirty="0" err="1"/>
              <a:t>comerț</a:t>
            </a:r>
            <a:r>
              <a:rPr lang="fr-FR" dirty="0"/>
              <a:t> </a:t>
            </a:r>
            <a:r>
              <a:rPr lang="fr-FR" dirty="0" err="1"/>
              <a:t>cu</a:t>
            </a:r>
            <a:r>
              <a:rPr lang="fr-FR" dirty="0"/>
              <a:t> </a:t>
            </a:r>
            <a:r>
              <a:rPr lang="fr-FR" dirty="0" err="1"/>
              <a:t>statele</a:t>
            </a:r>
            <a:r>
              <a:rPr lang="fr-FR" dirty="0"/>
              <a:t> </a:t>
            </a:r>
            <a:r>
              <a:rPr lang="fr-FR" dirty="0" err="1"/>
              <a:t>beligerante</a:t>
            </a:r>
            <a:r>
              <a:rPr lang="fr-FR" dirty="0"/>
              <a:t>. </a:t>
            </a:r>
            <a:r>
              <a:rPr lang="fr-FR" dirty="0" err="1"/>
              <a:t>După</a:t>
            </a:r>
            <a:r>
              <a:rPr lang="fr-FR" dirty="0"/>
              <a:t> </a:t>
            </a:r>
            <a:r>
              <a:rPr lang="fr-FR" dirty="0" err="1"/>
              <a:t>venirea</a:t>
            </a:r>
            <a:r>
              <a:rPr lang="fr-FR" dirty="0"/>
              <a:t> </a:t>
            </a:r>
            <a:r>
              <a:rPr lang="fr-FR" dirty="0" err="1"/>
              <a:t>ambasadorului</a:t>
            </a:r>
            <a:r>
              <a:rPr lang="fr-FR" dirty="0"/>
              <a:t> </a:t>
            </a:r>
            <a:r>
              <a:rPr lang="fr-FR" dirty="0" err="1"/>
              <a:t>francez</a:t>
            </a:r>
            <a:r>
              <a:rPr lang="fr-FR" dirty="0"/>
              <a:t> </a:t>
            </a:r>
            <a:r>
              <a:rPr lang="fr-FR" dirty="0" err="1"/>
              <a:t>în</a:t>
            </a:r>
            <a:r>
              <a:rPr lang="fr-FR" dirty="0"/>
              <a:t> SUA, </a:t>
            </a:r>
            <a:r>
              <a:rPr lang="fr-FR" dirty="0" err="1"/>
              <a:t>relațiile</a:t>
            </a:r>
            <a:r>
              <a:rPr lang="fr-FR" dirty="0"/>
              <a:t> </a:t>
            </a:r>
            <a:r>
              <a:rPr lang="fr-FR" dirty="0" err="1"/>
              <a:t>cu</a:t>
            </a:r>
            <a:r>
              <a:rPr lang="fr-FR" dirty="0"/>
              <a:t> </a:t>
            </a:r>
            <a:r>
              <a:rPr lang="fr-FR" dirty="0" err="1"/>
              <a:t>Franța</a:t>
            </a:r>
            <a:r>
              <a:rPr lang="fr-FR" dirty="0"/>
              <a:t> </a:t>
            </a:r>
            <a:r>
              <a:rPr lang="fr-FR" dirty="0" err="1"/>
              <a:t>erau</a:t>
            </a:r>
            <a:r>
              <a:rPr lang="fr-FR" dirty="0"/>
              <a:t> </a:t>
            </a:r>
            <a:r>
              <a:rPr lang="fr-FR" dirty="0" err="1"/>
              <a:t>puse</a:t>
            </a:r>
            <a:r>
              <a:rPr lang="fr-FR" dirty="0"/>
              <a:t> </a:t>
            </a:r>
            <a:r>
              <a:rPr lang="fr-FR" dirty="0" err="1"/>
              <a:t>sub</a:t>
            </a:r>
            <a:r>
              <a:rPr lang="fr-FR" dirty="0"/>
              <a:t> </a:t>
            </a:r>
            <a:r>
              <a:rPr lang="fr-FR" dirty="0" err="1"/>
              <a:t>semnul</a:t>
            </a:r>
            <a:r>
              <a:rPr lang="fr-FR" dirty="0"/>
              <a:t> </a:t>
            </a:r>
            <a:r>
              <a:rPr lang="fr-FR" dirty="0" err="1"/>
              <a:t>întrebării</a:t>
            </a:r>
            <a:r>
              <a:rPr lang="fr-FR" dirty="0"/>
              <a:t>.</a:t>
            </a:r>
            <a:endParaRPr lang="en-US" dirty="0"/>
          </a:p>
          <a:p>
            <a:pPr algn="just"/>
            <a:r>
              <a:rPr lang="ro-RO" dirty="0" smtClean="0"/>
              <a:t>	</a:t>
            </a:r>
            <a:r>
              <a:rPr lang="fr-FR" dirty="0" err="1" smtClean="0"/>
              <a:t>Ambasadorul</a:t>
            </a:r>
            <a:r>
              <a:rPr lang="fr-FR" dirty="0" smtClean="0"/>
              <a:t> </a:t>
            </a:r>
            <a:r>
              <a:rPr lang="fr-FR" dirty="0" err="1"/>
              <a:t>Franței</a:t>
            </a:r>
            <a:r>
              <a:rPr lang="fr-FR" dirty="0"/>
              <a:t> a </a:t>
            </a:r>
            <a:r>
              <a:rPr lang="fr-FR" dirty="0" err="1"/>
              <a:t>lăut</a:t>
            </a:r>
            <a:r>
              <a:rPr lang="fr-FR" dirty="0"/>
              <a:t> o </a:t>
            </a:r>
            <a:r>
              <a:rPr lang="fr-FR" dirty="0" err="1"/>
              <a:t>serie</a:t>
            </a:r>
            <a:r>
              <a:rPr lang="fr-FR" dirty="0"/>
              <a:t> de </a:t>
            </a:r>
            <a:r>
              <a:rPr lang="fr-FR" dirty="0" err="1" smtClean="0"/>
              <a:t>ini</a:t>
            </a:r>
            <a:r>
              <a:rPr lang="ro-RO" dirty="0" smtClean="0"/>
              <a:t>ți</a:t>
            </a:r>
            <a:r>
              <a:rPr lang="fr-FR" dirty="0" err="1" smtClean="0"/>
              <a:t>ative</a:t>
            </a:r>
            <a:r>
              <a:rPr lang="fr-FR" dirty="0" smtClean="0"/>
              <a:t> </a:t>
            </a:r>
            <a:r>
              <a:rPr lang="fr-FR" dirty="0" err="1"/>
              <a:t>fără</a:t>
            </a:r>
            <a:r>
              <a:rPr lang="fr-FR" dirty="0"/>
              <a:t> </a:t>
            </a:r>
            <a:r>
              <a:rPr lang="fr-FR" dirty="0" err="1"/>
              <a:t>să</a:t>
            </a:r>
            <a:r>
              <a:rPr lang="fr-FR" dirty="0"/>
              <a:t> </a:t>
            </a:r>
            <a:r>
              <a:rPr lang="fr-FR" dirty="0" err="1"/>
              <a:t>ia</a:t>
            </a:r>
            <a:r>
              <a:rPr lang="fr-FR" dirty="0"/>
              <a:t> </a:t>
            </a:r>
            <a:r>
              <a:rPr lang="fr-FR" dirty="0" err="1"/>
              <a:t>în</a:t>
            </a:r>
            <a:r>
              <a:rPr lang="fr-FR" dirty="0"/>
              <a:t> calcul </a:t>
            </a:r>
            <a:r>
              <a:rPr lang="fr-FR" dirty="0" err="1"/>
              <a:t>voia</a:t>
            </a:r>
            <a:r>
              <a:rPr lang="fr-FR" dirty="0"/>
              <a:t> </a:t>
            </a:r>
            <a:r>
              <a:rPr lang="fr-FR" dirty="0" err="1"/>
              <a:t>guvernului</a:t>
            </a:r>
            <a:r>
              <a:rPr lang="fr-FR" dirty="0"/>
              <a:t> </a:t>
            </a:r>
            <a:r>
              <a:rPr lang="fr-FR" dirty="0" err="1"/>
              <a:t>francez</a:t>
            </a:r>
            <a:r>
              <a:rPr lang="fr-FR" dirty="0"/>
              <a:t> </a:t>
            </a:r>
            <a:r>
              <a:rPr lang="fr-FR" dirty="0" err="1"/>
              <a:t>sau</a:t>
            </a:r>
            <a:r>
              <a:rPr lang="fr-FR" dirty="0"/>
              <a:t> al celui </a:t>
            </a:r>
            <a:r>
              <a:rPr lang="fr-FR" dirty="0" err="1"/>
              <a:t>american</a:t>
            </a:r>
            <a:r>
              <a:rPr lang="fr-FR" dirty="0"/>
              <a:t>, </a:t>
            </a:r>
            <a:r>
              <a:rPr lang="fr-FR" dirty="0" err="1"/>
              <a:t>precum</a:t>
            </a:r>
            <a:r>
              <a:rPr lang="fr-FR" dirty="0"/>
              <a:t> </a:t>
            </a:r>
            <a:r>
              <a:rPr lang="fr-FR" dirty="0" err="1"/>
              <a:t>recrutarea</a:t>
            </a:r>
            <a:r>
              <a:rPr lang="fr-FR" dirty="0"/>
              <a:t> </a:t>
            </a:r>
            <a:r>
              <a:rPr lang="fr-FR" dirty="0" err="1"/>
              <a:t>unor</a:t>
            </a:r>
            <a:r>
              <a:rPr lang="fr-FR" dirty="0"/>
              <a:t> </a:t>
            </a:r>
            <a:r>
              <a:rPr lang="fr-FR" dirty="0" err="1"/>
              <a:t>soldați</a:t>
            </a:r>
            <a:r>
              <a:rPr lang="fr-FR" dirty="0"/>
              <a:t> </a:t>
            </a:r>
            <a:r>
              <a:rPr lang="fr-FR" dirty="0" err="1"/>
              <a:t>împotriva</a:t>
            </a:r>
            <a:r>
              <a:rPr lang="fr-FR" dirty="0"/>
              <a:t> </a:t>
            </a:r>
            <a:r>
              <a:rPr lang="fr-FR" dirty="0" err="1"/>
              <a:t>Marii</a:t>
            </a:r>
            <a:r>
              <a:rPr lang="fr-FR" dirty="0"/>
              <a:t> </a:t>
            </a:r>
            <a:r>
              <a:rPr lang="fr-FR" dirty="0" err="1"/>
              <a:t>Britanii</a:t>
            </a:r>
            <a:r>
              <a:rPr lang="fr-FR" dirty="0"/>
              <a:t>. </a:t>
            </a:r>
            <a:r>
              <a:rPr lang="fr-FR" dirty="0" err="1"/>
              <a:t>Relațiile</a:t>
            </a:r>
            <a:r>
              <a:rPr lang="fr-FR" dirty="0"/>
              <a:t> </a:t>
            </a:r>
            <a:r>
              <a:rPr lang="fr-FR" dirty="0" err="1"/>
              <a:t>diplomatice</a:t>
            </a:r>
            <a:r>
              <a:rPr lang="fr-FR" dirty="0"/>
              <a:t> </a:t>
            </a:r>
            <a:r>
              <a:rPr lang="fr-FR" dirty="0" err="1"/>
              <a:t>dintre</a:t>
            </a:r>
            <a:r>
              <a:rPr lang="fr-FR" dirty="0"/>
              <a:t> </a:t>
            </a:r>
            <a:r>
              <a:rPr lang="fr-FR" dirty="0" err="1"/>
              <a:t>Franța</a:t>
            </a:r>
            <a:r>
              <a:rPr lang="fr-FR" dirty="0"/>
              <a:t> </a:t>
            </a:r>
            <a:r>
              <a:rPr lang="fr-FR" dirty="0" err="1"/>
              <a:t>și</a:t>
            </a:r>
            <a:r>
              <a:rPr lang="fr-FR" dirty="0"/>
              <a:t> SUA </a:t>
            </a:r>
            <a:r>
              <a:rPr lang="fr-FR" dirty="0" err="1"/>
              <a:t>s-au</a:t>
            </a:r>
            <a:r>
              <a:rPr lang="fr-FR" dirty="0"/>
              <a:t> </a:t>
            </a:r>
            <a:r>
              <a:rPr lang="fr-FR" dirty="0" err="1"/>
              <a:t>deteriorat</a:t>
            </a:r>
            <a:r>
              <a:rPr lang="fr-FR" dirty="0"/>
              <a:t>. </a:t>
            </a:r>
            <a:r>
              <a:rPr lang="fr-FR" dirty="0" err="1"/>
              <a:t>După</a:t>
            </a:r>
            <a:r>
              <a:rPr lang="fr-FR" dirty="0"/>
              <a:t> </a:t>
            </a:r>
            <a:r>
              <a:rPr lang="fr-FR" dirty="0" err="1"/>
              <a:t>venirea</a:t>
            </a:r>
            <a:r>
              <a:rPr lang="fr-FR" dirty="0"/>
              <a:t> la </a:t>
            </a:r>
            <a:r>
              <a:rPr lang="fr-FR" dirty="0" err="1"/>
              <a:t>putere</a:t>
            </a:r>
            <a:r>
              <a:rPr lang="fr-FR" dirty="0"/>
              <a:t> a </a:t>
            </a:r>
            <a:r>
              <a:rPr lang="fr-FR" dirty="0" err="1"/>
              <a:t>iacobinilor</a:t>
            </a:r>
            <a:r>
              <a:rPr lang="fr-FR" dirty="0"/>
              <a:t>, </a:t>
            </a:r>
            <a:r>
              <a:rPr lang="fr-FR" dirty="0" err="1"/>
              <a:t>crescuse</a:t>
            </a:r>
            <a:r>
              <a:rPr lang="fr-FR" dirty="0"/>
              <a:t> </a:t>
            </a:r>
            <a:r>
              <a:rPr lang="fr-FR" dirty="0" err="1"/>
              <a:t>pericolul</a:t>
            </a:r>
            <a:r>
              <a:rPr lang="fr-FR" dirty="0"/>
              <a:t> real </a:t>
            </a:r>
            <a:r>
              <a:rPr lang="fr-FR" dirty="0" err="1"/>
              <a:t>că</a:t>
            </a:r>
            <a:r>
              <a:rPr lang="fr-FR" dirty="0"/>
              <a:t> SUA </a:t>
            </a:r>
            <a:r>
              <a:rPr lang="fr-FR" dirty="0" err="1"/>
              <a:t>să</a:t>
            </a:r>
            <a:r>
              <a:rPr lang="fr-FR" dirty="0"/>
              <a:t> fie </a:t>
            </a:r>
            <a:r>
              <a:rPr lang="fr-FR" dirty="0" err="1"/>
              <a:t>atrase</a:t>
            </a:r>
            <a:r>
              <a:rPr lang="fr-FR" dirty="0"/>
              <a:t> </a:t>
            </a:r>
            <a:r>
              <a:rPr lang="fr-FR" dirty="0" err="1"/>
              <a:t>într</a:t>
            </a:r>
            <a:r>
              <a:rPr lang="fr-FR" dirty="0"/>
              <a:t>-un </a:t>
            </a:r>
            <a:r>
              <a:rPr lang="fr-FR" dirty="0" err="1"/>
              <a:t>război</a:t>
            </a:r>
            <a:r>
              <a:rPr lang="fr-FR" dirty="0"/>
              <a:t> </a:t>
            </a:r>
            <a:r>
              <a:rPr lang="fr-FR" dirty="0" err="1"/>
              <a:t>împotriva</a:t>
            </a:r>
            <a:r>
              <a:rPr lang="fr-FR" dirty="0"/>
              <a:t> </a:t>
            </a:r>
            <a:r>
              <a:rPr lang="fr-FR" dirty="0" err="1"/>
              <a:t>voinței</a:t>
            </a:r>
            <a:r>
              <a:rPr lang="fr-FR" dirty="0"/>
              <a:t> </a:t>
            </a:r>
            <a:r>
              <a:rPr lang="fr-FR" dirty="0" err="1"/>
              <a:t>lor</a:t>
            </a:r>
            <a:r>
              <a:rPr lang="fr-FR" dirty="0"/>
              <a:t>, </a:t>
            </a:r>
            <a:r>
              <a:rPr lang="fr-FR" dirty="0" err="1"/>
              <a:t>deși</a:t>
            </a:r>
            <a:r>
              <a:rPr lang="fr-FR" dirty="0"/>
              <a:t> </a:t>
            </a:r>
            <a:r>
              <a:rPr lang="fr-FR" dirty="0" err="1"/>
              <a:t>obiectivul</a:t>
            </a:r>
            <a:r>
              <a:rPr lang="fr-FR" dirty="0"/>
              <a:t> </a:t>
            </a:r>
            <a:r>
              <a:rPr lang="fr-FR" dirty="0" err="1"/>
              <a:t>acestora</a:t>
            </a:r>
            <a:r>
              <a:rPr lang="fr-FR" dirty="0"/>
              <a:t> </a:t>
            </a:r>
            <a:r>
              <a:rPr lang="fr-FR" dirty="0" err="1"/>
              <a:t>era</a:t>
            </a:r>
            <a:r>
              <a:rPr lang="fr-FR" dirty="0"/>
              <a:t> </a:t>
            </a:r>
            <a:r>
              <a:rPr lang="fr-FR" dirty="0" err="1"/>
              <a:t>menținerea</a:t>
            </a:r>
            <a:r>
              <a:rPr lang="fr-FR" dirty="0"/>
              <a:t> </a:t>
            </a:r>
            <a:r>
              <a:rPr lang="fr-FR" dirty="0" err="1"/>
              <a:t>unor</a:t>
            </a:r>
            <a:r>
              <a:rPr lang="fr-FR" dirty="0"/>
              <a:t> </a:t>
            </a:r>
            <a:r>
              <a:rPr lang="fr-FR" dirty="0" err="1"/>
              <a:t>relații</a:t>
            </a:r>
            <a:r>
              <a:rPr lang="fr-FR" dirty="0"/>
              <a:t> </a:t>
            </a:r>
            <a:r>
              <a:rPr lang="fr-FR" dirty="0" err="1"/>
              <a:t>pașnice</a:t>
            </a:r>
            <a:r>
              <a:rPr lang="fr-FR" dirty="0"/>
              <a:t> </a:t>
            </a:r>
            <a:r>
              <a:rPr lang="fr-FR" dirty="0" err="1"/>
              <a:t>cu</a:t>
            </a:r>
            <a:r>
              <a:rPr lang="fr-FR" dirty="0"/>
              <a:t> </a:t>
            </a:r>
            <a:r>
              <a:rPr lang="fr-FR" dirty="0" err="1"/>
              <a:t>Franța</a:t>
            </a:r>
            <a:r>
              <a:rPr lang="fr-FR" dirty="0"/>
              <a:t> </a:t>
            </a:r>
            <a:r>
              <a:rPr lang="fr-FR" dirty="0" err="1"/>
              <a:t>și</a:t>
            </a:r>
            <a:r>
              <a:rPr lang="fr-FR" dirty="0"/>
              <a:t> </a:t>
            </a:r>
            <a:r>
              <a:rPr lang="fr-FR" dirty="0" err="1"/>
              <a:t>Spania</a:t>
            </a:r>
            <a:r>
              <a:rPr lang="fr-FR" dirty="0"/>
              <a:t>. </a:t>
            </a:r>
            <a:r>
              <a:rPr lang="fr-FR" dirty="0" err="1"/>
              <a:t>Relațiile</a:t>
            </a:r>
            <a:r>
              <a:rPr lang="fr-FR" dirty="0"/>
              <a:t> </a:t>
            </a:r>
            <a:r>
              <a:rPr lang="fr-FR" dirty="0" err="1"/>
              <a:t>cu</a:t>
            </a:r>
            <a:r>
              <a:rPr lang="fr-FR" dirty="0"/>
              <a:t> </a:t>
            </a:r>
            <a:r>
              <a:rPr lang="fr-FR" dirty="0" err="1"/>
              <a:t>Marea</a:t>
            </a:r>
            <a:r>
              <a:rPr lang="fr-FR" dirty="0"/>
              <a:t> </a:t>
            </a:r>
            <a:r>
              <a:rPr lang="fr-FR" dirty="0" err="1"/>
              <a:t>Britanie</a:t>
            </a:r>
            <a:r>
              <a:rPr lang="fr-FR" dirty="0"/>
              <a:t> </a:t>
            </a:r>
            <a:r>
              <a:rPr lang="fr-FR" dirty="0" err="1"/>
              <a:t>erau</a:t>
            </a:r>
            <a:r>
              <a:rPr lang="fr-FR" dirty="0"/>
              <a:t> </a:t>
            </a:r>
            <a:r>
              <a:rPr lang="fr-FR" dirty="0" err="1"/>
              <a:t>proaste</a:t>
            </a:r>
            <a:r>
              <a:rPr lang="fr-FR" dirty="0"/>
              <a:t> </a:t>
            </a:r>
            <a:r>
              <a:rPr lang="fr-FR" dirty="0" err="1"/>
              <a:t>având</a:t>
            </a:r>
            <a:r>
              <a:rPr lang="fr-FR" dirty="0"/>
              <a:t> </a:t>
            </a:r>
            <a:r>
              <a:rPr lang="fr-FR" dirty="0" err="1"/>
              <a:t>în</a:t>
            </a:r>
            <a:r>
              <a:rPr lang="fr-FR" dirty="0"/>
              <a:t> </a:t>
            </a:r>
            <a:r>
              <a:rPr lang="fr-FR" dirty="0" err="1"/>
              <a:t>vedere</a:t>
            </a:r>
            <a:r>
              <a:rPr lang="fr-FR" dirty="0"/>
              <a:t> </a:t>
            </a:r>
            <a:r>
              <a:rPr lang="fr-FR" dirty="0" err="1"/>
              <a:t>că</a:t>
            </a:r>
            <a:r>
              <a:rPr lang="fr-FR" dirty="0"/>
              <a:t> nu </a:t>
            </a:r>
            <a:r>
              <a:rPr lang="fr-FR" dirty="0" err="1"/>
              <a:t>respectă</a:t>
            </a:r>
            <a:r>
              <a:rPr lang="fr-FR" dirty="0"/>
              <a:t> </a:t>
            </a:r>
            <a:r>
              <a:rPr lang="fr-FR" dirty="0" err="1"/>
              <a:t>preveri</a:t>
            </a:r>
            <a:r>
              <a:rPr lang="fr-FR" dirty="0"/>
              <a:t> </a:t>
            </a:r>
            <a:r>
              <a:rPr lang="fr-FR" dirty="0" err="1"/>
              <a:t>că</a:t>
            </a:r>
            <a:r>
              <a:rPr lang="fr-FR" dirty="0"/>
              <a:t> </a:t>
            </a:r>
            <a:r>
              <a:rPr lang="fr-FR" dirty="0" err="1"/>
              <a:t>evacuarea</a:t>
            </a:r>
            <a:r>
              <a:rPr lang="fr-FR" dirty="0"/>
              <a:t> </a:t>
            </a:r>
            <a:r>
              <a:rPr lang="fr-FR" dirty="0" err="1"/>
              <a:t>pozițiilor</a:t>
            </a:r>
            <a:r>
              <a:rPr lang="fr-FR" dirty="0"/>
              <a:t> de </a:t>
            </a:r>
            <a:r>
              <a:rPr lang="fr-FR" dirty="0" err="1"/>
              <a:t>frontieră</a:t>
            </a:r>
            <a:r>
              <a:rPr lang="fr-FR" dirty="0"/>
              <a:t> </a:t>
            </a:r>
            <a:r>
              <a:rPr lang="fr-FR" dirty="0" err="1"/>
              <a:t>cu</a:t>
            </a:r>
            <a:r>
              <a:rPr lang="fr-FR" dirty="0"/>
              <a:t> Canada, </a:t>
            </a:r>
            <a:r>
              <a:rPr lang="fr-FR" dirty="0" err="1"/>
              <a:t>sustinanu</a:t>
            </a:r>
            <a:r>
              <a:rPr lang="fr-FR" dirty="0"/>
              <a:t>-i </a:t>
            </a:r>
            <a:r>
              <a:rPr lang="fr-FR" dirty="0" err="1"/>
              <a:t>în</a:t>
            </a:r>
            <a:r>
              <a:rPr lang="fr-FR" dirty="0"/>
              <a:t> </a:t>
            </a:r>
            <a:r>
              <a:rPr lang="fr-FR" dirty="0" err="1"/>
              <a:t>continuare</a:t>
            </a:r>
            <a:r>
              <a:rPr lang="fr-FR" dirty="0"/>
              <a:t> </a:t>
            </a:r>
            <a:r>
              <a:rPr lang="fr-FR" dirty="0" err="1"/>
              <a:t>pe</a:t>
            </a:r>
            <a:r>
              <a:rPr lang="fr-FR" dirty="0"/>
              <a:t> </a:t>
            </a:r>
            <a:r>
              <a:rPr lang="fr-FR" dirty="0" err="1"/>
              <a:t>indieni</a:t>
            </a:r>
            <a:r>
              <a:rPr lang="fr-FR" dirty="0"/>
              <a:t> </a:t>
            </a:r>
            <a:r>
              <a:rPr lang="fr-FR" dirty="0" err="1"/>
              <a:t>și</a:t>
            </a:r>
            <a:r>
              <a:rPr lang="fr-FR" dirty="0"/>
              <a:t> </a:t>
            </a:r>
            <a:r>
              <a:rPr lang="fr-FR" dirty="0" err="1"/>
              <a:t>neevacuand</a:t>
            </a:r>
            <a:r>
              <a:rPr lang="fr-FR" dirty="0"/>
              <a:t> </a:t>
            </a:r>
            <a:r>
              <a:rPr lang="fr-FR" dirty="0" err="1"/>
              <a:t>fortificațiile</a:t>
            </a:r>
            <a:r>
              <a:rPr lang="fr-FR" dirty="0"/>
              <a:t>. </a:t>
            </a:r>
            <a:r>
              <a:rPr lang="fr-FR" dirty="0" err="1"/>
              <a:t>Nici</a:t>
            </a:r>
            <a:r>
              <a:rPr lang="fr-FR" dirty="0"/>
              <a:t> </a:t>
            </a:r>
            <a:r>
              <a:rPr lang="fr-FR" dirty="0" err="1"/>
              <a:t>americanii</a:t>
            </a:r>
            <a:r>
              <a:rPr lang="fr-FR" dirty="0"/>
              <a:t> nu se </a:t>
            </a:r>
            <a:r>
              <a:rPr lang="fr-FR" dirty="0" err="1"/>
              <a:t>grăbeau</a:t>
            </a:r>
            <a:r>
              <a:rPr lang="fr-FR" dirty="0"/>
              <a:t> </a:t>
            </a:r>
            <a:r>
              <a:rPr lang="fr-FR" dirty="0" err="1"/>
              <a:t>să</a:t>
            </a:r>
            <a:r>
              <a:rPr lang="fr-FR" dirty="0"/>
              <a:t> respecte </a:t>
            </a:r>
            <a:r>
              <a:rPr lang="fr-FR" dirty="0" err="1"/>
              <a:t>prevederile</a:t>
            </a:r>
            <a:r>
              <a:rPr lang="fr-FR" dirty="0"/>
              <a:t>, </a:t>
            </a:r>
            <a:r>
              <a:rPr lang="fr-FR" dirty="0" err="1"/>
              <a:t>că</a:t>
            </a:r>
            <a:r>
              <a:rPr lang="fr-FR" dirty="0"/>
              <a:t> </a:t>
            </a:r>
            <a:r>
              <a:rPr lang="fr-FR" dirty="0" err="1"/>
              <a:t>despăgubirea</a:t>
            </a:r>
            <a:r>
              <a:rPr lang="fr-FR" dirty="0"/>
              <a:t> </a:t>
            </a:r>
            <a:r>
              <a:rPr lang="fr-FR" dirty="0" err="1"/>
              <a:t>loialiștilor</a:t>
            </a:r>
            <a:r>
              <a:rPr lang="fr-FR" dirty="0"/>
              <a:t>. </a:t>
            </a:r>
            <a:r>
              <a:rPr lang="fr-FR" dirty="0" err="1"/>
              <a:t>Nici</a:t>
            </a:r>
            <a:r>
              <a:rPr lang="fr-FR" dirty="0"/>
              <a:t> </a:t>
            </a:r>
            <a:r>
              <a:rPr lang="fr-FR" dirty="0" err="1"/>
              <a:t>Franța</a:t>
            </a:r>
            <a:r>
              <a:rPr lang="fr-FR" dirty="0"/>
              <a:t> </a:t>
            </a:r>
            <a:r>
              <a:rPr lang="fr-FR" dirty="0" err="1"/>
              <a:t>și</a:t>
            </a:r>
            <a:r>
              <a:rPr lang="fr-FR" dirty="0"/>
              <a:t> </a:t>
            </a:r>
            <a:r>
              <a:rPr lang="fr-FR" dirty="0" err="1"/>
              <a:t>nici</a:t>
            </a:r>
            <a:r>
              <a:rPr lang="fr-FR" dirty="0"/>
              <a:t> SUA nu </a:t>
            </a:r>
            <a:r>
              <a:rPr lang="fr-FR" dirty="0" err="1"/>
              <a:t>recunoșteau</a:t>
            </a:r>
            <a:r>
              <a:rPr lang="fr-FR" dirty="0"/>
              <a:t> </a:t>
            </a:r>
            <a:r>
              <a:rPr lang="fr-FR" dirty="0" err="1"/>
              <a:t>neutralitatea</a:t>
            </a:r>
            <a:r>
              <a:rPr lang="fr-FR" dirty="0"/>
              <a:t> SUA </a:t>
            </a:r>
            <a:r>
              <a:rPr lang="fr-FR" dirty="0" err="1"/>
              <a:t>și</a:t>
            </a:r>
            <a:r>
              <a:rPr lang="fr-FR" dirty="0"/>
              <a:t> </a:t>
            </a:r>
            <a:r>
              <a:rPr lang="fr-FR" dirty="0" err="1"/>
              <a:t>dreptul</a:t>
            </a:r>
            <a:r>
              <a:rPr lang="fr-FR" dirty="0"/>
              <a:t> </a:t>
            </a:r>
            <a:r>
              <a:rPr lang="fr-FR" dirty="0" err="1"/>
              <a:t>comercial</a:t>
            </a:r>
            <a:r>
              <a:rPr lang="fr-FR" dirty="0"/>
              <a:t>. </a:t>
            </a:r>
            <a:r>
              <a:rPr lang="fr-FR" dirty="0" err="1"/>
              <a:t>Flota</a:t>
            </a:r>
            <a:r>
              <a:rPr lang="fr-FR" dirty="0"/>
              <a:t> </a:t>
            </a:r>
            <a:r>
              <a:rPr lang="fr-FR" dirty="0" err="1"/>
              <a:t>britanică</a:t>
            </a:r>
            <a:r>
              <a:rPr lang="fr-FR" dirty="0"/>
              <a:t> </a:t>
            </a:r>
            <a:r>
              <a:rPr lang="fr-FR" dirty="0" err="1"/>
              <a:t>continuă</a:t>
            </a:r>
            <a:r>
              <a:rPr lang="fr-FR" dirty="0"/>
              <a:t> </a:t>
            </a:r>
            <a:r>
              <a:rPr lang="fr-FR" dirty="0" err="1"/>
              <a:t>să</a:t>
            </a:r>
            <a:r>
              <a:rPr lang="fr-FR" dirty="0"/>
              <a:t> </a:t>
            </a:r>
            <a:r>
              <a:rPr lang="fr-FR" dirty="0" err="1"/>
              <a:t>percheziționeze</a:t>
            </a:r>
            <a:r>
              <a:rPr lang="fr-FR" dirty="0"/>
              <a:t> </a:t>
            </a:r>
            <a:r>
              <a:rPr lang="fr-FR" dirty="0" err="1"/>
              <a:t>corăbiile</a:t>
            </a:r>
            <a:r>
              <a:rPr lang="fr-FR" dirty="0"/>
              <a:t> </a:t>
            </a:r>
            <a:r>
              <a:rPr lang="fr-FR" dirty="0" err="1"/>
              <a:t>suspectate</a:t>
            </a:r>
            <a:r>
              <a:rPr lang="fr-FR" dirty="0"/>
              <a:t> </a:t>
            </a:r>
            <a:r>
              <a:rPr lang="fr-FR" dirty="0" err="1"/>
              <a:t>că</a:t>
            </a:r>
            <a:r>
              <a:rPr lang="fr-FR" dirty="0"/>
              <a:t> </a:t>
            </a:r>
            <a:r>
              <a:rPr lang="fr-FR" dirty="0" err="1"/>
              <a:t>ar</a:t>
            </a:r>
            <a:r>
              <a:rPr lang="fr-FR" dirty="0"/>
              <a:t> </a:t>
            </a:r>
            <a:r>
              <a:rPr lang="fr-FR" dirty="0" err="1"/>
              <a:t>furniza</a:t>
            </a:r>
            <a:r>
              <a:rPr lang="fr-FR" dirty="0"/>
              <a:t> </a:t>
            </a:r>
            <a:r>
              <a:rPr lang="fr-FR" dirty="0" err="1"/>
              <a:t>materiale</a:t>
            </a:r>
            <a:r>
              <a:rPr lang="fr-FR" dirty="0"/>
              <a:t> </a:t>
            </a:r>
            <a:r>
              <a:rPr lang="fr-FR" dirty="0" err="1"/>
              <a:t>către</a:t>
            </a:r>
            <a:r>
              <a:rPr lang="fr-FR" dirty="0"/>
              <a:t> </a:t>
            </a:r>
            <a:r>
              <a:rPr lang="fr-FR" dirty="0" err="1"/>
              <a:t>inamic</a:t>
            </a:r>
            <a:r>
              <a:rPr lang="fr-FR" dirty="0"/>
              <a:t>, </a:t>
            </a:r>
            <a:r>
              <a:rPr lang="fr-FR" dirty="0" err="1"/>
              <a:t>chiar</a:t>
            </a:r>
            <a:r>
              <a:rPr lang="fr-FR" dirty="0"/>
              <a:t> </a:t>
            </a:r>
            <a:r>
              <a:rPr lang="fr-FR" dirty="0" err="1"/>
              <a:t>răpind</a:t>
            </a:r>
            <a:r>
              <a:rPr lang="fr-FR" dirty="0"/>
              <a:t> </a:t>
            </a:r>
            <a:r>
              <a:rPr lang="fr-FR" dirty="0" err="1"/>
              <a:t>și</a:t>
            </a:r>
            <a:r>
              <a:rPr lang="fr-FR" dirty="0"/>
              <a:t> </a:t>
            </a:r>
            <a:r>
              <a:rPr lang="fr-FR" dirty="0" err="1"/>
              <a:t>înregimentând</a:t>
            </a:r>
            <a:r>
              <a:rPr lang="fr-FR" dirty="0"/>
              <a:t> </a:t>
            </a:r>
            <a:r>
              <a:rPr lang="fr-FR" dirty="0" err="1"/>
              <a:t>marinari</a:t>
            </a:r>
            <a:r>
              <a:rPr lang="fr-FR" dirty="0"/>
              <a:t> </a:t>
            </a:r>
            <a:r>
              <a:rPr lang="fr-FR" dirty="0" err="1"/>
              <a:t>americani</a:t>
            </a:r>
            <a:r>
              <a:rPr lang="fr-FR" dirty="0"/>
              <a:t> </a:t>
            </a:r>
            <a:r>
              <a:rPr lang="fr-FR" dirty="0" err="1"/>
              <a:t>în</a:t>
            </a:r>
            <a:r>
              <a:rPr lang="fr-FR" dirty="0"/>
              <a:t> </a:t>
            </a:r>
            <a:r>
              <a:rPr lang="fr-FR" dirty="0" err="1"/>
              <a:t>cadrul</a:t>
            </a:r>
            <a:r>
              <a:rPr lang="fr-FR" dirty="0"/>
              <a:t> </a:t>
            </a:r>
            <a:r>
              <a:rPr lang="fr-FR" dirty="0" err="1"/>
              <a:t>marinei</a:t>
            </a:r>
            <a:r>
              <a:rPr lang="fr-FR" dirty="0"/>
              <a:t> </a:t>
            </a:r>
            <a:r>
              <a:rPr lang="fr-FR" dirty="0" err="1" smtClean="0"/>
              <a:t>britanice</a:t>
            </a:r>
            <a:r>
              <a:rPr lang="fr-FR" dirty="0" smtClean="0"/>
              <a:t>.</a:t>
            </a:r>
            <a:endParaRPr lang="ro-RO" dirty="0" smtClean="0"/>
          </a:p>
          <a:p>
            <a:pPr algn="just"/>
            <a:r>
              <a:rPr lang="ro-RO" dirty="0"/>
              <a:t>	</a:t>
            </a:r>
            <a:r>
              <a:rPr lang="fr-FR" dirty="0" err="1" smtClean="0"/>
              <a:t>În</a:t>
            </a:r>
            <a:r>
              <a:rPr lang="fr-FR" dirty="0" smtClean="0"/>
              <a:t> </a:t>
            </a:r>
            <a:r>
              <a:rPr lang="fr-FR" dirty="0"/>
              <a:t>1794, </a:t>
            </a:r>
            <a:r>
              <a:rPr lang="fr-FR" dirty="0" err="1"/>
              <a:t>Marea</a:t>
            </a:r>
            <a:r>
              <a:rPr lang="fr-FR" dirty="0"/>
              <a:t> </a:t>
            </a:r>
            <a:r>
              <a:rPr lang="fr-FR" dirty="0" err="1"/>
              <a:t>Britanie</a:t>
            </a:r>
            <a:r>
              <a:rPr lang="fr-FR" dirty="0"/>
              <a:t> </a:t>
            </a:r>
            <a:r>
              <a:rPr lang="fr-FR" dirty="0" err="1"/>
              <a:t>și</a:t>
            </a:r>
            <a:r>
              <a:rPr lang="fr-FR" dirty="0"/>
              <a:t> SUA au </a:t>
            </a:r>
            <a:r>
              <a:rPr lang="fr-FR" dirty="0" err="1"/>
              <a:t>încheiat</a:t>
            </a:r>
            <a:r>
              <a:rPr lang="fr-FR" dirty="0"/>
              <a:t> un </a:t>
            </a:r>
            <a:r>
              <a:rPr lang="fr-FR" dirty="0" err="1"/>
              <a:t>tratat</a:t>
            </a:r>
            <a:r>
              <a:rPr lang="fr-FR" dirty="0"/>
              <a:t> </a:t>
            </a:r>
            <a:r>
              <a:rPr lang="fr-FR" dirty="0" err="1"/>
              <a:t>comercial</a:t>
            </a:r>
            <a:r>
              <a:rPr lang="fr-FR" dirty="0"/>
              <a:t> de </a:t>
            </a:r>
            <a:r>
              <a:rPr lang="fr-FR" dirty="0" err="1"/>
              <a:t>navigație</a:t>
            </a:r>
            <a:r>
              <a:rPr lang="fr-FR" dirty="0"/>
              <a:t>, </a:t>
            </a:r>
            <a:r>
              <a:rPr lang="fr-FR" dirty="0" err="1"/>
              <a:t>prin</a:t>
            </a:r>
            <a:r>
              <a:rPr lang="fr-FR" dirty="0"/>
              <a:t> care se figura </a:t>
            </a:r>
            <a:r>
              <a:rPr lang="fr-FR" dirty="0" err="1"/>
              <a:t>libertatea</a:t>
            </a:r>
            <a:r>
              <a:rPr lang="fr-FR" dirty="0"/>
              <a:t> </a:t>
            </a:r>
            <a:r>
              <a:rPr lang="fr-FR" dirty="0" err="1"/>
              <a:t>năvală</a:t>
            </a:r>
            <a:r>
              <a:rPr lang="fr-FR" dirty="0"/>
              <a:t> </a:t>
            </a:r>
            <a:r>
              <a:rPr lang="fr-FR" dirty="0" err="1"/>
              <a:t>pe</a:t>
            </a:r>
            <a:r>
              <a:rPr lang="fr-FR" dirty="0"/>
              <a:t> </a:t>
            </a:r>
            <a:r>
              <a:rPr lang="fr-FR" dirty="0" err="1"/>
              <a:t>fluviul</a:t>
            </a:r>
            <a:r>
              <a:rPr lang="fr-FR" dirty="0"/>
              <a:t> Mississippi </a:t>
            </a:r>
            <a:r>
              <a:rPr lang="fr-FR" dirty="0" err="1"/>
              <a:t>și</a:t>
            </a:r>
            <a:r>
              <a:rPr lang="fr-FR" dirty="0"/>
              <a:t> </a:t>
            </a:r>
            <a:r>
              <a:rPr lang="fr-FR" dirty="0" err="1"/>
              <a:t>era</a:t>
            </a:r>
            <a:r>
              <a:rPr lang="fr-FR" dirty="0"/>
              <a:t> </a:t>
            </a:r>
            <a:r>
              <a:rPr lang="fr-FR" dirty="0" err="1"/>
              <a:t>recunoscută</a:t>
            </a:r>
            <a:r>
              <a:rPr lang="fr-FR" dirty="0"/>
              <a:t> </a:t>
            </a:r>
            <a:r>
              <a:rPr lang="fr-FR" dirty="0" err="1"/>
              <a:t>neutralitatea</a:t>
            </a:r>
            <a:r>
              <a:rPr lang="fr-FR" dirty="0"/>
              <a:t>. </a:t>
            </a:r>
            <a:r>
              <a:rPr lang="en-US" dirty="0" err="1"/>
              <a:t>Erau</a:t>
            </a:r>
            <a:r>
              <a:rPr lang="en-US" dirty="0"/>
              <a:t> </a:t>
            </a:r>
            <a:r>
              <a:rPr lang="en-US" dirty="0" err="1"/>
              <a:t>reluate</a:t>
            </a:r>
            <a:r>
              <a:rPr lang="en-US" dirty="0"/>
              <a:t> </a:t>
            </a:r>
            <a:r>
              <a:rPr lang="en-US" dirty="0" err="1"/>
              <a:t>contactele</a:t>
            </a:r>
            <a:r>
              <a:rPr lang="en-US" dirty="0"/>
              <a:t> </a:t>
            </a:r>
            <a:r>
              <a:rPr lang="en-US" dirty="0" err="1"/>
              <a:t>comerciale</a:t>
            </a:r>
            <a:r>
              <a:rPr lang="en-US" dirty="0"/>
              <a:t> </a:t>
            </a:r>
            <a:r>
              <a:rPr lang="en-US" dirty="0" err="1"/>
              <a:t>și</a:t>
            </a:r>
            <a:r>
              <a:rPr lang="en-US" dirty="0"/>
              <a:t> </a:t>
            </a:r>
            <a:r>
              <a:rPr lang="en-US" dirty="0" err="1"/>
              <a:t>relațiile</a:t>
            </a:r>
            <a:r>
              <a:rPr lang="en-US" dirty="0"/>
              <a:t> </a:t>
            </a:r>
            <a:r>
              <a:rPr lang="en-US" dirty="0" err="1"/>
              <a:t>economice</a:t>
            </a:r>
            <a:r>
              <a:rPr lang="en-US" dirty="0"/>
              <a:t> </a:t>
            </a:r>
            <a:r>
              <a:rPr lang="en-US" dirty="0" err="1"/>
              <a:t>dintre</a:t>
            </a:r>
            <a:r>
              <a:rPr lang="en-US" dirty="0"/>
              <a:t> </a:t>
            </a:r>
            <a:r>
              <a:rPr lang="en-US" dirty="0" err="1"/>
              <a:t>acestea</a:t>
            </a:r>
            <a:r>
              <a:rPr lang="en-US" dirty="0"/>
              <a:t>, </a:t>
            </a:r>
            <a:r>
              <a:rPr lang="en-US" dirty="0" err="1"/>
              <a:t>iar</a:t>
            </a:r>
            <a:r>
              <a:rPr lang="en-US" dirty="0"/>
              <a:t> </a:t>
            </a:r>
            <a:r>
              <a:rPr lang="en-US" dirty="0" err="1"/>
              <a:t>în</a:t>
            </a:r>
            <a:r>
              <a:rPr lang="en-US" dirty="0"/>
              <a:t> 1795 a </a:t>
            </a:r>
            <a:r>
              <a:rPr lang="en-US" dirty="0" err="1"/>
              <a:t>fost</a:t>
            </a:r>
            <a:r>
              <a:rPr lang="en-US" dirty="0"/>
              <a:t> </a:t>
            </a:r>
            <a:r>
              <a:rPr lang="en-US" dirty="0" err="1"/>
              <a:t>încheiat</a:t>
            </a:r>
            <a:r>
              <a:rPr lang="en-US" dirty="0"/>
              <a:t> un </a:t>
            </a:r>
            <a:r>
              <a:rPr lang="en-US" dirty="0" err="1"/>
              <a:t>tratat</a:t>
            </a:r>
            <a:r>
              <a:rPr lang="en-US" dirty="0"/>
              <a:t> cu </a:t>
            </a:r>
            <a:r>
              <a:rPr lang="en-US" dirty="0" err="1"/>
              <a:t>Spania</a:t>
            </a:r>
            <a:r>
              <a:rPr lang="en-US" dirty="0"/>
              <a:t> care </a:t>
            </a:r>
            <a:r>
              <a:rPr lang="en-US" dirty="0" err="1"/>
              <a:t>cuprindea</a:t>
            </a:r>
            <a:r>
              <a:rPr lang="en-US" dirty="0"/>
              <a:t> </a:t>
            </a:r>
            <a:r>
              <a:rPr lang="en-US" dirty="0" err="1"/>
              <a:t>prevederi</a:t>
            </a:r>
            <a:r>
              <a:rPr lang="en-US" dirty="0"/>
              <a:t> </a:t>
            </a:r>
            <a:r>
              <a:rPr lang="en-US" dirty="0" err="1"/>
              <a:t>favorabile</a:t>
            </a:r>
            <a:r>
              <a:rPr lang="en-US" dirty="0"/>
              <a:t> </a:t>
            </a:r>
            <a:r>
              <a:rPr lang="en-US" dirty="0" err="1"/>
              <a:t>americanilor</a:t>
            </a:r>
            <a:r>
              <a:rPr lang="en-US" dirty="0"/>
              <a:t>, </a:t>
            </a:r>
            <a:r>
              <a:rPr lang="en-US" dirty="0" err="1"/>
              <a:t>prin</a:t>
            </a:r>
            <a:r>
              <a:rPr lang="en-US" dirty="0"/>
              <a:t> care </a:t>
            </a:r>
            <a:r>
              <a:rPr lang="en-US" dirty="0" err="1"/>
              <a:t>negustorii</a:t>
            </a:r>
            <a:r>
              <a:rPr lang="en-US" dirty="0"/>
              <a:t> </a:t>
            </a:r>
            <a:r>
              <a:rPr lang="en-US" dirty="0" err="1"/>
              <a:t>americani</a:t>
            </a:r>
            <a:r>
              <a:rPr lang="en-US" dirty="0"/>
              <a:t> </a:t>
            </a:r>
            <a:r>
              <a:rPr lang="en-US" dirty="0" err="1"/>
              <a:t>practicau</a:t>
            </a:r>
            <a:r>
              <a:rPr lang="en-US" dirty="0"/>
              <a:t> </a:t>
            </a:r>
            <a:r>
              <a:rPr lang="en-US" dirty="0" err="1"/>
              <a:t>comerțul</a:t>
            </a:r>
            <a:r>
              <a:rPr lang="en-US" dirty="0"/>
              <a:t> </a:t>
            </a:r>
            <a:r>
              <a:rPr lang="en-US" dirty="0" err="1"/>
              <a:t>pe</a:t>
            </a:r>
            <a:r>
              <a:rPr lang="en-US" dirty="0"/>
              <a:t> Mississippi </a:t>
            </a:r>
            <a:r>
              <a:rPr lang="en-US" dirty="0" err="1"/>
              <a:t>și</a:t>
            </a:r>
            <a:r>
              <a:rPr lang="en-US" dirty="0"/>
              <a:t> </a:t>
            </a:r>
            <a:r>
              <a:rPr lang="en-US" dirty="0" err="1"/>
              <a:t>în</a:t>
            </a:r>
            <a:r>
              <a:rPr lang="en-US" dirty="0"/>
              <a:t> </a:t>
            </a:r>
            <a:r>
              <a:rPr lang="en-US" dirty="0" err="1"/>
              <a:t>portul</a:t>
            </a:r>
            <a:r>
              <a:rPr lang="en-US" dirty="0"/>
              <a:t> New Orleans. SUA au </a:t>
            </a:r>
            <a:r>
              <a:rPr lang="en-US" dirty="0" err="1"/>
              <a:t>căutat</a:t>
            </a:r>
            <a:r>
              <a:rPr lang="en-US" dirty="0"/>
              <a:t> </a:t>
            </a:r>
            <a:r>
              <a:rPr lang="en-US" dirty="0" err="1"/>
              <a:t>să</a:t>
            </a:r>
            <a:r>
              <a:rPr lang="en-US" dirty="0"/>
              <a:t> nu se </a:t>
            </a:r>
            <a:r>
              <a:rPr lang="en-US" dirty="0" err="1"/>
              <a:t>implice</a:t>
            </a:r>
            <a:r>
              <a:rPr lang="en-US" dirty="0"/>
              <a:t> </a:t>
            </a:r>
            <a:r>
              <a:rPr lang="en-US" dirty="0" err="1"/>
              <a:t>în</a:t>
            </a:r>
            <a:r>
              <a:rPr lang="en-US" dirty="0"/>
              <a:t> </a:t>
            </a:r>
            <a:r>
              <a:rPr lang="en-US" dirty="0" err="1"/>
              <a:t>conflictele</a:t>
            </a:r>
            <a:r>
              <a:rPr lang="en-US" dirty="0"/>
              <a:t> </a:t>
            </a:r>
            <a:r>
              <a:rPr lang="en-US" dirty="0" err="1"/>
              <a:t>europene</a:t>
            </a:r>
            <a:r>
              <a:rPr lang="en-US" dirty="0"/>
              <a:t>, </a:t>
            </a:r>
            <a:r>
              <a:rPr lang="en-US" dirty="0" err="1"/>
              <a:t>deși</a:t>
            </a:r>
            <a:r>
              <a:rPr lang="en-US" dirty="0"/>
              <a:t> </a:t>
            </a:r>
            <a:r>
              <a:rPr lang="en-US" dirty="0" err="1"/>
              <a:t>francezii</a:t>
            </a:r>
            <a:r>
              <a:rPr lang="en-US" dirty="0"/>
              <a:t> </a:t>
            </a:r>
            <a:r>
              <a:rPr lang="en-US" dirty="0" err="1"/>
              <a:t>puteau</a:t>
            </a:r>
            <a:r>
              <a:rPr lang="en-US" dirty="0"/>
              <a:t> </a:t>
            </a:r>
            <a:r>
              <a:rPr lang="en-US" dirty="0" err="1"/>
              <a:t>să</a:t>
            </a:r>
            <a:r>
              <a:rPr lang="en-US" dirty="0"/>
              <a:t> </a:t>
            </a:r>
            <a:r>
              <a:rPr lang="en-US" dirty="0" err="1"/>
              <a:t>invoce</a:t>
            </a:r>
            <a:r>
              <a:rPr lang="en-US" dirty="0"/>
              <a:t> </a:t>
            </a:r>
            <a:r>
              <a:rPr lang="en-US" dirty="0" err="1"/>
              <a:t>tratatele</a:t>
            </a:r>
            <a:r>
              <a:rPr lang="en-US" dirty="0"/>
              <a:t> </a:t>
            </a:r>
            <a:r>
              <a:rPr lang="en-US" dirty="0" err="1"/>
              <a:t>semnate</a:t>
            </a:r>
            <a:r>
              <a:rPr lang="en-US" dirty="0"/>
              <a:t> </a:t>
            </a:r>
            <a:r>
              <a:rPr lang="en-US" dirty="0" err="1"/>
              <a:t>după</a:t>
            </a:r>
            <a:r>
              <a:rPr lang="en-US" dirty="0"/>
              <a:t> </a:t>
            </a:r>
            <a:r>
              <a:rPr lang="en-US" dirty="0" err="1"/>
              <a:t>războiul</a:t>
            </a:r>
            <a:r>
              <a:rPr lang="en-US" dirty="0"/>
              <a:t> de </a:t>
            </a:r>
            <a:r>
              <a:rPr lang="en-US" dirty="0" err="1"/>
              <a:t>independența</a:t>
            </a:r>
            <a:r>
              <a:rPr lang="en-US" dirty="0"/>
              <a:t>. </a:t>
            </a:r>
            <a:r>
              <a:rPr lang="en-US" dirty="0" err="1"/>
              <a:t>Printr</a:t>
            </a:r>
            <a:r>
              <a:rPr lang="en-US" dirty="0"/>
              <a:t>-un </a:t>
            </a:r>
            <a:r>
              <a:rPr lang="en-US" dirty="0" err="1"/>
              <a:t>discurs</a:t>
            </a:r>
            <a:r>
              <a:rPr lang="en-US" dirty="0"/>
              <a:t> din 1796, Washington a </a:t>
            </a:r>
            <a:r>
              <a:rPr lang="en-US" dirty="0" err="1"/>
              <a:t>susținut</a:t>
            </a:r>
            <a:r>
              <a:rPr lang="en-US" dirty="0"/>
              <a:t> </a:t>
            </a:r>
            <a:r>
              <a:rPr lang="en-US" dirty="0" err="1"/>
              <a:t>că</a:t>
            </a:r>
            <a:r>
              <a:rPr lang="en-US" dirty="0"/>
              <a:t> </a:t>
            </a:r>
            <a:r>
              <a:rPr lang="en-US" dirty="0" err="1"/>
              <a:t>americanii</a:t>
            </a:r>
            <a:r>
              <a:rPr lang="en-US" dirty="0"/>
              <a:t> </a:t>
            </a:r>
            <a:r>
              <a:rPr lang="en-US" dirty="0" err="1"/>
              <a:t>să</a:t>
            </a:r>
            <a:r>
              <a:rPr lang="en-US" dirty="0"/>
              <a:t> nu se </a:t>
            </a:r>
            <a:r>
              <a:rPr lang="en-US" dirty="0" err="1"/>
              <a:t>angajeze</a:t>
            </a:r>
            <a:r>
              <a:rPr lang="en-US" dirty="0"/>
              <a:t> </a:t>
            </a:r>
            <a:r>
              <a:rPr lang="en-US" dirty="0" err="1"/>
              <a:t>în</a:t>
            </a:r>
            <a:r>
              <a:rPr lang="en-US" dirty="0"/>
              <a:t> </a:t>
            </a:r>
            <a:r>
              <a:rPr lang="en-US" dirty="0" err="1"/>
              <a:t>afacerile</a:t>
            </a:r>
            <a:r>
              <a:rPr lang="en-US" dirty="0"/>
              <a:t> </a:t>
            </a:r>
            <a:r>
              <a:rPr lang="en-US" dirty="0" err="1"/>
              <a:t>europene</a:t>
            </a:r>
            <a:r>
              <a:rPr lang="en-US" dirty="0"/>
              <a:t>, </a:t>
            </a:r>
            <a:r>
              <a:rPr lang="en-US" dirty="0" err="1"/>
              <a:t>să</a:t>
            </a:r>
            <a:r>
              <a:rPr lang="en-US" dirty="0"/>
              <a:t> nu </a:t>
            </a:r>
            <a:r>
              <a:rPr lang="en-US" dirty="0" err="1"/>
              <a:t>contracteze</a:t>
            </a:r>
            <a:r>
              <a:rPr lang="en-US" dirty="0"/>
              <a:t> </a:t>
            </a:r>
            <a:r>
              <a:rPr lang="en-US" dirty="0" err="1"/>
              <a:t>alianțe</a:t>
            </a:r>
            <a:r>
              <a:rPr lang="en-US" dirty="0"/>
              <a:t> cu </a:t>
            </a:r>
            <a:r>
              <a:rPr lang="en-US" dirty="0" err="1"/>
              <a:t>puterile</a:t>
            </a:r>
            <a:r>
              <a:rPr lang="en-US" dirty="0"/>
              <a:t> </a:t>
            </a:r>
            <a:r>
              <a:rPr lang="en-US" dirty="0" err="1"/>
              <a:t>europene</a:t>
            </a:r>
            <a:r>
              <a:rPr lang="en-US" dirty="0"/>
              <a:t> </a:t>
            </a:r>
            <a:r>
              <a:rPr lang="en-US" dirty="0" err="1"/>
              <a:t>ce</a:t>
            </a:r>
            <a:r>
              <a:rPr lang="en-US" dirty="0"/>
              <a:t> </a:t>
            </a:r>
            <a:r>
              <a:rPr lang="en-US" dirty="0" err="1"/>
              <a:t>ar</a:t>
            </a:r>
            <a:r>
              <a:rPr lang="en-US" dirty="0"/>
              <a:t> </a:t>
            </a:r>
            <a:r>
              <a:rPr lang="en-US" dirty="0" err="1"/>
              <a:t>putea</a:t>
            </a:r>
            <a:r>
              <a:rPr lang="en-US" dirty="0"/>
              <a:t> duce SUA </a:t>
            </a:r>
            <a:r>
              <a:rPr lang="en-US" dirty="0" err="1"/>
              <a:t>în</a:t>
            </a:r>
            <a:r>
              <a:rPr lang="en-US" dirty="0"/>
              <a:t> </a:t>
            </a:r>
            <a:r>
              <a:rPr lang="en-US" dirty="0" err="1"/>
              <a:t>războaie</a:t>
            </a:r>
            <a:r>
              <a:rPr lang="en-US" dirty="0"/>
              <a:t>, </a:t>
            </a:r>
            <a:r>
              <a:rPr lang="en-US" dirty="0" err="1"/>
              <a:t>molitand</a:t>
            </a:r>
            <a:r>
              <a:rPr lang="en-US" dirty="0"/>
              <a:t> </a:t>
            </a:r>
            <a:r>
              <a:rPr lang="en-US" dirty="0" err="1"/>
              <a:t>pentru</a:t>
            </a:r>
            <a:r>
              <a:rPr lang="en-US" dirty="0"/>
              <a:t> </a:t>
            </a:r>
            <a:r>
              <a:rPr lang="en-US" dirty="0" err="1"/>
              <a:t>izolaționism</a:t>
            </a:r>
            <a:r>
              <a:rPr lang="en-US" dirty="0"/>
              <a:t>. </a:t>
            </a:r>
            <a:r>
              <a:rPr lang="en-US" dirty="0" err="1"/>
              <a:t>În</a:t>
            </a:r>
            <a:r>
              <a:rPr lang="en-US" dirty="0"/>
              <a:t> 1796, John Adams a </a:t>
            </a:r>
            <a:r>
              <a:rPr lang="en-US" dirty="0" err="1"/>
              <a:t>fost</a:t>
            </a:r>
            <a:r>
              <a:rPr lang="en-US" dirty="0"/>
              <a:t> ales </a:t>
            </a:r>
            <a:r>
              <a:rPr lang="en-US" dirty="0" err="1"/>
              <a:t>că</a:t>
            </a:r>
            <a:r>
              <a:rPr lang="en-US" dirty="0"/>
              <a:t> </a:t>
            </a:r>
            <a:r>
              <a:rPr lang="en-US" dirty="0" err="1"/>
              <a:t>președinte</a:t>
            </a:r>
            <a:r>
              <a:rPr lang="en-US" dirty="0"/>
              <a:t> </a:t>
            </a:r>
            <a:r>
              <a:rPr lang="en-US" dirty="0" err="1"/>
              <a:t>Constituția</a:t>
            </a:r>
            <a:r>
              <a:rPr lang="en-US" dirty="0"/>
              <a:t> din 1797 a </a:t>
            </a:r>
            <a:r>
              <a:rPr lang="en-US" dirty="0" err="1"/>
              <a:t>dus</a:t>
            </a:r>
            <a:r>
              <a:rPr lang="en-US" dirty="0"/>
              <a:t> la </a:t>
            </a:r>
            <a:r>
              <a:rPr lang="en-US" dirty="0" err="1"/>
              <a:t>apariția</a:t>
            </a:r>
            <a:r>
              <a:rPr lang="en-US" dirty="0"/>
              <a:t> a </a:t>
            </a:r>
            <a:r>
              <a:rPr lang="en-US" dirty="0" err="1"/>
              <a:t>două</a:t>
            </a:r>
            <a:r>
              <a:rPr lang="en-US" dirty="0"/>
              <a:t> </a:t>
            </a:r>
            <a:r>
              <a:rPr lang="en-US" dirty="0" err="1"/>
              <a:t>orientări</a:t>
            </a:r>
            <a:r>
              <a:rPr lang="en-US" dirty="0"/>
              <a:t> </a:t>
            </a:r>
            <a:r>
              <a:rPr lang="en-US" dirty="0" err="1"/>
              <a:t>politice</a:t>
            </a:r>
            <a:r>
              <a:rPr lang="en-US" dirty="0"/>
              <a:t>. </a:t>
            </a:r>
            <a:r>
              <a:rPr lang="en-US" dirty="0" err="1"/>
              <a:t>Pentru</a:t>
            </a:r>
            <a:r>
              <a:rPr lang="en-US" dirty="0"/>
              <a:t> a-</a:t>
            </a:r>
            <a:r>
              <a:rPr lang="en-US" dirty="0" err="1"/>
              <a:t>i</a:t>
            </a:r>
            <a:r>
              <a:rPr lang="en-US" dirty="0"/>
              <a:t> </a:t>
            </a:r>
            <a:r>
              <a:rPr lang="en-US" dirty="0" err="1"/>
              <a:t>lămuri</a:t>
            </a:r>
            <a:r>
              <a:rPr lang="en-US" dirty="0"/>
              <a:t> </a:t>
            </a:r>
            <a:r>
              <a:rPr lang="en-US" dirty="0" err="1"/>
              <a:t>pe</a:t>
            </a:r>
            <a:r>
              <a:rPr lang="en-US" dirty="0"/>
              <a:t> </a:t>
            </a:r>
            <a:r>
              <a:rPr lang="en-US" dirty="0" err="1"/>
              <a:t>oameni</a:t>
            </a:r>
            <a:r>
              <a:rPr lang="en-US" dirty="0"/>
              <a:t> de </a:t>
            </a:r>
            <a:r>
              <a:rPr lang="en-US" dirty="0" err="1"/>
              <a:t>binefacerile</a:t>
            </a:r>
            <a:r>
              <a:rPr lang="en-US" dirty="0"/>
              <a:t> </a:t>
            </a:r>
            <a:r>
              <a:rPr lang="en-US" dirty="0" err="1"/>
              <a:t>Constituției</a:t>
            </a:r>
            <a:r>
              <a:rPr lang="en-US" dirty="0"/>
              <a:t>, Alexander Hamilton a </a:t>
            </a:r>
            <a:r>
              <a:rPr lang="en-US" dirty="0" err="1"/>
              <a:t>scris</a:t>
            </a:r>
            <a:r>
              <a:rPr lang="en-US" dirty="0"/>
              <a:t> </a:t>
            </a:r>
            <a:r>
              <a:rPr lang="en-US" dirty="0" err="1"/>
              <a:t>articole</a:t>
            </a:r>
            <a:r>
              <a:rPr lang="en-US" dirty="0"/>
              <a:t> </a:t>
            </a:r>
            <a:r>
              <a:rPr lang="en-US" dirty="0" err="1"/>
              <a:t>publicate</a:t>
            </a:r>
            <a:r>
              <a:rPr lang="en-US" dirty="0"/>
              <a:t> </a:t>
            </a:r>
            <a:r>
              <a:rPr lang="en-US" dirty="0" err="1"/>
              <a:t>în</a:t>
            </a:r>
            <a:r>
              <a:rPr lang="en-US" dirty="0"/>
              <a:t> </a:t>
            </a:r>
            <a:r>
              <a:rPr lang="en-US" dirty="0" err="1"/>
              <a:t>volumul</a:t>
            </a:r>
            <a:r>
              <a:rPr lang="en-US" dirty="0"/>
              <a:t> „</a:t>
            </a:r>
            <a:r>
              <a:rPr lang="en-US" dirty="0" err="1"/>
              <a:t>Federalistul</a:t>
            </a:r>
            <a:r>
              <a:rPr lang="en-US" dirty="0"/>
              <a:t>” – o </a:t>
            </a:r>
            <a:r>
              <a:rPr lang="en-US" dirty="0" err="1"/>
              <a:t>pledoarie</a:t>
            </a:r>
            <a:r>
              <a:rPr lang="en-US" dirty="0"/>
              <a:t> la </a:t>
            </a:r>
            <a:r>
              <a:rPr lang="en-US" dirty="0" err="1"/>
              <a:t>Constituția</a:t>
            </a:r>
            <a:r>
              <a:rPr lang="en-US" dirty="0"/>
              <a:t> din 1797, </a:t>
            </a:r>
            <a:r>
              <a:rPr lang="en-US" dirty="0" err="1"/>
              <a:t>în</a:t>
            </a:r>
            <a:r>
              <a:rPr lang="en-US" dirty="0"/>
              <a:t> </a:t>
            </a:r>
            <a:r>
              <a:rPr lang="en-US" dirty="0" err="1"/>
              <a:t>favoarea</a:t>
            </a:r>
            <a:r>
              <a:rPr lang="en-US" dirty="0"/>
              <a:t> </a:t>
            </a:r>
            <a:r>
              <a:rPr lang="en-US" dirty="0" err="1"/>
              <a:t>organizării</a:t>
            </a:r>
            <a:r>
              <a:rPr lang="en-US" dirty="0"/>
              <a:t> </a:t>
            </a:r>
            <a:r>
              <a:rPr lang="en-US" dirty="0" err="1"/>
              <a:t>unui</a:t>
            </a:r>
            <a:r>
              <a:rPr lang="en-US" dirty="0"/>
              <a:t> stat </a:t>
            </a:r>
            <a:r>
              <a:rPr lang="en-US" dirty="0" err="1"/>
              <a:t>centralizat</a:t>
            </a:r>
            <a:r>
              <a:rPr lang="en-US" dirty="0"/>
              <a:t> </a:t>
            </a:r>
            <a:r>
              <a:rPr lang="en-US" dirty="0" err="1"/>
              <a:t>după</a:t>
            </a:r>
            <a:r>
              <a:rPr lang="en-US" dirty="0"/>
              <a:t> </a:t>
            </a:r>
            <a:r>
              <a:rPr lang="en-US" dirty="0" err="1"/>
              <a:t>viziunea</a:t>
            </a:r>
            <a:r>
              <a:rPr lang="en-US" dirty="0"/>
              <a:t> </a:t>
            </a:r>
            <a:r>
              <a:rPr lang="en-US" dirty="0" err="1"/>
              <a:t>să</a:t>
            </a:r>
            <a:r>
              <a:rPr lang="en-US" dirty="0"/>
              <a:t> </a:t>
            </a:r>
            <a:r>
              <a:rPr lang="en-US" dirty="0" err="1"/>
              <a:t>și</a:t>
            </a:r>
            <a:r>
              <a:rPr lang="en-US" dirty="0"/>
              <a:t> </a:t>
            </a:r>
            <a:r>
              <a:rPr lang="en-US" dirty="0" err="1"/>
              <a:t>crearea</a:t>
            </a:r>
            <a:r>
              <a:rPr lang="en-US" dirty="0"/>
              <a:t> </a:t>
            </a:r>
            <a:r>
              <a:rPr lang="en-US" dirty="0" err="1"/>
              <a:t>unei</a:t>
            </a:r>
            <a:r>
              <a:rPr lang="en-US" dirty="0"/>
              <a:t> </a:t>
            </a:r>
            <a:r>
              <a:rPr lang="en-US" dirty="0" err="1"/>
              <a:t>Bănci</a:t>
            </a:r>
            <a:r>
              <a:rPr lang="en-US" dirty="0"/>
              <a:t> </a:t>
            </a:r>
            <a:r>
              <a:rPr lang="en-US" dirty="0" err="1"/>
              <a:t>Naționale</a:t>
            </a:r>
            <a:r>
              <a:rPr lang="en-US" dirty="0" smtClean="0"/>
              <a:t>.</a:t>
            </a:r>
            <a:endParaRPr lang="en-US" dirty="0"/>
          </a:p>
        </p:txBody>
      </p:sp>
      <p:sp>
        <p:nvSpPr>
          <p:cNvPr id="6" name="TextBox 5"/>
          <p:cNvSpPr txBox="1"/>
          <p:nvPr/>
        </p:nvSpPr>
        <p:spPr>
          <a:xfrm>
            <a:off x="3886200" y="4572000"/>
            <a:ext cx="5105400" cy="369332"/>
          </a:xfrm>
          <a:prstGeom prst="rect">
            <a:avLst/>
          </a:prstGeom>
          <a:noFill/>
        </p:spPr>
        <p:txBody>
          <a:bodyPr wrap="square" rtlCol="0">
            <a:spAutoFit/>
          </a:bodyPr>
          <a:lstStyle/>
          <a:p>
            <a:pPr algn="ctr"/>
            <a:r>
              <a:rPr lang="ro-RO" dirty="0" smtClean="0"/>
              <a:t>Casa Albă, actualul sediu al președinției SUA</a:t>
            </a:r>
            <a:endParaRPr lang="en-US" dirty="0"/>
          </a:p>
        </p:txBody>
      </p:sp>
    </p:spTree>
    <p:extLst>
      <p:ext uri="{BB962C8B-B14F-4D97-AF65-F5344CB8AC3E}">
        <p14:creationId xmlns:p14="http://schemas.microsoft.com/office/powerpoint/2010/main" val="2956867557"/>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76200" y="152400"/>
            <a:ext cx="5867400" cy="6705600"/>
          </a:xfrm>
        </p:spPr>
        <p:txBody>
          <a:bodyPr>
            <a:normAutofit fontScale="92500" lnSpcReduction="10000"/>
          </a:bodyPr>
          <a:lstStyle/>
          <a:p>
            <a:pPr algn="just"/>
            <a:r>
              <a:rPr lang="ro-RO" dirty="0" smtClean="0"/>
              <a:t>	</a:t>
            </a:r>
            <a:r>
              <a:rPr lang="fr-FR" dirty="0" err="1" smtClean="0"/>
              <a:t>Apar</a:t>
            </a:r>
            <a:r>
              <a:rPr lang="fr-FR" dirty="0" smtClean="0"/>
              <a:t> </a:t>
            </a:r>
            <a:r>
              <a:rPr lang="fr-FR" dirty="0" err="1"/>
              <a:t>două</a:t>
            </a:r>
            <a:r>
              <a:rPr lang="fr-FR" dirty="0"/>
              <a:t> </a:t>
            </a:r>
            <a:r>
              <a:rPr lang="fr-FR" dirty="0" err="1"/>
              <a:t>grupări</a:t>
            </a:r>
            <a:r>
              <a:rPr lang="fr-FR" dirty="0"/>
              <a:t>: </a:t>
            </a:r>
            <a:r>
              <a:rPr lang="fr-FR" dirty="0" err="1"/>
              <a:t>Federaliștii</a:t>
            </a:r>
            <a:r>
              <a:rPr lang="fr-FR" dirty="0"/>
              <a:t> (de la </a:t>
            </a:r>
            <a:r>
              <a:rPr lang="fr-FR" dirty="0" err="1"/>
              <a:t>numele</a:t>
            </a:r>
            <a:r>
              <a:rPr lang="fr-FR" dirty="0"/>
              <a:t> </a:t>
            </a:r>
            <a:r>
              <a:rPr lang="fr-FR" dirty="0" err="1"/>
              <a:t>lucrării</a:t>
            </a:r>
            <a:r>
              <a:rPr lang="fr-FR" dirty="0"/>
              <a:t> lui Hamilton) </a:t>
            </a:r>
            <a:r>
              <a:rPr lang="fr-FR" dirty="0" err="1"/>
              <a:t>și</a:t>
            </a:r>
            <a:r>
              <a:rPr lang="fr-FR" dirty="0"/>
              <a:t> </a:t>
            </a:r>
            <a:r>
              <a:rPr lang="fr-FR" dirty="0" err="1"/>
              <a:t>Democrat-Republicanii</a:t>
            </a:r>
            <a:r>
              <a:rPr lang="fr-FR" dirty="0"/>
              <a:t>. </a:t>
            </a:r>
            <a:r>
              <a:rPr lang="fr-FR" dirty="0" err="1"/>
              <a:t>Federaliștii</a:t>
            </a:r>
            <a:r>
              <a:rPr lang="fr-FR" dirty="0"/>
              <a:t> </a:t>
            </a:r>
            <a:r>
              <a:rPr lang="fr-FR" dirty="0" err="1"/>
              <a:t>aveau</a:t>
            </a:r>
            <a:r>
              <a:rPr lang="fr-FR" dirty="0"/>
              <a:t> </a:t>
            </a:r>
            <a:r>
              <a:rPr lang="fr-FR" dirty="0" err="1"/>
              <a:t>concentrări</a:t>
            </a:r>
            <a:r>
              <a:rPr lang="fr-FR" dirty="0"/>
              <a:t> mari </a:t>
            </a:r>
            <a:r>
              <a:rPr lang="fr-FR" dirty="0" err="1"/>
              <a:t>în</a:t>
            </a:r>
            <a:r>
              <a:rPr lang="fr-FR" dirty="0"/>
              <a:t> nord, </a:t>
            </a:r>
            <a:r>
              <a:rPr lang="fr-FR" dirty="0" err="1"/>
              <a:t>în</a:t>
            </a:r>
            <a:r>
              <a:rPr lang="fr-FR" dirty="0"/>
              <a:t> </a:t>
            </a:r>
            <a:r>
              <a:rPr lang="fr-FR" dirty="0" err="1"/>
              <a:t>zonele</a:t>
            </a:r>
            <a:r>
              <a:rPr lang="fr-FR" dirty="0"/>
              <a:t> </a:t>
            </a:r>
            <a:r>
              <a:rPr lang="fr-FR" dirty="0" err="1"/>
              <a:t>industrializate</a:t>
            </a:r>
            <a:r>
              <a:rPr lang="fr-FR" dirty="0"/>
              <a:t>, </a:t>
            </a:r>
            <a:r>
              <a:rPr lang="fr-FR" dirty="0" err="1"/>
              <a:t>iar</a:t>
            </a:r>
            <a:r>
              <a:rPr lang="fr-FR" dirty="0"/>
              <a:t> </a:t>
            </a:r>
            <a:r>
              <a:rPr lang="fr-FR" dirty="0" err="1"/>
              <a:t>Repulicanii</a:t>
            </a:r>
            <a:r>
              <a:rPr lang="fr-FR" dirty="0"/>
              <a:t> </a:t>
            </a:r>
            <a:r>
              <a:rPr lang="fr-FR" dirty="0" err="1"/>
              <a:t>aveau</a:t>
            </a:r>
            <a:r>
              <a:rPr lang="fr-FR" dirty="0"/>
              <a:t> </a:t>
            </a:r>
            <a:r>
              <a:rPr lang="fr-FR" dirty="0" err="1"/>
              <a:t>concentrări</a:t>
            </a:r>
            <a:r>
              <a:rPr lang="fr-FR" dirty="0"/>
              <a:t> </a:t>
            </a:r>
            <a:r>
              <a:rPr lang="fr-FR" dirty="0" err="1"/>
              <a:t>în</a:t>
            </a:r>
            <a:r>
              <a:rPr lang="fr-FR" dirty="0"/>
              <a:t> </a:t>
            </a:r>
            <a:r>
              <a:rPr lang="fr-FR" dirty="0" err="1"/>
              <a:t>sudul</a:t>
            </a:r>
            <a:r>
              <a:rPr lang="fr-FR" dirty="0"/>
              <a:t> </a:t>
            </a:r>
            <a:r>
              <a:rPr lang="fr-FR" dirty="0" err="1"/>
              <a:t>proaspăt</a:t>
            </a:r>
            <a:r>
              <a:rPr lang="fr-FR" dirty="0"/>
              <a:t> </a:t>
            </a:r>
            <a:r>
              <a:rPr lang="fr-FR" dirty="0" err="1"/>
              <a:t>colonizat</a:t>
            </a:r>
            <a:r>
              <a:rPr lang="fr-FR" dirty="0"/>
              <a:t>. </a:t>
            </a:r>
            <a:r>
              <a:rPr lang="fr-FR" dirty="0" err="1"/>
              <a:t>Primul</a:t>
            </a:r>
            <a:r>
              <a:rPr lang="fr-FR" dirty="0"/>
              <a:t> stat ce a </a:t>
            </a:r>
            <a:r>
              <a:rPr lang="fr-FR" dirty="0" err="1"/>
              <a:t>fost</a:t>
            </a:r>
            <a:r>
              <a:rPr lang="fr-FR" dirty="0"/>
              <a:t> admis </a:t>
            </a:r>
            <a:r>
              <a:rPr lang="fr-FR" dirty="0" err="1"/>
              <a:t>în</a:t>
            </a:r>
            <a:r>
              <a:rPr lang="fr-FR" dirty="0"/>
              <a:t> </a:t>
            </a:r>
            <a:r>
              <a:rPr lang="fr-FR" dirty="0" err="1"/>
              <a:t>uniune</a:t>
            </a:r>
            <a:r>
              <a:rPr lang="fr-FR" dirty="0"/>
              <a:t> a </a:t>
            </a:r>
            <a:r>
              <a:rPr lang="fr-FR" dirty="0" err="1"/>
              <a:t>fost</a:t>
            </a:r>
            <a:r>
              <a:rPr lang="fr-FR" dirty="0"/>
              <a:t> Kentucky </a:t>
            </a:r>
            <a:r>
              <a:rPr lang="fr-FR" dirty="0" err="1"/>
              <a:t>în</a:t>
            </a:r>
            <a:r>
              <a:rPr lang="fr-FR" dirty="0"/>
              <a:t> 1792. John Adams </a:t>
            </a:r>
            <a:r>
              <a:rPr lang="fr-FR" dirty="0" err="1"/>
              <a:t>era</a:t>
            </a:r>
            <a:r>
              <a:rPr lang="fr-FR" dirty="0"/>
              <a:t> </a:t>
            </a:r>
            <a:r>
              <a:rPr lang="fr-FR" dirty="0" err="1"/>
              <a:t>federalist</a:t>
            </a:r>
            <a:r>
              <a:rPr lang="fr-FR" dirty="0"/>
              <a:t>, </a:t>
            </a:r>
            <a:r>
              <a:rPr lang="fr-FR" dirty="0" err="1"/>
              <a:t>în</a:t>
            </a:r>
            <a:r>
              <a:rPr lang="fr-FR" dirty="0"/>
              <a:t> </a:t>
            </a:r>
            <a:r>
              <a:rPr lang="fr-FR" dirty="0" err="1"/>
              <a:t>timp</a:t>
            </a:r>
            <a:r>
              <a:rPr lang="fr-FR" dirty="0"/>
              <a:t> ce </a:t>
            </a:r>
            <a:r>
              <a:rPr lang="fr-FR" dirty="0" err="1"/>
              <a:t>vicepreședintele</a:t>
            </a:r>
            <a:r>
              <a:rPr lang="fr-FR" dirty="0"/>
              <a:t> ales , Thomas Jefferson, </a:t>
            </a:r>
            <a:r>
              <a:rPr lang="fr-FR" dirty="0" err="1"/>
              <a:t>era</a:t>
            </a:r>
            <a:r>
              <a:rPr lang="fr-FR" dirty="0"/>
              <a:t> </a:t>
            </a:r>
            <a:r>
              <a:rPr lang="fr-FR" dirty="0" err="1"/>
              <a:t>republican</a:t>
            </a:r>
            <a:r>
              <a:rPr lang="fr-FR" dirty="0"/>
              <a:t> convins. </a:t>
            </a:r>
            <a:r>
              <a:rPr lang="fr-FR" dirty="0" err="1"/>
              <a:t>După</a:t>
            </a:r>
            <a:r>
              <a:rPr lang="fr-FR" dirty="0"/>
              <a:t> 1793, </a:t>
            </a:r>
            <a:r>
              <a:rPr lang="fr-FR" dirty="0" err="1"/>
              <a:t>după</a:t>
            </a:r>
            <a:r>
              <a:rPr lang="fr-FR" dirty="0"/>
              <a:t> </a:t>
            </a:r>
            <a:r>
              <a:rPr lang="fr-FR" dirty="0" err="1"/>
              <a:t>începerea</a:t>
            </a:r>
            <a:r>
              <a:rPr lang="fr-FR" dirty="0"/>
              <a:t> </a:t>
            </a:r>
            <a:r>
              <a:rPr lang="fr-FR" dirty="0" err="1"/>
              <a:t>războiului</a:t>
            </a:r>
            <a:r>
              <a:rPr lang="fr-FR" dirty="0"/>
              <a:t> </a:t>
            </a:r>
            <a:r>
              <a:rPr lang="fr-FR" dirty="0" err="1"/>
              <a:t>dintre</a:t>
            </a:r>
            <a:r>
              <a:rPr lang="fr-FR" dirty="0"/>
              <a:t> </a:t>
            </a:r>
            <a:r>
              <a:rPr lang="fr-FR" dirty="0" err="1"/>
              <a:t>Franța</a:t>
            </a:r>
            <a:r>
              <a:rPr lang="fr-FR" dirty="0"/>
              <a:t> </a:t>
            </a:r>
            <a:r>
              <a:rPr lang="fr-FR" dirty="0" err="1"/>
              <a:t>și</a:t>
            </a:r>
            <a:r>
              <a:rPr lang="fr-FR" dirty="0"/>
              <a:t> </a:t>
            </a:r>
            <a:r>
              <a:rPr lang="fr-FR" dirty="0" err="1"/>
              <a:t>Marea</a:t>
            </a:r>
            <a:r>
              <a:rPr lang="fr-FR" dirty="0"/>
              <a:t> </a:t>
            </a:r>
            <a:r>
              <a:rPr lang="fr-FR" dirty="0" err="1"/>
              <a:t>Britanie</a:t>
            </a:r>
            <a:r>
              <a:rPr lang="fr-FR" dirty="0"/>
              <a:t>, SUA </a:t>
            </a:r>
            <a:r>
              <a:rPr lang="fr-FR" dirty="0" err="1"/>
              <a:t>încercau</a:t>
            </a:r>
            <a:r>
              <a:rPr lang="fr-FR" dirty="0"/>
              <a:t> </a:t>
            </a:r>
            <a:r>
              <a:rPr lang="fr-FR" dirty="0" err="1"/>
              <a:t>să-și</a:t>
            </a:r>
            <a:r>
              <a:rPr lang="fr-FR" dirty="0"/>
              <a:t> conserve un </a:t>
            </a:r>
            <a:r>
              <a:rPr lang="fr-FR" dirty="0" err="1"/>
              <a:t>spațiu</a:t>
            </a:r>
            <a:r>
              <a:rPr lang="fr-FR" dirty="0"/>
              <a:t> de </a:t>
            </a:r>
            <a:r>
              <a:rPr lang="fr-FR" dirty="0" err="1"/>
              <a:t>manevră</a:t>
            </a:r>
            <a:r>
              <a:rPr lang="fr-FR" dirty="0"/>
              <a:t> </a:t>
            </a:r>
            <a:r>
              <a:rPr lang="fr-FR" dirty="0" err="1"/>
              <a:t>cât</a:t>
            </a:r>
            <a:r>
              <a:rPr lang="fr-FR" dirty="0"/>
              <a:t> mai mare </a:t>
            </a:r>
            <a:r>
              <a:rPr lang="fr-FR" dirty="0" err="1"/>
              <a:t>pentru</a:t>
            </a:r>
            <a:r>
              <a:rPr lang="fr-FR" dirty="0"/>
              <a:t> a </a:t>
            </a:r>
            <a:r>
              <a:rPr lang="fr-FR" dirty="0" err="1"/>
              <a:t>continuă</a:t>
            </a:r>
            <a:r>
              <a:rPr lang="fr-FR" dirty="0"/>
              <a:t> </a:t>
            </a:r>
            <a:r>
              <a:rPr lang="fr-FR" dirty="0" err="1"/>
              <a:t>comerțul</a:t>
            </a:r>
            <a:r>
              <a:rPr lang="fr-FR" dirty="0"/>
              <a:t> </a:t>
            </a:r>
            <a:r>
              <a:rPr lang="fr-FR" dirty="0" err="1"/>
              <a:t>cu</a:t>
            </a:r>
            <a:r>
              <a:rPr lang="fr-FR" dirty="0"/>
              <a:t> </a:t>
            </a:r>
            <a:r>
              <a:rPr lang="fr-FR" dirty="0" err="1"/>
              <a:t>ambele</a:t>
            </a:r>
            <a:r>
              <a:rPr lang="fr-FR" dirty="0"/>
              <a:t> </a:t>
            </a:r>
            <a:r>
              <a:rPr lang="fr-FR" dirty="0" err="1"/>
              <a:t>părți</a:t>
            </a:r>
            <a:r>
              <a:rPr lang="fr-FR" dirty="0"/>
              <a:t>. </a:t>
            </a:r>
            <a:r>
              <a:rPr lang="fr-FR" dirty="0" err="1"/>
              <a:t>Relațiile</a:t>
            </a:r>
            <a:r>
              <a:rPr lang="fr-FR" dirty="0"/>
              <a:t> </a:t>
            </a:r>
            <a:r>
              <a:rPr lang="fr-FR" dirty="0" err="1"/>
              <a:t>cu</a:t>
            </a:r>
            <a:r>
              <a:rPr lang="fr-FR" dirty="0"/>
              <a:t> </a:t>
            </a:r>
            <a:r>
              <a:rPr lang="fr-FR" dirty="0" err="1"/>
              <a:t>Franța</a:t>
            </a:r>
            <a:r>
              <a:rPr lang="fr-FR" dirty="0"/>
              <a:t> </a:t>
            </a:r>
            <a:r>
              <a:rPr lang="fr-FR" dirty="0" err="1"/>
              <a:t>s-au</a:t>
            </a:r>
            <a:r>
              <a:rPr lang="fr-FR" dirty="0"/>
              <a:t> </a:t>
            </a:r>
            <a:r>
              <a:rPr lang="fr-FR" dirty="0" err="1"/>
              <a:t>înrăutățit</a:t>
            </a:r>
            <a:r>
              <a:rPr lang="fr-FR" dirty="0"/>
              <a:t>, </a:t>
            </a:r>
            <a:r>
              <a:rPr lang="fr-FR" dirty="0" err="1"/>
              <a:t>existând</a:t>
            </a:r>
            <a:r>
              <a:rPr lang="fr-FR" dirty="0"/>
              <a:t> </a:t>
            </a:r>
            <a:r>
              <a:rPr lang="fr-FR" dirty="0" err="1"/>
              <a:t>riscul</a:t>
            </a:r>
            <a:r>
              <a:rPr lang="fr-FR" dirty="0"/>
              <a:t> </a:t>
            </a:r>
            <a:r>
              <a:rPr lang="fr-FR" dirty="0" err="1"/>
              <a:t>izbucnirii</a:t>
            </a:r>
            <a:r>
              <a:rPr lang="fr-FR" dirty="0"/>
              <a:t> </a:t>
            </a:r>
            <a:r>
              <a:rPr lang="fr-FR" dirty="0" err="1"/>
              <a:t>unui</a:t>
            </a:r>
            <a:r>
              <a:rPr lang="fr-FR" dirty="0"/>
              <a:t> </a:t>
            </a:r>
            <a:r>
              <a:rPr lang="fr-FR" dirty="0" err="1"/>
              <a:t>război</a:t>
            </a:r>
            <a:r>
              <a:rPr lang="fr-FR" dirty="0"/>
              <a:t>. </a:t>
            </a:r>
            <a:r>
              <a:rPr lang="fr-FR" dirty="0" err="1"/>
              <a:t>În</a:t>
            </a:r>
            <a:r>
              <a:rPr lang="fr-FR" dirty="0"/>
              <a:t> </a:t>
            </a:r>
            <a:r>
              <a:rPr lang="fr-FR" dirty="0" err="1"/>
              <a:t>aceea</a:t>
            </a:r>
            <a:r>
              <a:rPr lang="fr-FR" dirty="0"/>
              <a:t> </a:t>
            </a:r>
            <a:r>
              <a:rPr lang="fr-FR" dirty="0" err="1"/>
              <a:t>perioada</a:t>
            </a:r>
            <a:r>
              <a:rPr lang="fr-FR" dirty="0"/>
              <a:t> s-a </a:t>
            </a:r>
            <a:r>
              <a:rPr lang="fr-FR" dirty="0" err="1"/>
              <a:t>manifestat</a:t>
            </a:r>
            <a:r>
              <a:rPr lang="fr-FR" dirty="0"/>
              <a:t> </a:t>
            </a:r>
            <a:r>
              <a:rPr lang="fr-FR" dirty="0" err="1"/>
              <a:t>afacerea</a:t>
            </a:r>
            <a:r>
              <a:rPr lang="fr-FR" dirty="0"/>
              <a:t> XYZ. </a:t>
            </a:r>
            <a:r>
              <a:rPr lang="fr-FR" dirty="0" err="1"/>
              <a:t>Pentru</a:t>
            </a:r>
            <a:r>
              <a:rPr lang="fr-FR" dirty="0"/>
              <a:t> a nu </a:t>
            </a:r>
            <a:r>
              <a:rPr lang="fr-FR" dirty="0" err="1"/>
              <a:t>ajunge</a:t>
            </a:r>
            <a:r>
              <a:rPr lang="fr-FR" dirty="0"/>
              <a:t> la </a:t>
            </a:r>
            <a:r>
              <a:rPr lang="fr-FR" dirty="0" err="1"/>
              <a:t>război</a:t>
            </a:r>
            <a:r>
              <a:rPr lang="fr-FR" dirty="0"/>
              <a:t>, a </a:t>
            </a:r>
            <a:r>
              <a:rPr lang="fr-FR" dirty="0" err="1"/>
              <a:t>fost</a:t>
            </a:r>
            <a:r>
              <a:rPr lang="fr-FR" dirty="0"/>
              <a:t> </a:t>
            </a:r>
            <a:r>
              <a:rPr lang="fr-FR" dirty="0" err="1"/>
              <a:t>trimisă</a:t>
            </a:r>
            <a:r>
              <a:rPr lang="fr-FR" dirty="0"/>
              <a:t> o </a:t>
            </a:r>
            <a:r>
              <a:rPr lang="fr-FR" dirty="0" err="1"/>
              <a:t>delegație</a:t>
            </a:r>
            <a:r>
              <a:rPr lang="fr-FR" dirty="0"/>
              <a:t> care </a:t>
            </a:r>
            <a:r>
              <a:rPr lang="fr-FR" dirty="0" err="1"/>
              <a:t>să</a:t>
            </a:r>
            <a:r>
              <a:rPr lang="fr-FR" dirty="0"/>
              <a:t> </a:t>
            </a:r>
            <a:r>
              <a:rPr lang="fr-FR" dirty="0" err="1"/>
              <a:t>negocieze</a:t>
            </a:r>
            <a:r>
              <a:rPr lang="fr-FR" dirty="0"/>
              <a:t> la Paris. </a:t>
            </a:r>
            <a:r>
              <a:rPr lang="fr-FR" dirty="0" err="1"/>
              <a:t>Francezii</a:t>
            </a:r>
            <a:r>
              <a:rPr lang="fr-FR" dirty="0"/>
              <a:t> au </a:t>
            </a:r>
            <a:r>
              <a:rPr lang="fr-FR" dirty="0" err="1"/>
              <a:t>declarat</a:t>
            </a:r>
            <a:r>
              <a:rPr lang="fr-FR" dirty="0"/>
              <a:t> </a:t>
            </a:r>
            <a:r>
              <a:rPr lang="fr-FR" dirty="0" err="1"/>
              <a:t>că</a:t>
            </a:r>
            <a:r>
              <a:rPr lang="fr-FR" dirty="0"/>
              <a:t> vor </a:t>
            </a:r>
            <a:r>
              <a:rPr lang="fr-FR" dirty="0" err="1"/>
              <a:t>ușura</a:t>
            </a:r>
            <a:r>
              <a:rPr lang="fr-FR" dirty="0"/>
              <a:t> </a:t>
            </a:r>
            <a:r>
              <a:rPr lang="fr-FR" dirty="0" err="1"/>
              <a:t>negocierile</a:t>
            </a:r>
            <a:r>
              <a:rPr lang="fr-FR" dirty="0"/>
              <a:t> </a:t>
            </a:r>
            <a:r>
              <a:rPr lang="fr-FR" dirty="0" err="1"/>
              <a:t>în</a:t>
            </a:r>
            <a:r>
              <a:rPr lang="fr-FR" dirty="0"/>
              <a:t> </a:t>
            </a:r>
            <a:r>
              <a:rPr lang="fr-FR" dirty="0" err="1"/>
              <a:t>schimbul</a:t>
            </a:r>
            <a:r>
              <a:rPr lang="fr-FR" dirty="0"/>
              <a:t> </a:t>
            </a:r>
            <a:r>
              <a:rPr lang="fr-FR" dirty="0" err="1"/>
              <a:t>unei</a:t>
            </a:r>
            <a:r>
              <a:rPr lang="fr-FR" dirty="0"/>
              <a:t> </a:t>
            </a:r>
            <a:r>
              <a:rPr lang="fr-FR" dirty="0" err="1"/>
              <a:t>sume</a:t>
            </a:r>
            <a:r>
              <a:rPr lang="fr-FR" dirty="0"/>
              <a:t> de </a:t>
            </a:r>
            <a:r>
              <a:rPr lang="fr-FR" dirty="0" err="1"/>
              <a:t>bani</a:t>
            </a:r>
            <a:r>
              <a:rPr lang="fr-FR" dirty="0"/>
              <a:t>, </a:t>
            </a:r>
            <a:r>
              <a:rPr lang="fr-FR" dirty="0" err="1"/>
              <a:t>iar</a:t>
            </a:r>
            <a:r>
              <a:rPr lang="fr-FR" dirty="0"/>
              <a:t> John Adams a </a:t>
            </a:r>
            <a:r>
              <a:rPr lang="fr-FR" dirty="0" err="1"/>
              <a:t>cerut</a:t>
            </a:r>
            <a:r>
              <a:rPr lang="fr-FR" dirty="0"/>
              <a:t> a </a:t>
            </a:r>
            <a:r>
              <a:rPr lang="fr-FR" dirty="0" err="1"/>
              <a:t>numele</a:t>
            </a:r>
            <a:r>
              <a:rPr lang="fr-FR" dirty="0"/>
              <a:t> </a:t>
            </a:r>
            <a:r>
              <a:rPr lang="fr-FR" dirty="0" err="1"/>
              <a:t>emisarilor</a:t>
            </a:r>
            <a:r>
              <a:rPr lang="fr-FR" dirty="0"/>
              <a:t> </a:t>
            </a:r>
            <a:r>
              <a:rPr lang="fr-FR" dirty="0" err="1"/>
              <a:t>francezi</a:t>
            </a:r>
            <a:r>
              <a:rPr lang="fr-FR" dirty="0"/>
              <a:t> ce au </a:t>
            </a:r>
            <a:r>
              <a:rPr lang="fr-FR" dirty="0" err="1"/>
              <a:t>primit</a:t>
            </a:r>
            <a:r>
              <a:rPr lang="fr-FR" dirty="0"/>
              <a:t> </a:t>
            </a:r>
            <a:r>
              <a:rPr lang="fr-FR" dirty="0" err="1"/>
              <a:t>mită</a:t>
            </a:r>
            <a:r>
              <a:rPr lang="fr-FR" dirty="0"/>
              <a:t> </a:t>
            </a:r>
            <a:r>
              <a:rPr lang="fr-FR" dirty="0" err="1"/>
              <a:t>să</a:t>
            </a:r>
            <a:r>
              <a:rPr lang="fr-FR" dirty="0"/>
              <a:t> fie </a:t>
            </a:r>
            <a:r>
              <a:rPr lang="fr-FR" dirty="0" err="1"/>
              <a:t>porecliți</a:t>
            </a:r>
            <a:r>
              <a:rPr lang="fr-FR" dirty="0"/>
              <a:t> „XYZ”. </a:t>
            </a:r>
            <a:r>
              <a:rPr lang="fr-FR" dirty="0" err="1"/>
              <a:t>Relațiile</a:t>
            </a:r>
            <a:r>
              <a:rPr lang="fr-FR" dirty="0"/>
              <a:t> </a:t>
            </a:r>
            <a:r>
              <a:rPr lang="fr-FR" dirty="0" err="1"/>
              <a:t>cu</a:t>
            </a:r>
            <a:r>
              <a:rPr lang="fr-FR" dirty="0"/>
              <a:t> </a:t>
            </a:r>
            <a:r>
              <a:rPr lang="fr-FR" dirty="0" err="1"/>
              <a:t>Franța</a:t>
            </a:r>
            <a:r>
              <a:rPr lang="fr-FR" dirty="0"/>
              <a:t> </a:t>
            </a:r>
            <a:r>
              <a:rPr lang="fr-FR" dirty="0" err="1"/>
              <a:t>s-au</a:t>
            </a:r>
            <a:r>
              <a:rPr lang="fr-FR" dirty="0"/>
              <a:t> </a:t>
            </a:r>
            <a:r>
              <a:rPr lang="fr-FR" dirty="0" err="1"/>
              <a:t>calmat</a:t>
            </a:r>
            <a:r>
              <a:rPr lang="fr-FR" dirty="0"/>
              <a:t> </a:t>
            </a:r>
            <a:r>
              <a:rPr lang="fr-FR" dirty="0" err="1"/>
              <a:t>în</a:t>
            </a:r>
            <a:r>
              <a:rPr lang="fr-FR" dirty="0"/>
              <a:t> </a:t>
            </a:r>
            <a:r>
              <a:rPr lang="fr-FR" dirty="0" err="1"/>
              <a:t>cele</a:t>
            </a:r>
            <a:r>
              <a:rPr lang="fr-FR" dirty="0"/>
              <a:t> </a:t>
            </a:r>
            <a:r>
              <a:rPr lang="fr-FR" dirty="0" err="1"/>
              <a:t>din</a:t>
            </a:r>
            <a:r>
              <a:rPr lang="fr-FR" dirty="0"/>
              <a:t> </a:t>
            </a:r>
            <a:r>
              <a:rPr lang="fr-FR" dirty="0" err="1"/>
              <a:t>urmă</a:t>
            </a:r>
            <a:r>
              <a:rPr lang="fr-FR" dirty="0"/>
              <a:t>.</a:t>
            </a:r>
            <a:endParaRPr lang="en-US" dirty="0"/>
          </a:p>
          <a:p>
            <a:pPr algn="just"/>
            <a:r>
              <a:rPr lang="ro-RO" dirty="0" smtClean="0"/>
              <a:t>	</a:t>
            </a:r>
            <a:r>
              <a:rPr lang="fr-FR" dirty="0" err="1" smtClean="0"/>
              <a:t>În</a:t>
            </a:r>
            <a:r>
              <a:rPr lang="fr-FR" dirty="0" smtClean="0"/>
              <a:t> </a:t>
            </a:r>
            <a:r>
              <a:rPr lang="fr-FR" dirty="0"/>
              <a:t>1798, </a:t>
            </a:r>
            <a:r>
              <a:rPr lang="fr-FR" dirty="0" err="1"/>
              <a:t>Congresul</a:t>
            </a:r>
            <a:r>
              <a:rPr lang="fr-FR" dirty="0"/>
              <a:t> a </a:t>
            </a:r>
            <a:r>
              <a:rPr lang="fr-FR" dirty="0" err="1"/>
              <a:t>votat</a:t>
            </a:r>
            <a:r>
              <a:rPr lang="fr-FR" dirty="0"/>
              <a:t> o </a:t>
            </a:r>
            <a:r>
              <a:rPr lang="fr-FR" dirty="0" err="1"/>
              <a:t>serie</a:t>
            </a:r>
            <a:r>
              <a:rPr lang="fr-FR" dirty="0"/>
              <a:t> de </a:t>
            </a:r>
            <a:r>
              <a:rPr lang="fr-FR" dirty="0" err="1"/>
              <a:t>legi</a:t>
            </a:r>
            <a:r>
              <a:rPr lang="fr-FR" dirty="0"/>
              <a:t> </a:t>
            </a:r>
            <a:r>
              <a:rPr lang="fr-FR" dirty="0" err="1"/>
              <a:t>prin</a:t>
            </a:r>
            <a:r>
              <a:rPr lang="fr-FR" dirty="0"/>
              <a:t> care </a:t>
            </a:r>
            <a:r>
              <a:rPr lang="fr-FR" dirty="0" err="1"/>
              <a:t>permitea</a:t>
            </a:r>
            <a:r>
              <a:rPr lang="fr-FR" dirty="0"/>
              <a:t> </a:t>
            </a:r>
            <a:r>
              <a:rPr lang="fr-FR" dirty="0" err="1"/>
              <a:t>președintelui</a:t>
            </a:r>
            <a:r>
              <a:rPr lang="fr-FR" dirty="0"/>
              <a:t> </a:t>
            </a:r>
            <a:r>
              <a:rPr lang="fr-FR" dirty="0" err="1"/>
              <a:t>să</a:t>
            </a:r>
            <a:r>
              <a:rPr lang="fr-FR" dirty="0"/>
              <a:t> </a:t>
            </a:r>
            <a:r>
              <a:rPr lang="fr-FR" dirty="0" err="1"/>
              <a:t>expulzeze</a:t>
            </a:r>
            <a:r>
              <a:rPr lang="fr-FR" dirty="0"/>
              <a:t> </a:t>
            </a:r>
            <a:r>
              <a:rPr lang="fr-FR" dirty="0" err="1"/>
              <a:t>străinii</a:t>
            </a:r>
            <a:r>
              <a:rPr lang="fr-FR" dirty="0"/>
              <a:t> </a:t>
            </a:r>
            <a:r>
              <a:rPr lang="fr-FR" dirty="0" err="1"/>
              <a:t>considerați</a:t>
            </a:r>
            <a:r>
              <a:rPr lang="fr-FR" dirty="0"/>
              <a:t> </a:t>
            </a:r>
            <a:r>
              <a:rPr lang="fr-FR" dirty="0" err="1"/>
              <a:t>periculoși</a:t>
            </a:r>
            <a:r>
              <a:rPr lang="fr-FR" dirty="0"/>
              <a:t> </a:t>
            </a:r>
            <a:r>
              <a:rPr lang="fr-FR" dirty="0" err="1"/>
              <a:t>pentru</a:t>
            </a:r>
            <a:r>
              <a:rPr lang="fr-FR" dirty="0"/>
              <a:t> SUA </a:t>
            </a:r>
            <a:r>
              <a:rPr lang="fr-FR" dirty="0" err="1"/>
              <a:t>și</a:t>
            </a:r>
            <a:r>
              <a:rPr lang="fr-FR" dirty="0"/>
              <a:t> </a:t>
            </a:r>
            <a:r>
              <a:rPr lang="fr-FR" dirty="0" err="1"/>
              <a:t>să</a:t>
            </a:r>
            <a:r>
              <a:rPr lang="fr-FR" dirty="0"/>
              <a:t> </a:t>
            </a:r>
            <a:r>
              <a:rPr lang="fr-FR" dirty="0" err="1"/>
              <a:t>interzică</a:t>
            </a:r>
            <a:r>
              <a:rPr lang="fr-FR" dirty="0"/>
              <a:t> </a:t>
            </a:r>
            <a:r>
              <a:rPr lang="fr-FR" dirty="0" err="1"/>
              <a:t>textele</a:t>
            </a:r>
            <a:r>
              <a:rPr lang="fr-FR" dirty="0"/>
              <a:t> </a:t>
            </a:r>
            <a:r>
              <a:rPr lang="fr-FR" dirty="0" err="1"/>
              <a:t>considerate</a:t>
            </a:r>
            <a:r>
              <a:rPr lang="fr-FR" dirty="0"/>
              <a:t> </a:t>
            </a:r>
            <a:r>
              <a:rPr lang="fr-FR" dirty="0" err="1"/>
              <a:t>amenințătoare</a:t>
            </a:r>
            <a:r>
              <a:rPr lang="fr-FR" dirty="0"/>
              <a:t>, </a:t>
            </a:r>
            <a:r>
              <a:rPr lang="fr-FR" dirty="0" err="1"/>
              <a:t>fiind</a:t>
            </a:r>
            <a:r>
              <a:rPr lang="fr-FR" dirty="0"/>
              <a:t> </a:t>
            </a:r>
            <a:r>
              <a:rPr lang="fr-FR" dirty="0" err="1"/>
              <a:t>aplicată</a:t>
            </a:r>
            <a:r>
              <a:rPr lang="fr-FR" dirty="0"/>
              <a:t> </a:t>
            </a:r>
            <a:r>
              <a:rPr lang="fr-FR" dirty="0" err="1"/>
              <a:t>asupra</a:t>
            </a:r>
            <a:r>
              <a:rPr lang="fr-FR" dirty="0"/>
              <a:t> </a:t>
            </a:r>
            <a:r>
              <a:rPr lang="fr-FR" dirty="0" err="1"/>
              <a:t>jurnaliștilor</a:t>
            </a:r>
            <a:r>
              <a:rPr lang="fr-FR" dirty="0"/>
              <a:t> </a:t>
            </a:r>
            <a:r>
              <a:rPr lang="fr-FR" dirty="0" err="1"/>
              <a:t>republicani</a:t>
            </a:r>
            <a:r>
              <a:rPr lang="fr-FR" dirty="0"/>
              <a:t>. A </a:t>
            </a:r>
            <a:r>
              <a:rPr lang="fr-FR" dirty="0" err="1"/>
              <a:t>fost</a:t>
            </a:r>
            <a:r>
              <a:rPr lang="fr-FR" dirty="0"/>
              <a:t> </a:t>
            </a:r>
            <a:r>
              <a:rPr lang="fr-FR" dirty="0" err="1"/>
              <a:t>votată</a:t>
            </a:r>
            <a:r>
              <a:rPr lang="fr-FR" dirty="0"/>
              <a:t> </a:t>
            </a:r>
            <a:r>
              <a:rPr lang="fr-FR" dirty="0" err="1"/>
              <a:t>Legea</a:t>
            </a:r>
            <a:r>
              <a:rPr lang="fr-FR" dirty="0"/>
              <a:t> </a:t>
            </a:r>
            <a:r>
              <a:rPr lang="fr-FR" dirty="0" err="1"/>
              <a:t>Naturalizării</a:t>
            </a:r>
            <a:r>
              <a:rPr lang="fr-FR" dirty="0"/>
              <a:t> ce </a:t>
            </a:r>
            <a:r>
              <a:rPr lang="fr-FR" dirty="0" err="1"/>
              <a:t>punea</a:t>
            </a:r>
            <a:r>
              <a:rPr lang="fr-FR" dirty="0"/>
              <a:t> limite </a:t>
            </a:r>
            <a:r>
              <a:rPr lang="fr-FR" dirty="0" err="1"/>
              <a:t>în</a:t>
            </a:r>
            <a:r>
              <a:rPr lang="fr-FR" dirty="0"/>
              <a:t> </a:t>
            </a:r>
            <a:r>
              <a:rPr lang="fr-FR" dirty="0" err="1"/>
              <a:t>privința</a:t>
            </a:r>
            <a:r>
              <a:rPr lang="fr-FR" dirty="0"/>
              <a:t> </a:t>
            </a:r>
            <a:r>
              <a:rPr lang="fr-FR" dirty="0" err="1"/>
              <a:t>obținerii</a:t>
            </a:r>
            <a:r>
              <a:rPr lang="fr-FR" dirty="0"/>
              <a:t> </a:t>
            </a:r>
            <a:r>
              <a:rPr lang="fr-FR" dirty="0" err="1"/>
              <a:t>cetățeniei</a:t>
            </a:r>
            <a:r>
              <a:rPr lang="fr-FR" dirty="0"/>
              <a:t>, </a:t>
            </a:r>
            <a:r>
              <a:rPr lang="fr-FR" dirty="0" err="1"/>
              <a:t>căci</a:t>
            </a:r>
            <a:r>
              <a:rPr lang="fr-FR" dirty="0"/>
              <a:t> </a:t>
            </a:r>
            <a:r>
              <a:rPr lang="fr-FR" dirty="0" err="1"/>
              <a:t>cetățenii</a:t>
            </a:r>
            <a:r>
              <a:rPr lang="fr-FR" dirty="0"/>
              <a:t> </a:t>
            </a:r>
            <a:r>
              <a:rPr lang="fr-FR" dirty="0" err="1"/>
              <a:t>naturalizați</a:t>
            </a:r>
            <a:r>
              <a:rPr lang="fr-FR" dirty="0"/>
              <a:t> </a:t>
            </a:r>
            <a:r>
              <a:rPr lang="fr-FR" dirty="0" err="1"/>
              <a:t>erau</a:t>
            </a:r>
            <a:r>
              <a:rPr lang="fr-FR" dirty="0"/>
              <a:t> </a:t>
            </a:r>
            <a:r>
              <a:rPr lang="fr-FR" dirty="0" err="1"/>
              <a:t>atrași</a:t>
            </a:r>
            <a:r>
              <a:rPr lang="fr-FR" dirty="0"/>
              <a:t> de </a:t>
            </a:r>
            <a:r>
              <a:rPr lang="fr-FR" dirty="0" err="1"/>
              <a:t>partea</a:t>
            </a:r>
            <a:r>
              <a:rPr lang="fr-FR" dirty="0"/>
              <a:t> </a:t>
            </a:r>
            <a:r>
              <a:rPr lang="fr-FR" dirty="0" err="1"/>
              <a:t>republicană</a:t>
            </a:r>
            <a:r>
              <a:rPr lang="fr-FR" dirty="0"/>
              <a:t>. </a:t>
            </a:r>
            <a:r>
              <a:rPr lang="fr-FR" dirty="0" err="1"/>
              <a:t>Federaliștii</a:t>
            </a:r>
            <a:r>
              <a:rPr lang="fr-FR" dirty="0"/>
              <a:t> </a:t>
            </a:r>
            <a:r>
              <a:rPr lang="fr-FR" dirty="0" err="1"/>
              <a:t>erau</a:t>
            </a:r>
            <a:r>
              <a:rPr lang="fr-FR" dirty="0"/>
              <a:t> </a:t>
            </a:r>
            <a:r>
              <a:rPr lang="fr-FR" dirty="0" err="1"/>
              <a:t>filobritanici</a:t>
            </a:r>
            <a:r>
              <a:rPr lang="fr-FR" dirty="0"/>
              <a:t>, </a:t>
            </a:r>
            <a:r>
              <a:rPr lang="fr-FR" dirty="0" err="1"/>
              <a:t>reprezentând</a:t>
            </a:r>
            <a:r>
              <a:rPr lang="fr-FR" dirty="0"/>
              <a:t> </a:t>
            </a:r>
            <a:r>
              <a:rPr lang="fr-FR" dirty="0" err="1"/>
              <a:t>mediul</a:t>
            </a:r>
            <a:r>
              <a:rPr lang="fr-FR" dirty="0"/>
              <a:t> de </a:t>
            </a:r>
            <a:r>
              <a:rPr lang="fr-FR" dirty="0" err="1"/>
              <a:t>afaceri</a:t>
            </a:r>
            <a:r>
              <a:rPr lang="fr-FR" dirty="0"/>
              <a:t> </a:t>
            </a:r>
            <a:r>
              <a:rPr lang="fr-FR" dirty="0" err="1"/>
              <a:t>și</a:t>
            </a:r>
            <a:r>
              <a:rPr lang="fr-FR" dirty="0"/>
              <a:t> </a:t>
            </a:r>
            <a:r>
              <a:rPr lang="fr-FR" dirty="0" err="1"/>
              <a:t>industria</a:t>
            </a:r>
            <a:r>
              <a:rPr lang="fr-FR" dirty="0"/>
              <a:t>, </a:t>
            </a:r>
            <a:r>
              <a:rPr lang="fr-FR" dirty="0" err="1"/>
              <a:t>preferând</a:t>
            </a:r>
            <a:r>
              <a:rPr lang="fr-FR" dirty="0"/>
              <a:t> un </a:t>
            </a:r>
            <a:r>
              <a:rPr lang="fr-FR" dirty="0" err="1"/>
              <a:t>război</a:t>
            </a:r>
            <a:r>
              <a:rPr lang="fr-FR" dirty="0"/>
              <a:t> </a:t>
            </a:r>
            <a:r>
              <a:rPr lang="fr-FR" dirty="0" err="1"/>
              <a:t>cu</a:t>
            </a:r>
            <a:r>
              <a:rPr lang="fr-FR" dirty="0"/>
              <a:t> </a:t>
            </a:r>
            <a:r>
              <a:rPr lang="fr-FR" dirty="0" err="1"/>
              <a:t>Franța</a:t>
            </a:r>
            <a:r>
              <a:rPr lang="fr-FR" dirty="0"/>
              <a:t>. </a:t>
            </a:r>
            <a:r>
              <a:rPr lang="fr-FR" dirty="0" err="1"/>
              <a:t>Republicanii</a:t>
            </a:r>
            <a:r>
              <a:rPr lang="fr-FR" dirty="0"/>
              <a:t>, </a:t>
            </a:r>
            <a:r>
              <a:rPr lang="fr-FR" dirty="0" err="1"/>
              <a:t>în</a:t>
            </a:r>
            <a:r>
              <a:rPr lang="fr-FR" dirty="0"/>
              <a:t> </a:t>
            </a:r>
            <a:r>
              <a:rPr lang="fr-FR" dirty="0" err="1"/>
              <a:t>frunte</a:t>
            </a:r>
            <a:r>
              <a:rPr lang="fr-FR" dirty="0"/>
              <a:t> </a:t>
            </a:r>
            <a:r>
              <a:rPr lang="fr-FR" dirty="0" err="1"/>
              <a:t>cu</a:t>
            </a:r>
            <a:r>
              <a:rPr lang="fr-FR" dirty="0"/>
              <a:t> Thomas Jefferson, </a:t>
            </a:r>
            <a:r>
              <a:rPr lang="fr-FR" dirty="0" err="1"/>
              <a:t>erau</a:t>
            </a:r>
            <a:r>
              <a:rPr lang="fr-FR" dirty="0"/>
              <a:t> </a:t>
            </a:r>
            <a:r>
              <a:rPr lang="fr-FR" dirty="0" err="1"/>
              <a:t>filofrancezi</a:t>
            </a:r>
            <a:r>
              <a:rPr lang="fr-FR" dirty="0"/>
              <a:t> </a:t>
            </a:r>
            <a:r>
              <a:rPr lang="fr-FR" dirty="0" err="1"/>
              <a:t>și</a:t>
            </a:r>
            <a:r>
              <a:rPr lang="fr-FR" dirty="0"/>
              <a:t> </a:t>
            </a:r>
            <a:r>
              <a:rPr lang="fr-FR" dirty="0" err="1"/>
              <a:t>împotriva</a:t>
            </a:r>
            <a:r>
              <a:rPr lang="fr-FR" dirty="0"/>
              <a:t> </a:t>
            </a:r>
            <a:r>
              <a:rPr lang="fr-FR" dirty="0" err="1"/>
              <a:t>britanicilor</a:t>
            </a:r>
            <a:r>
              <a:rPr lang="fr-FR" dirty="0"/>
              <a:t>, </a:t>
            </a:r>
            <a:r>
              <a:rPr lang="fr-FR" dirty="0" err="1"/>
              <a:t>reprezentând</a:t>
            </a:r>
            <a:r>
              <a:rPr lang="fr-FR" dirty="0"/>
              <a:t> </a:t>
            </a:r>
            <a:r>
              <a:rPr lang="fr-FR" dirty="0" err="1"/>
              <a:t>populația</a:t>
            </a:r>
            <a:r>
              <a:rPr lang="fr-FR" dirty="0"/>
              <a:t> </a:t>
            </a:r>
            <a:r>
              <a:rPr lang="fr-FR" dirty="0" err="1"/>
              <a:t>lucrătoare</a:t>
            </a:r>
            <a:r>
              <a:rPr lang="fr-FR" dirty="0"/>
              <a:t>. </a:t>
            </a:r>
            <a:r>
              <a:rPr lang="en-US" dirty="0" err="1"/>
              <a:t>În</a:t>
            </a:r>
            <a:r>
              <a:rPr lang="en-US" dirty="0"/>
              <a:t> 1793 s-a </a:t>
            </a:r>
            <a:r>
              <a:rPr lang="en-US" dirty="0" err="1"/>
              <a:t>inventat</a:t>
            </a:r>
            <a:r>
              <a:rPr lang="en-US" dirty="0"/>
              <a:t> </a:t>
            </a:r>
            <a:r>
              <a:rPr lang="en-US" dirty="0" err="1"/>
              <a:t>mecanismul</a:t>
            </a:r>
            <a:r>
              <a:rPr lang="en-US" dirty="0"/>
              <a:t> care </a:t>
            </a:r>
            <a:r>
              <a:rPr lang="en-US" dirty="0" err="1"/>
              <a:t>facilita</a:t>
            </a:r>
            <a:r>
              <a:rPr lang="en-US" dirty="0"/>
              <a:t> </a:t>
            </a:r>
            <a:r>
              <a:rPr lang="en-US" dirty="0" err="1"/>
              <a:t>recoltarea</a:t>
            </a:r>
            <a:r>
              <a:rPr lang="en-US" dirty="0"/>
              <a:t> </a:t>
            </a:r>
            <a:r>
              <a:rPr lang="en-US" dirty="0" err="1"/>
              <a:t>bumbacului</a:t>
            </a:r>
            <a:r>
              <a:rPr lang="en-US" dirty="0"/>
              <a:t>, </a:t>
            </a:r>
            <a:r>
              <a:rPr lang="en-US" dirty="0" err="1"/>
              <a:t>comerțul</a:t>
            </a:r>
            <a:r>
              <a:rPr lang="en-US" dirty="0"/>
              <a:t> cu </a:t>
            </a:r>
            <a:r>
              <a:rPr lang="en-US" dirty="0" err="1"/>
              <a:t>bumbac</a:t>
            </a:r>
            <a:r>
              <a:rPr lang="en-US" dirty="0"/>
              <a:t> </a:t>
            </a:r>
            <a:r>
              <a:rPr lang="en-US" dirty="0" err="1"/>
              <a:t>luând</a:t>
            </a:r>
            <a:r>
              <a:rPr lang="en-US" dirty="0"/>
              <a:t> </a:t>
            </a:r>
            <a:r>
              <a:rPr lang="en-US" dirty="0" err="1"/>
              <a:t>amploare</a:t>
            </a:r>
            <a:r>
              <a:rPr lang="en-US" dirty="0"/>
              <a:t>. John Adams a </a:t>
            </a:r>
            <a:r>
              <a:rPr lang="en-US" dirty="0" err="1"/>
              <a:t>încheiat</a:t>
            </a:r>
            <a:r>
              <a:rPr lang="en-US" dirty="0"/>
              <a:t> un </a:t>
            </a:r>
            <a:r>
              <a:rPr lang="en-US" dirty="0" err="1"/>
              <a:t>acord</a:t>
            </a:r>
            <a:r>
              <a:rPr lang="en-US" dirty="0"/>
              <a:t> de </a:t>
            </a:r>
            <a:r>
              <a:rPr lang="en-US" dirty="0" err="1"/>
              <a:t>politică</a:t>
            </a:r>
            <a:r>
              <a:rPr lang="en-US" dirty="0"/>
              <a:t> </a:t>
            </a:r>
            <a:r>
              <a:rPr lang="en-US" dirty="0" err="1"/>
              <a:t>externă</a:t>
            </a:r>
            <a:r>
              <a:rPr lang="en-US" dirty="0"/>
              <a:t> cu </a:t>
            </a:r>
            <a:r>
              <a:rPr lang="en-US" dirty="0" err="1"/>
              <a:t>Franța</a:t>
            </a:r>
            <a:r>
              <a:rPr lang="en-US" dirty="0"/>
              <a:t> </a:t>
            </a:r>
            <a:r>
              <a:rPr lang="en-US" dirty="0" err="1"/>
              <a:t>prin</a:t>
            </a:r>
            <a:r>
              <a:rPr lang="en-US" dirty="0"/>
              <a:t> care </a:t>
            </a:r>
            <a:r>
              <a:rPr lang="en-US" dirty="0" err="1"/>
              <a:t>francezii</a:t>
            </a:r>
            <a:r>
              <a:rPr lang="en-US" dirty="0"/>
              <a:t> </a:t>
            </a:r>
            <a:r>
              <a:rPr lang="en-US" dirty="0" err="1"/>
              <a:t>acceptau</a:t>
            </a:r>
            <a:r>
              <a:rPr lang="en-US" dirty="0"/>
              <a:t> </a:t>
            </a:r>
            <a:r>
              <a:rPr lang="en-US" dirty="0" err="1"/>
              <a:t>libertatea</a:t>
            </a:r>
            <a:r>
              <a:rPr lang="en-US" dirty="0"/>
              <a:t> </a:t>
            </a:r>
            <a:r>
              <a:rPr lang="en-US" dirty="0" err="1"/>
              <a:t>comerțului</a:t>
            </a:r>
            <a:r>
              <a:rPr lang="en-US" dirty="0"/>
              <a:t> </a:t>
            </a:r>
            <a:r>
              <a:rPr lang="en-US" dirty="0" err="1"/>
              <a:t>pentru</a:t>
            </a:r>
            <a:r>
              <a:rPr lang="en-US" dirty="0"/>
              <a:t> </a:t>
            </a:r>
            <a:r>
              <a:rPr lang="en-US" dirty="0" err="1"/>
              <a:t>statele</a:t>
            </a:r>
            <a:r>
              <a:rPr lang="en-US" dirty="0"/>
              <a:t> </a:t>
            </a:r>
            <a:r>
              <a:rPr lang="en-US" dirty="0" err="1"/>
              <a:t>neute</a:t>
            </a:r>
            <a:r>
              <a:rPr lang="en-US" dirty="0"/>
              <a:t> </a:t>
            </a:r>
            <a:r>
              <a:rPr lang="en-US" dirty="0" err="1"/>
              <a:t>și</a:t>
            </a:r>
            <a:r>
              <a:rPr lang="en-US" dirty="0"/>
              <a:t> </a:t>
            </a:r>
            <a:r>
              <a:rPr lang="en-US" dirty="0" err="1"/>
              <a:t>acceptau</a:t>
            </a:r>
            <a:r>
              <a:rPr lang="en-US" dirty="0"/>
              <a:t> </a:t>
            </a:r>
            <a:r>
              <a:rPr lang="en-US" dirty="0" err="1"/>
              <a:t>să</a:t>
            </a:r>
            <a:r>
              <a:rPr lang="en-US" dirty="0"/>
              <a:t> fie abrogate </a:t>
            </a:r>
            <a:r>
              <a:rPr lang="en-US" dirty="0" err="1"/>
              <a:t>tratatele</a:t>
            </a:r>
            <a:r>
              <a:rPr lang="en-US" dirty="0"/>
              <a:t> </a:t>
            </a:r>
            <a:r>
              <a:rPr lang="en-US" dirty="0" err="1"/>
              <a:t>semnate</a:t>
            </a:r>
            <a:r>
              <a:rPr lang="en-US" dirty="0"/>
              <a:t> </a:t>
            </a:r>
            <a:r>
              <a:rPr lang="en-US" dirty="0" err="1"/>
              <a:t>după</a:t>
            </a:r>
            <a:r>
              <a:rPr lang="en-US" dirty="0"/>
              <a:t> </a:t>
            </a:r>
            <a:r>
              <a:rPr lang="en-US" dirty="0" err="1"/>
              <a:t>războiul</a:t>
            </a:r>
            <a:r>
              <a:rPr lang="en-US" dirty="0"/>
              <a:t> de </a:t>
            </a:r>
            <a:r>
              <a:rPr lang="en-US" dirty="0" err="1"/>
              <a:t>independența</a:t>
            </a:r>
            <a:r>
              <a:rPr lang="en-US" dirty="0"/>
              <a:t>. </a:t>
            </a:r>
            <a:r>
              <a:rPr lang="en-US" dirty="0" err="1"/>
              <a:t>În</a:t>
            </a:r>
            <a:r>
              <a:rPr lang="en-US" dirty="0"/>
              <a:t> 1800, Thomas Jefferson </a:t>
            </a:r>
            <a:r>
              <a:rPr lang="en-US" dirty="0" err="1"/>
              <a:t>este</a:t>
            </a:r>
            <a:r>
              <a:rPr lang="en-US" dirty="0"/>
              <a:t> ales </a:t>
            </a:r>
            <a:r>
              <a:rPr lang="en-US" dirty="0" err="1"/>
              <a:t>președinte</a:t>
            </a:r>
            <a:r>
              <a:rPr lang="en-US" dirty="0"/>
              <a:t>. </a:t>
            </a:r>
            <a:r>
              <a:rPr lang="fr-FR" dirty="0" err="1"/>
              <a:t>Mandatul</a:t>
            </a:r>
            <a:r>
              <a:rPr lang="fr-FR" dirty="0"/>
              <a:t> </a:t>
            </a:r>
            <a:r>
              <a:rPr lang="fr-FR" dirty="0" err="1"/>
              <a:t>sau</a:t>
            </a:r>
            <a:r>
              <a:rPr lang="fr-FR" dirty="0"/>
              <a:t> a </a:t>
            </a:r>
            <a:r>
              <a:rPr lang="fr-FR" dirty="0" err="1"/>
              <a:t>fost</a:t>
            </a:r>
            <a:r>
              <a:rPr lang="fr-FR" dirty="0"/>
              <a:t> </a:t>
            </a:r>
            <a:r>
              <a:rPr lang="fr-FR" dirty="0" err="1"/>
              <a:t>marcat</a:t>
            </a:r>
            <a:r>
              <a:rPr lang="fr-FR" dirty="0"/>
              <a:t> de o </a:t>
            </a:r>
            <a:r>
              <a:rPr lang="fr-FR" dirty="0" err="1"/>
              <a:t>perioada</a:t>
            </a:r>
            <a:r>
              <a:rPr lang="fr-FR" dirty="0"/>
              <a:t> </a:t>
            </a:r>
            <a:r>
              <a:rPr lang="fr-FR" dirty="0" err="1"/>
              <a:t>agitată</a:t>
            </a:r>
            <a:r>
              <a:rPr lang="fr-FR" dirty="0"/>
              <a:t> </a:t>
            </a:r>
            <a:r>
              <a:rPr lang="fr-FR" dirty="0" err="1"/>
              <a:t>pe</a:t>
            </a:r>
            <a:r>
              <a:rPr lang="fr-FR" dirty="0"/>
              <a:t> plan </a:t>
            </a:r>
            <a:r>
              <a:rPr lang="fr-FR" dirty="0" err="1"/>
              <a:t>extern</a:t>
            </a:r>
            <a:r>
              <a:rPr lang="fr-FR" dirty="0"/>
              <a:t>. </a:t>
            </a:r>
            <a:r>
              <a:rPr lang="fr-FR" dirty="0" err="1"/>
              <a:t>Marea</a:t>
            </a:r>
            <a:r>
              <a:rPr lang="fr-FR" dirty="0"/>
              <a:t> lui </a:t>
            </a:r>
            <a:r>
              <a:rPr lang="fr-FR" dirty="0" err="1"/>
              <a:t>afacere</a:t>
            </a:r>
            <a:r>
              <a:rPr lang="fr-FR" dirty="0"/>
              <a:t> de </a:t>
            </a:r>
            <a:r>
              <a:rPr lang="fr-FR" dirty="0" err="1"/>
              <a:t>succes</a:t>
            </a:r>
            <a:r>
              <a:rPr lang="fr-FR" dirty="0"/>
              <a:t> a </a:t>
            </a:r>
            <a:r>
              <a:rPr lang="fr-FR" dirty="0" err="1"/>
              <a:t>fost</a:t>
            </a:r>
            <a:r>
              <a:rPr lang="fr-FR" dirty="0"/>
              <a:t> </a:t>
            </a:r>
            <a:r>
              <a:rPr lang="fr-FR" dirty="0" err="1"/>
              <a:t>achiziționarea</a:t>
            </a:r>
            <a:r>
              <a:rPr lang="fr-FR" dirty="0"/>
              <a:t> </a:t>
            </a:r>
            <a:r>
              <a:rPr lang="fr-FR" dirty="0" err="1"/>
              <a:t>Louisianei</a:t>
            </a:r>
            <a:r>
              <a:rPr lang="fr-FR" dirty="0"/>
              <a:t> de la </a:t>
            </a:r>
            <a:r>
              <a:rPr lang="fr-FR" dirty="0" err="1"/>
              <a:t>Napleon</a:t>
            </a:r>
            <a:r>
              <a:rPr lang="fr-FR" dirty="0"/>
              <a:t> </a:t>
            </a:r>
            <a:r>
              <a:rPr lang="fr-FR" dirty="0" err="1"/>
              <a:t>pe</a:t>
            </a:r>
            <a:r>
              <a:rPr lang="fr-FR" dirty="0"/>
              <a:t> 11 </a:t>
            </a:r>
            <a:r>
              <a:rPr lang="fr-FR" dirty="0" err="1"/>
              <a:t>milioane</a:t>
            </a:r>
            <a:r>
              <a:rPr lang="fr-FR" dirty="0"/>
              <a:t> de </a:t>
            </a:r>
            <a:r>
              <a:rPr lang="fr-FR" dirty="0" err="1"/>
              <a:t>dolari</a:t>
            </a:r>
            <a:r>
              <a:rPr lang="fr-FR" dirty="0"/>
              <a:t> </a:t>
            </a:r>
            <a:r>
              <a:rPr lang="fr-FR" dirty="0" err="1"/>
              <a:t>în</a:t>
            </a:r>
            <a:r>
              <a:rPr lang="fr-FR" dirty="0"/>
              <a:t> 1803 </a:t>
            </a:r>
            <a:r>
              <a:rPr lang="fr-FR" dirty="0" err="1"/>
              <a:t>după</a:t>
            </a:r>
            <a:r>
              <a:rPr lang="fr-FR" dirty="0"/>
              <a:t> ce a </a:t>
            </a:r>
            <a:r>
              <a:rPr lang="fr-FR" dirty="0" err="1"/>
              <a:t>recuperat</a:t>
            </a:r>
            <a:r>
              <a:rPr lang="fr-FR" dirty="0"/>
              <a:t>-o </a:t>
            </a:r>
            <a:r>
              <a:rPr lang="fr-FR" dirty="0" err="1"/>
              <a:t>în</a:t>
            </a:r>
            <a:r>
              <a:rPr lang="fr-FR" dirty="0"/>
              <a:t> 1800 de la </a:t>
            </a:r>
            <a:r>
              <a:rPr lang="fr-FR" dirty="0" err="1"/>
              <a:t>spanioli</a:t>
            </a:r>
            <a:r>
              <a:rPr lang="fr-FR" dirty="0"/>
              <a:t> </a:t>
            </a:r>
            <a:r>
              <a:rPr lang="fr-FR" dirty="0" err="1"/>
              <a:t>pentru</a:t>
            </a:r>
            <a:r>
              <a:rPr lang="fr-FR" dirty="0"/>
              <a:t> a </a:t>
            </a:r>
            <a:r>
              <a:rPr lang="fr-FR" dirty="0" err="1"/>
              <a:t>obține</a:t>
            </a:r>
            <a:r>
              <a:rPr lang="fr-FR" dirty="0"/>
              <a:t> </a:t>
            </a:r>
            <a:r>
              <a:rPr lang="fr-FR" dirty="0" err="1"/>
              <a:t>bunăvoința</a:t>
            </a:r>
            <a:r>
              <a:rPr lang="fr-FR" dirty="0"/>
              <a:t> </a:t>
            </a:r>
            <a:r>
              <a:rPr lang="fr-FR" dirty="0" err="1"/>
              <a:t>americanilor</a:t>
            </a:r>
            <a:r>
              <a:rPr lang="fr-FR" dirty="0"/>
              <a:t>. </a:t>
            </a:r>
            <a:r>
              <a:rPr lang="fr-FR" dirty="0" err="1"/>
              <a:t>Napoleon</a:t>
            </a:r>
            <a:r>
              <a:rPr lang="fr-FR" dirty="0"/>
              <a:t> </a:t>
            </a:r>
            <a:r>
              <a:rPr lang="fr-FR" dirty="0" err="1"/>
              <a:t>și-ar</a:t>
            </a:r>
            <a:r>
              <a:rPr lang="fr-FR" dirty="0"/>
              <a:t> fi </a:t>
            </a:r>
            <a:r>
              <a:rPr lang="fr-FR" dirty="0" err="1"/>
              <a:t>dorit</a:t>
            </a:r>
            <a:r>
              <a:rPr lang="fr-FR" dirty="0"/>
              <a:t> </a:t>
            </a:r>
            <a:r>
              <a:rPr lang="fr-FR" dirty="0" err="1"/>
              <a:t>că</a:t>
            </a:r>
            <a:r>
              <a:rPr lang="fr-FR" dirty="0"/>
              <a:t> </a:t>
            </a:r>
            <a:r>
              <a:rPr lang="fr-FR" dirty="0" err="1"/>
              <a:t>Franța</a:t>
            </a:r>
            <a:r>
              <a:rPr lang="fr-FR" dirty="0"/>
              <a:t> </a:t>
            </a:r>
            <a:r>
              <a:rPr lang="fr-FR" dirty="0" err="1"/>
              <a:t>să</a:t>
            </a:r>
            <a:r>
              <a:rPr lang="fr-FR" dirty="0"/>
              <a:t> </a:t>
            </a:r>
            <a:r>
              <a:rPr lang="fr-FR" dirty="0" err="1"/>
              <a:t>își</a:t>
            </a:r>
            <a:r>
              <a:rPr lang="fr-FR" dirty="0"/>
              <a:t> </a:t>
            </a:r>
            <a:r>
              <a:rPr lang="fr-FR" dirty="0" err="1"/>
              <a:t>reia</a:t>
            </a:r>
            <a:r>
              <a:rPr lang="fr-FR" dirty="0"/>
              <a:t> </a:t>
            </a:r>
            <a:r>
              <a:rPr lang="fr-FR" dirty="0" err="1"/>
              <a:t>poziția</a:t>
            </a:r>
            <a:r>
              <a:rPr lang="fr-FR" dirty="0"/>
              <a:t> </a:t>
            </a:r>
            <a:r>
              <a:rPr lang="fr-FR" dirty="0" err="1"/>
              <a:t>în</a:t>
            </a:r>
            <a:r>
              <a:rPr lang="fr-FR" dirty="0"/>
              <a:t> </a:t>
            </a:r>
            <a:r>
              <a:rPr lang="fr-FR" dirty="0" err="1"/>
              <a:t>Caraibe</a:t>
            </a:r>
            <a:r>
              <a:rPr lang="fr-FR" dirty="0"/>
              <a:t> </a:t>
            </a:r>
            <a:r>
              <a:rPr lang="fr-FR" dirty="0" err="1"/>
              <a:t>și</a:t>
            </a:r>
            <a:r>
              <a:rPr lang="fr-FR" dirty="0"/>
              <a:t> </a:t>
            </a:r>
            <a:r>
              <a:rPr lang="fr-FR" dirty="0" err="1"/>
              <a:t>să</a:t>
            </a:r>
            <a:r>
              <a:rPr lang="fr-FR" dirty="0"/>
              <a:t> </a:t>
            </a:r>
            <a:r>
              <a:rPr lang="fr-FR" dirty="0" err="1"/>
              <a:t>reia</a:t>
            </a:r>
            <a:r>
              <a:rPr lang="fr-FR" dirty="0"/>
              <a:t> </a:t>
            </a:r>
            <a:r>
              <a:rPr lang="fr-FR" dirty="0" err="1"/>
              <a:t>ulterior</a:t>
            </a:r>
            <a:r>
              <a:rPr lang="fr-FR" dirty="0"/>
              <a:t> </a:t>
            </a:r>
            <a:r>
              <a:rPr lang="fr-FR" dirty="0" err="1"/>
              <a:t>Lousiana</a:t>
            </a:r>
            <a:r>
              <a:rPr lang="fr-FR" dirty="0"/>
              <a:t>, dar </a:t>
            </a:r>
            <a:r>
              <a:rPr lang="fr-FR" dirty="0" err="1"/>
              <a:t>situația</a:t>
            </a:r>
            <a:r>
              <a:rPr lang="fr-FR" dirty="0"/>
              <a:t> s-a </a:t>
            </a:r>
            <a:r>
              <a:rPr lang="fr-FR" dirty="0" err="1"/>
              <a:t>complicat</a:t>
            </a:r>
            <a:r>
              <a:rPr lang="fr-FR" dirty="0"/>
              <a:t> </a:t>
            </a:r>
            <a:r>
              <a:rPr lang="fr-FR" dirty="0" err="1"/>
              <a:t>după</a:t>
            </a:r>
            <a:r>
              <a:rPr lang="fr-FR" dirty="0"/>
              <a:t> </a:t>
            </a:r>
            <a:r>
              <a:rPr lang="fr-FR" dirty="0" err="1"/>
              <a:t>declanșarea</a:t>
            </a:r>
            <a:r>
              <a:rPr lang="fr-FR" dirty="0"/>
              <a:t> </a:t>
            </a:r>
            <a:r>
              <a:rPr lang="fr-FR" dirty="0" err="1"/>
              <a:t>revoluției</a:t>
            </a:r>
            <a:r>
              <a:rPr lang="fr-FR" dirty="0"/>
              <a:t> </a:t>
            </a:r>
            <a:r>
              <a:rPr lang="fr-FR" dirty="0" err="1"/>
              <a:t>din</a:t>
            </a:r>
            <a:r>
              <a:rPr lang="fr-FR" dirty="0"/>
              <a:t> Santo Domingo (ce </a:t>
            </a:r>
            <a:r>
              <a:rPr lang="fr-FR" dirty="0" err="1"/>
              <a:t>producea</a:t>
            </a:r>
            <a:r>
              <a:rPr lang="fr-FR" dirty="0"/>
              <a:t> </a:t>
            </a:r>
            <a:r>
              <a:rPr lang="fr-FR" dirty="0" err="1"/>
              <a:t>cel</a:t>
            </a:r>
            <a:r>
              <a:rPr lang="fr-FR" dirty="0"/>
              <a:t> mai </a:t>
            </a:r>
            <a:r>
              <a:rPr lang="fr-FR" dirty="0" err="1"/>
              <a:t>mult</a:t>
            </a:r>
            <a:r>
              <a:rPr lang="fr-FR" dirty="0"/>
              <a:t> </a:t>
            </a:r>
            <a:r>
              <a:rPr lang="fr-FR" dirty="0" err="1"/>
              <a:t>zahăr</a:t>
            </a:r>
            <a:r>
              <a:rPr lang="fr-FR" dirty="0"/>
              <a:t>), </a:t>
            </a:r>
            <a:r>
              <a:rPr lang="fr-FR" dirty="0" err="1"/>
              <a:t>fiind</a:t>
            </a:r>
            <a:r>
              <a:rPr lang="fr-FR" dirty="0"/>
              <a:t> </a:t>
            </a:r>
            <a:r>
              <a:rPr lang="fr-FR" dirty="0" err="1"/>
              <a:t>ințial</a:t>
            </a:r>
            <a:r>
              <a:rPr lang="fr-FR" dirty="0"/>
              <a:t> </a:t>
            </a:r>
            <a:r>
              <a:rPr lang="fr-FR" dirty="0" err="1"/>
              <a:t>imparita</a:t>
            </a:r>
            <a:r>
              <a:rPr lang="fr-FR" dirty="0"/>
              <a:t> </a:t>
            </a:r>
            <a:r>
              <a:rPr lang="fr-FR" dirty="0" err="1"/>
              <a:t>între</a:t>
            </a:r>
            <a:r>
              <a:rPr lang="fr-FR" dirty="0"/>
              <a:t> </a:t>
            </a:r>
            <a:r>
              <a:rPr lang="fr-FR" dirty="0" err="1"/>
              <a:t>Franța</a:t>
            </a:r>
            <a:r>
              <a:rPr lang="fr-FR" dirty="0"/>
              <a:t> </a:t>
            </a:r>
            <a:r>
              <a:rPr lang="fr-FR" dirty="0" err="1"/>
              <a:t>și</a:t>
            </a:r>
            <a:r>
              <a:rPr lang="fr-FR" dirty="0"/>
              <a:t> </a:t>
            </a:r>
            <a:r>
              <a:rPr lang="fr-FR" dirty="0" err="1"/>
              <a:t>Spania</a:t>
            </a:r>
            <a:r>
              <a:rPr lang="fr-FR" dirty="0"/>
              <a:t>, </a:t>
            </a:r>
            <a:r>
              <a:rPr lang="fr-FR" dirty="0" err="1"/>
              <a:t>colonizată</a:t>
            </a:r>
            <a:r>
              <a:rPr lang="fr-FR" dirty="0"/>
              <a:t> </a:t>
            </a:r>
            <a:r>
              <a:rPr lang="fr-FR" dirty="0" err="1"/>
              <a:t>cu</a:t>
            </a:r>
            <a:r>
              <a:rPr lang="fr-FR" dirty="0"/>
              <a:t> </a:t>
            </a:r>
            <a:r>
              <a:rPr lang="fr-FR" dirty="0" err="1"/>
              <a:t>sclavi</a:t>
            </a:r>
            <a:r>
              <a:rPr lang="fr-FR" dirty="0"/>
              <a:t> </a:t>
            </a:r>
            <a:r>
              <a:rPr lang="fr-FR" dirty="0" err="1"/>
              <a:t>africani</a:t>
            </a:r>
            <a:r>
              <a:rPr lang="fr-FR" dirty="0"/>
              <a:t>, </a:t>
            </a:r>
            <a:r>
              <a:rPr lang="fr-FR" dirty="0" err="1"/>
              <a:t>sclavia</a:t>
            </a:r>
            <a:r>
              <a:rPr lang="fr-FR" dirty="0"/>
              <a:t> </a:t>
            </a:r>
            <a:r>
              <a:rPr lang="fr-FR" dirty="0" err="1"/>
              <a:t>fiind</a:t>
            </a:r>
            <a:r>
              <a:rPr lang="fr-FR" dirty="0"/>
              <a:t> </a:t>
            </a:r>
            <a:r>
              <a:rPr lang="fr-FR" dirty="0" err="1"/>
              <a:t>reintrodusă</a:t>
            </a:r>
            <a:r>
              <a:rPr lang="fr-FR" dirty="0"/>
              <a:t> </a:t>
            </a:r>
            <a:r>
              <a:rPr lang="fr-FR" dirty="0" err="1"/>
              <a:t>în</a:t>
            </a:r>
            <a:r>
              <a:rPr lang="fr-FR" dirty="0"/>
              <a:t> 1802, ce </a:t>
            </a:r>
            <a:r>
              <a:rPr lang="fr-FR" dirty="0" err="1"/>
              <a:t>ulterior</a:t>
            </a:r>
            <a:r>
              <a:rPr lang="fr-FR" dirty="0"/>
              <a:t>, </a:t>
            </a:r>
            <a:r>
              <a:rPr lang="fr-FR" dirty="0" err="1"/>
              <a:t>în</a:t>
            </a:r>
            <a:r>
              <a:rPr lang="fr-FR" dirty="0"/>
              <a:t> 1804, </a:t>
            </a:r>
            <a:r>
              <a:rPr lang="fr-FR" dirty="0" err="1"/>
              <a:t>reobtinuta</a:t>
            </a:r>
            <a:r>
              <a:rPr lang="fr-FR" dirty="0"/>
              <a:t> </a:t>
            </a:r>
            <a:r>
              <a:rPr lang="fr-FR" dirty="0" err="1"/>
              <a:t>integral</a:t>
            </a:r>
            <a:r>
              <a:rPr lang="fr-FR" dirty="0"/>
              <a:t> de </a:t>
            </a:r>
            <a:r>
              <a:rPr lang="fr-FR" dirty="0" err="1"/>
              <a:t>francezi</a:t>
            </a:r>
            <a:r>
              <a:rPr lang="fr-FR" dirty="0"/>
              <a:t>, </a:t>
            </a:r>
            <a:r>
              <a:rPr lang="fr-FR" dirty="0" err="1"/>
              <a:t>își</a:t>
            </a:r>
            <a:r>
              <a:rPr lang="fr-FR" dirty="0"/>
              <a:t> va </a:t>
            </a:r>
            <a:r>
              <a:rPr lang="fr-FR" dirty="0" err="1"/>
              <a:t>declara</a:t>
            </a:r>
            <a:r>
              <a:rPr lang="fr-FR" dirty="0"/>
              <a:t> </a:t>
            </a:r>
            <a:r>
              <a:rPr lang="fr-FR" dirty="0" err="1"/>
              <a:t>independența</a:t>
            </a:r>
            <a:r>
              <a:rPr lang="fr-FR" dirty="0"/>
              <a:t> , </a:t>
            </a:r>
            <a:r>
              <a:rPr lang="fr-FR" dirty="0" err="1"/>
              <a:t>luând</a:t>
            </a:r>
            <a:r>
              <a:rPr lang="fr-FR" dirty="0"/>
              <a:t> </a:t>
            </a:r>
            <a:r>
              <a:rPr lang="fr-FR" dirty="0" err="1"/>
              <a:t>naștere</a:t>
            </a:r>
            <a:r>
              <a:rPr lang="fr-FR" dirty="0"/>
              <a:t> </a:t>
            </a:r>
            <a:r>
              <a:rPr lang="fr-FR" dirty="0" err="1"/>
              <a:t>Haiti</a:t>
            </a:r>
            <a:r>
              <a:rPr lang="fr-FR" dirty="0"/>
              <a:t>. </a:t>
            </a:r>
            <a:r>
              <a:rPr lang="en-US" dirty="0"/>
              <a:t>Jefferson s-a </a:t>
            </a:r>
            <a:r>
              <a:rPr lang="en-US" dirty="0" err="1"/>
              <a:t>înfruntat</a:t>
            </a:r>
            <a:r>
              <a:rPr lang="en-US" dirty="0"/>
              <a:t> </a:t>
            </a:r>
            <a:r>
              <a:rPr lang="en-US" dirty="0" err="1"/>
              <a:t>în</a:t>
            </a:r>
            <a:r>
              <a:rPr lang="en-US" dirty="0"/>
              <a:t> </a:t>
            </a:r>
            <a:r>
              <a:rPr lang="en-US" dirty="0" err="1"/>
              <a:t>continuare</a:t>
            </a:r>
            <a:r>
              <a:rPr lang="en-US" dirty="0"/>
              <a:t> cu </a:t>
            </a:r>
            <a:r>
              <a:rPr lang="en-US" dirty="0" err="1"/>
              <a:t>probleme</a:t>
            </a:r>
            <a:r>
              <a:rPr lang="en-US" dirty="0"/>
              <a:t> </a:t>
            </a:r>
            <a:r>
              <a:rPr lang="en-US" dirty="0" err="1"/>
              <a:t>privind</a:t>
            </a:r>
            <a:r>
              <a:rPr lang="en-US" dirty="0"/>
              <a:t> </a:t>
            </a:r>
            <a:r>
              <a:rPr lang="en-US" dirty="0" err="1"/>
              <a:t>războiul</a:t>
            </a:r>
            <a:r>
              <a:rPr lang="en-US" dirty="0"/>
              <a:t> </a:t>
            </a:r>
            <a:r>
              <a:rPr lang="en-US" dirty="0" err="1"/>
              <a:t>franco-britanic</a:t>
            </a:r>
            <a:r>
              <a:rPr lang="en-US" dirty="0"/>
              <a:t>. </a:t>
            </a:r>
            <a:r>
              <a:rPr lang="en-US" dirty="0" err="1"/>
              <a:t>Britanicii</a:t>
            </a:r>
            <a:r>
              <a:rPr lang="en-US" dirty="0"/>
              <a:t> </a:t>
            </a:r>
            <a:r>
              <a:rPr lang="en-US" dirty="0" err="1"/>
              <a:t>controlau</a:t>
            </a:r>
            <a:r>
              <a:rPr lang="en-US" dirty="0"/>
              <a:t> </a:t>
            </a:r>
            <a:r>
              <a:rPr lang="en-US" dirty="0" err="1"/>
              <a:t>și</a:t>
            </a:r>
            <a:r>
              <a:rPr lang="en-US" dirty="0"/>
              <a:t> </a:t>
            </a:r>
            <a:r>
              <a:rPr lang="en-US" dirty="0" err="1"/>
              <a:t>confiscau</a:t>
            </a:r>
            <a:r>
              <a:rPr lang="en-US" dirty="0"/>
              <a:t> </a:t>
            </a:r>
            <a:r>
              <a:rPr lang="en-US" dirty="0" err="1"/>
              <a:t>corăbiile</a:t>
            </a:r>
            <a:r>
              <a:rPr lang="en-US" dirty="0"/>
              <a:t> </a:t>
            </a:r>
            <a:r>
              <a:rPr lang="en-US" dirty="0" err="1"/>
              <a:t>americane</a:t>
            </a:r>
            <a:r>
              <a:rPr lang="en-US" dirty="0"/>
              <a:t>. </a:t>
            </a:r>
            <a:r>
              <a:rPr lang="en-US" dirty="0" err="1"/>
              <a:t>În</a:t>
            </a:r>
            <a:r>
              <a:rPr lang="en-US" dirty="0"/>
              <a:t> </a:t>
            </a:r>
            <a:r>
              <a:rPr lang="en-US" dirty="0" err="1"/>
              <a:t>urmă</a:t>
            </a:r>
            <a:r>
              <a:rPr lang="en-US" dirty="0"/>
              <a:t> </a:t>
            </a:r>
            <a:r>
              <a:rPr lang="en-US" dirty="0" err="1"/>
              <a:t>instituirii</a:t>
            </a:r>
            <a:r>
              <a:rPr lang="en-US" dirty="0"/>
              <a:t> </a:t>
            </a:r>
            <a:r>
              <a:rPr lang="en-US" dirty="0" err="1"/>
              <a:t>Blocadei</a:t>
            </a:r>
            <a:r>
              <a:rPr lang="en-US" dirty="0"/>
              <a:t> </a:t>
            </a:r>
            <a:r>
              <a:rPr lang="en-US" dirty="0" err="1"/>
              <a:t>Continentale</a:t>
            </a:r>
            <a:r>
              <a:rPr lang="en-US" dirty="0"/>
              <a:t> de </a:t>
            </a:r>
            <a:r>
              <a:rPr lang="en-US" dirty="0" err="1"/>
              <a:t>către</a:t>
            </a:r>
            <a:r>
              <a:rPr lang="en-US" dirty="0"/>
              <a:t> Napoleon, SUA </a:t>
            </a:r>
            <a:r>
              <a:rPr lang="en-US" dirty="0" err="1"/>
              <a:t>și</a:t>
            </a:r>
            <a:r>
              <a:rPr lang="en-US" dirty="0"/>
              <a:t> </a:t>
            </a:r>
            <a:r>
              <a:rPr lang="en-US" dirty="0" err="1"/>
              <a:t>comerțul</a:t>
            </a:r>
            <a:r>
              <a:rPr lang="en-US" dirty="0"/>
              <a:t> </a:t>
            </a:r>
            <a:r>
              <a:rPr lang="en-US" dirty="0" err="1"/>
              <a:t>britanic</a:t>
            </a:r>
            <a:r>
              <a:rPr lang="en-US" dirty="0"/>
              <a:t> se </a:t>
            </a:r>
            <a:r>
              <a:rPr lang="en-US" dirty="0" err="1"/>
              <a:t>aflau</a:t>
            </a:r>
            <a:r>
              <a:rPr lang="en-US" dirty="0"/>
              <a:t> </a:t>
            </a:r>
            <a:r>
              <a:rPr lang="en-US" dirty="0" err="1"/>
              <a:t>în</a:t>
            </a:r>
            <a:r>
              <a:rPr lang="en-US" dirty="0"/>
              <a:t> mare </a:t>
            </a:r>
            <a:r>
              <a:rPr lang="en-US" dirty="0" err="1"/>
              <a:t>impas</a:t>
            </a:r>
            <a:r>
              <a:rPr lang="en-US" dirty="0" smtClean="0"/>
              <a:t>.</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31408" y="1066800"/>
            <a:ext cx="3060192" cy="4572000"/>
          </a:xfrm>
        </p:spPr>
      </p:pic>
      <p:sp>
        <p:nvSpPr>
          <p:cNvPr id="8" name="TextBox 7"/>
          <p:cNvSpPr txBox="1"/>
          <p:nvPr/>
        </p:nvSpPr>
        <p:spPr>
          <a:xfrm>
            <a:off x="5943600" y="5650468"/>
            <a:ext cx="3048000" cy="369332"/>
          </a:xfrm>
          <a:prstGeom prst="rect">
            <a:avLst/>
          </a:prstGeom>
          <a:noFill/>
        </p:spPr>
        <p:txBody>
          <a:bodyPr wrap="square" rtlCol="0">
            <a:spAutoFit/>
          </a:bodyPr>
          <a:lstStyle/>
          <a:p>
            <a:pPr algn="ctr"/>
            <a:r>
              <a:rPr lang="ro-RO" dirty="0" smtClean="0"/>
              <a:t>Cumpărarea Louisianei</a:t>
            </a:r>
            <a:endParaRPr lang="en-US" dirty="0"/>
          </a:p>
        </p:txBody>
      </p:sp>
    </p:spTree>
    <p:extLst>
      <p:ext uri="{BB962C8B-B14F-4D97-AF65-F5344CB8AC3E}">
        <p14:creationId xmlns:p14="http://schemas.microsoft.com/office/powerpoint/2010/main" val="520791570"/>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9530" y="242887"/>
            <a:ext cx="4908270" cy="5853113"/>
          </a:xfrm>
        </p:spPr>
      </p:pic>
      <p:sp>
        <p:nvSpPr>
          <p:cNvPr id="4" name="Text Placeholder 3"/>
          <p:cNvSpPr>
            <a:spLocks noGrp="1"/>
          </p:cNvSpPr>
          <p:nvPr>
            <p:ph type="body" sz="half" idx="2"/>
          </p:nvPr>
        </p:nvSpPr>
        <p:spPr>
          <a:xfrm>
            <a:off x="0" y="228600"/>
            <a:ext cx="4114800" cy="6781800"/>
          </a:xfrm>
        </p:spPr>
        <p:txBody>
          <a:bodyPr>
            <a:normAutofit/>
          </a:bodyPr>
          <a:lstStyle/>
          <a:p>
            <a:pPr algn="just"/>
            <a:r>
              <a:rPr lang="ro-RO" dirty="0" smtClean="0"/>
              <a:t>	</a:t>
            </a:r>
            <a:r>
              <a:rPr lang="en-US" dirty="0" err="1" smtClean="0"/>
              <a:t>Fără</a:t>
            </a:r>
            <a:r>
              <a:rPr lang="en-US" dirty="0" smtClean="0"/>
              <a:t> </a:t>
            </a:r>
            <a:r>
              <a:rPr lang="en-US" dirty="0" err="1"/>
              <a:t>succes</a:t>
            </a:r>
            <a:r>
              <a:rPr lang="en-US" dirty="0"/>
              <a:t> a </a:t>
            </a:r>
            <a:r>
              <a:rPr lang="en-US" dirty="0" err="1"/>
              <a:t>încercat</a:t>
            </a:r>
            <a:r>
              <a:rPr lang="en-US" dirty="0"/>
              <a:t> Jefferson </a:t>
            </a:r>
            <a:r>
              <a:rPr lang="en-US" dirty="0" err="1"/>
              <a:t>să</a:t>
            </a:r>
            <a:r>
              <a:rPr lang="en-US" dirty="0"/>
              <a:t> </a:t>
            </a:r>
            <a:r>
              <a:rPr lang="en-US" dirty="0" err="1"/>
              <a:t>rezolve</a:t>
            </a:r>
            <a:r>
              <a:rPr lang="en-US" dirty="0"/>
              <a:t> </a:t>
            </a:r>
            <a:r>
              <a:rPr lang="en-US" dirty="0" err="1"/>
              <a:t>situația</a:t>
            </a:r>
            <a:r>
              <a:rPr lang="en-US" dirty="0"/>
              <a:t>. </a:t>
            </a:r>
            <a:r>
              <a:rPr lang="en-US" dirty="0" err="1"/>
              <a:t>În</a:t>
            </a:r>
            <a:r>
              <a:rPr lang="en-US" dirty="0"/>
              <a:t> 1807, </a:t>
            </a:r>
            <a:r>
              <a:rPr lang="en-US" dirty="0" err="1"/>
              <a:t>Congresul</a:t>
            </a:r>
            <a:r>
              <a:rPr lang="en-US" dirty="0"/>
              <a:t> a </a:t>
            </a:r>
            <a:r>
              <a:rPr lang="en-US" dirty="0" err="1"/>
              <a:t>adoptat</a:t>
            </a:r>
            <a:r>
              <a:rPr lang="en-US" dirty="0"/>
              <a:t> </a:t>
            </a:r>
            <a:r>
              <a:rPr lang="en-US" dirty="0" err="1"/>
              <a:t>Legea</a:t>
            </a:r>
            <a:r>
              <a:rPr lang="en-US" dirty="0"/>
              <a:t> </a:t>
            </a:r>
            <a:r>
              <a:rPr lang="en-US" dirty="0" err="1"/>
              <a:t>Embargoului</a:t>
            </a:r>
            <a:r>
              <a:rPr lang="en-US" dirty="0"/>
              <a:t> </a:t>
            </a:r>
            <a:r>
              <a:rPr lang="en-US" dirty="0" err="1"/>
              <a:t>până</a:t>
            </a:r>
            <a:r>
              <a:rPr lang="en-US" dirty="0"/>
              <a:t> </a:t>
            </a:r>
            <a:r>
              <a:rPr lang="en-US" dirty="0" err="1"/>
              <a:t>în</a:t>
            </a:r>
            <a:r>
              <a:rPr lang="en-US" dirty="0"/>
              <a:t> 1809, </a:t>
            </a:r>
            <a:r>
              <a:rPr lang="en-US" dirty="0" err="1"/>
              <a:t>prin</a:t>
            </a:r>
            <a:r>
              <a:rPr lang="en-US" dirty="0"/>
              <a:t> care era </a:t>
            </a:r>
            <a:r>
              <a:rPr lang="en-US" dirty="0" err="1"/>
              <a:t>interzis</a:t>
            </a:r>
            <a:r>
              <a:rPr lang="en-US" dirty="0"/>
              <a:t> </a:t>
            </a:r>
            <a:r>
              <a:rPr lang="en-US" dirty="0" err="1"/>
              <a:t>comerțul</a:t>
            </a:r>
            <a:r>
              <a:rPr lang="en-US" dirty="0"/>
              <a:t> SUA cu state </a:t>
            </a:r>
            <a:r>
              <a:rPr lang="en-US" dirty="0" err="1"/>
              <a:t>beligerante</a:t>
            </a:r>
            <a:r>
              <a:rPr lang="en-US" dirty="0"/>
              <a:t>, </a:t>
            </a:r>
            <a:r>
              <a:rPr lang="en-US" dirty="0" err="1"/>
              <a:t>însă</a:t>
            </a:r>
            <a:r>
              <a:rPr lang="en-US" dirty="0"/>
              <a:t> </a:t>
            </a:r>
            <a:r>
              <a:rPr lang="en-US" dirty="0" err="1"/>
              <a:t>legea</a:t>
            </a:r>
            <a:r>
              <a:rPr lang="en-US" dirty="0"/>
              <a:t> a </a:t>
            </a:r>
            <a:r>
              <a:rPr lang="en-US" dirty="0" err="1"/>
              <a:t>lovit</a:t>
            </a:r>
            <a:r>
              <a:rPr lang="en-US" dirty="0"/>
              <a:t> din </a:t>
            </a:r>
            <a:r>
              <a:rPr lang="en-US" dirty="0" err="1"/>
              <a:t>plin</a:t>
            </a:r>
            <a:r>
              <a:rPr lang="en-US" dirty="0"/>
              <a:t> </a:t>
            </a:r>
            <a:r>
              <a:rPr lang="en-US" dirty="0" err="1"/>
              <a:t>economia</a:t>
            </a:r>
            <a:r>
              <a:rPr lang="en-US" dirty="0"/>
              <a:t> </a:t>
            </a:r>
            <a:r>
              <a:rPr lang="en-US" dirty="0" err="1"/>
              <a:t>americană</a:t>
            </a:r>
            <a:r>
              <a:rPr lang="en-US" dirty="0"/>
              <a:t>. </a:t>
            </a:r>
            <a:r>
              <a:rPr lang="en-US" dirty="0" err="1"/>
              <a:t>În</a:t>
            </a:r>
            <a:r>
              <a:rPr lang="en-US" dirty="0"/>
              <a:t> 1809 a </a:t>
            </a:r>
            <a:r>
              <a:rPr lang="en-US" dirty="0" err="1"/>
              <a:t>fost</a:t>
            </a:r>
            <a:r>
              <a:rPr lang="en-US" dirty="0"/>
              <a:t> </a:t>
            </a:r>
            <a:r>
              <a:rPr lang="en-US" dirty="0" err="1"/>
              <a:t>emisă</a:t>
            </a:r>
            <a:r>
              <a:rPr lang="en-US" dirty="0"/>
              <a:t> o </a:t>
            </a:r>
            <a:r>
              <a:rPr lang="en-US" dirty="0" err="1"/>
              <a:t>lege</a:t>
            </a:r>
            <a:r>
              <a:rPr lang="en-US" dirty="0"/>
              <a:t> </a:t>
            </a:r>
            <a:r>
              <a:rPr lang="en-US" dirty="0" err="1"/>
              <a:t>prin</a:t>
            </a:r>
            <a:r>
              <a:rPr lang="en-US" dirty="0"/>
              <a:t> care </a:t>
            </a:r>
            <a:r>
              <a:rPr lang="en-US" dirty="0" err="1"/>
              <a:t>permitea</a:t>
            </a:r>
            <a:r>
              <a:rPr lang="en-US" dirty="0"/>
              <a:t> </a:t>
            </a:r>
            <a:r>
              <a:rPr lang="en-US" dirty="0" err="1"/>
              <a:t>comerțul</a:t>
            </a:r>
            <a:r>
              <a:rPr lang="en-US" dirty="0"/>
              <a:t> cu </a:t>
            </a:r>
            <a:r>
              <a:rPr lang="en-US" dirty="0" err="1"/>
              <a:t>toate</a:t>
            </a:r>
            <a:r>
              <a:rPr lang="en-US" dirty="0"/>
              <a:t> </a:t>
            </a:r>
            <a:r>
              <a:rPr lang="en-US" dirty="0" err="1"/>
              <a:t>puterile</a:t>
            </a:r>
            <a:r>
              <a:rPr lang="en-US" dirty="0"/>
              <a:t>, </a:t>
            </a:r>
            <a:r>
              <a:rPr lang="en-US" dirty="0" err="1"/>
              <a:t>mai</a:t>
            </a:r>
            <a:r>
              <a:rPr lang="en-US" dirty="0"/>
              <a:t> </a:t>
            </a:r>
            <a:r>
              <a:rPr lang="en-US" dirty="0" err="1"/>
              <a:t>puțin</a:t>
            </a:r>
            <a:r>
              <a:rPr lang="en-US" dirty="0"/>
              <a:t> cu </a:t>
            </a:r>
            <a:r>
              <a:rPr lang="en-US" dirty="0" err="1"/>
              <a:t>Franța</a:t>
            </a:r>
            <a:r>
              <a:rPr lang="en-US" dirty="0"/>
              <a:t> </a:t>
            </a:r>
            <a:r>
              <a:rPr lang="en-US" dirty="0" err="1"/>
              <a:t>și</a:t>
            </a:r>
            <a:r>
              <a:rPr lang="en-US" dirty="0"/>
              <a:t> </a:t>
            </a:r>
            <a:r>
              <a:rPr lang="en-US" dirty="0" err="1"/>
              <a:t>Marea</a:t>
            </a:r>
            <a:r>
              <a:rPr lang="en-US" dirty="0"/>
              <a:t> Britanie. </a:t>
            </a:r>
            <a:r>
              <a:rPr lang="en-US" dirty="0" err="1"/>
              <a:t>Comerțul</a:t>
            </a:r>
            <a:r>
              <a:rPr lang="en-US" dirty="0"/>
              <a:t> </a:t>
            </a:r>
            <a:r>
              <a:rPr lang="en-US" dirty="0" err="1"/>
              <a:t>putea</a:t>
            </a:r>
            <a:r>
              <a:rPr lang="en-US" dirty="0"/>
              <a:t> fi </a:t>
            </a:r>
            <a:r>
              <a:rPr lang="en-US" dirty="0" err="1"/>
              <a:t>reluat</a:t>
            </a:r>
            <a:r>
              <a:rPr lang="en-US" dirty="0"/>
              <a:t> </a:t>
            </a:r>
            <a:r>
              <a:rPr lang="en-US" dirty="0" err="1"/>
              <a:t>numai</a:t>
            </a:r>
            <a:r>
              <a:rPr lang="en-US" dirty="0"/>
              <a:t> </a:t>
            </a:r>
            <a:r>
              <a:rPr lang="en-US" dirty="0" err="1"/>
              <a:t>dacă</a:t>
            </a:r>
            <a:r>
              <a:rPr lang="en-US" dirty="0"/>
              <a:t> </a:t>
            </a:r>
            <a:r>
              <a:rPr lang="en-US" dirty="0" err="1"/>
              <a:t>una</a:t>
            </a:r>
            <a:r>
              <a:rPr lang="en-US" dirty="0"/>
              <a:t> </a:t>
            </a:r>
            <a:r>
              <a:rPr lang="en-US" dirty="0" err="1"/>
              <a:t>dintre</a:t>
            </a:r>
            <a:r>
              <a:rPr lang="en-US" dirty="0"/>
              <a:t> </a:t>
            </a:r>
            <a:r>
              <a:rPr lang="en-US" dirty="0" err="1"/>
              <a:t>aceste</a:t>
            </a:r>
            <a:r>
              <a:rPr lang="en-US" dirty="0"/>
              <a:t> </a:t>
            </a:r>
            <a:r>
              <a:rPr lang="en-US" dirty="0" err="1"/>
              <a:t>puteri</a:t>
            </a:r>
            <a:r>
              <a:rPr lang="en-US" dirty="0"/>
              <a:t> </a:t>
            </a:r>
            <a:r>
              <a:rPr lang="en-US" dirty="0" err="1"/>
              <a:t>ridică</a:t>
            </a:r>
            <a:r>
              <a:rPr lang="en-US" dirty="0"/>
              <a:t> </a:t>
            </a:r>
            <a:r>
              <a:rPr lang="en-US" dirty="0" err="1"/>
              <a:t>restricțiile</a:t>
            </a:r>
            <a:r>
              <a:rPr lang="en-US" dirty="0"/>
              <a:t> </a:t>
            </a:r>
            <a:r>
              <a:rPr lang="en-US" dirty="0" err="1"/>
              <a:t>împotriva</a:t>
            </a:r>
            <a:r>
              <a:rPr lang="en-US" dirty="0"/>
              <a:t> </a:t>
            </a:r>
            <a:r>
              <a:rPr lang="en-US" dirty="0" err="1"/>
              <a:t>comerțului</a:t>
            </a:r>
            <a:r>
              <a:rPr lang="en-US" dirty="0"/>
              <a:t> </a:t>
            </a:r>
            <a:r>
              <a:rPr lang="en-US" dirty="0" err="1"/>
              <a:t>american</a:t>
            </a:r>
            <a:r>
              <a:rPr lang="en-US" dirty="0"/>
              <a:t>, </a:t>
            </a:r>
            <a:r>
              <a:rPr lang="en-US" dirty="0" err="1"/>
              <a:t>astfel</a:t>
            </a:r>
            <a:r>
              <a:rPr lang="en-US" dirty="0"/>
              <a:t> </a:t>
            </a:r>
            <a:r>
              <a:rPr lang="en-US" dirty="0" err="1"/>
              <a:t>americanii</a:t>
            </a:r>
            <a:r>
              <a:rPr lang="en-US" dirty="0"/>
              <a:t> au </a:t>
            </a:r>
            <a:r>
              <a:rPr lang="en-US" dirty="0" err="1"/>
              <a:t>reluat</a:t>
            </a:r>
            <a:r>
              <a:rPr lang="en-US" dirty="0"/>
              <a:t> </a:t>
            </a:r>
            <a:r>
              <a:rPr lang="en-US" dirty="0" err="1"/>
              <a:t>comerțul</a:t>
            </a:r>
            <a:r>
              <a:rPr lang="en-US" dirty="0"/>
              <a:t> cu </a:t>
            </a:r>
            <a:r>
              <a:rPr lang="en-US" dirty="0" err="1"/>
              <a:t>ambele</a:t>
            </a:r>
            <a:r>
              <a:rPr lang="en-US" dirty="0"/>
              <a:t> </a:t>
            </a:r>
            <a:r>
              <a:rPr lang="en-US" dirty="0" err="1"/>
              <a:t>puteri</a:t>
            </a:r>
            <a:r>
              <a:rPr lang="en-US" dirty="0"/>
              <a:t> </a:t>
            </a:r>
            <a:r>
              <a:rPr lang="en-US" dirty="0" err="1"/>
              <a:t>timp</a:t>
            </a:r>
            <a:r>
              <a:rPr lang="en-US" dirty="0"/>
              <a:t> de 3 </a:t>
            </a:r>
            <a:r>
              <a:rPr lang="en-US" dirty="0" err="1"/>
              <a:t>luni</a:t>
            </a:r>
            <a:r>
              <a:rPr lang="en-US" dirty="0"/>
              <a:t>. </a:t>
            </a:r>
            <a:r>
              <a:rPr lang="en-US" dirty="0" err="1"/>
              <a:t>În</a:t>
            </a:r>
            <a:r>
              <a:rPr lang="en-US" dirty="0"/>
              <a:t> 1810, Napoleon a </a:t>
            </a:r>
            <a:r>
              <a:rPr lang="en-US" dirty="0" err="1"/>
              <a:t>ridicat</a:t>
            </a:r>
            <a:r>
              <a:rPr lang="en-US" dirty="0"/>
              <a:t> </a:t>
            </a:r>
            <a:r>
              <a:rPr lang="en-US" dirty="0" err="1"/>
              <a:t>restricțiile</a:t>
            </a:r>
            <a:r>
              <a:rPr lang="en-US" dirty="0"/>
              <a:t> </a:t>
            </a:r>
            <a:r>
              <a:rPr lang="en-US" dirty="0" err="1"/>
              <a:t>asupra</a:t>
            </a:r>
            <a:r>
              <a:rPr lang="en-US" dirty="0"/>
              <a:t> </a:t>
            </a:r>
            <a:r>
              <a:rPr lang="en-US" dirty="0" err="1"/>
              <a:t>comerțului</a:t>
            </a:r>
            <a:r>
              <a:rPr lang="en-US" dirty="0"/>
              <a:t> </a:t>
            </a:r>
            <a:r>
              <a:rPr lang="en-US" dirty="0" err="1"/>
              <a:t>american</a:t>
            </a:r>
            <a:r>
              <a:rPr lang="en-US" dirty="0"/>
              <a:t>, </a:t>
            </a:r>
            <a:r>
              <a:rPr lang="en-US" dirty="0" err="1"/>
              <a:t>însă</a:t>
            </a:r>
            <a:r>
              <a:rPr lang="en-US" dirty="0"/>
              <a:t> </a:t>
            </a:r>
            <a:r>
              <a:rPr lang="en-US" dirty="0" err="1"/>
              <a:t>Marea</a:t>
            </a:r>
            <a:r>
              <a:rPr lang="en-US" dirty="0"/>
              <a:t> Britanie nu a </a:t>
            </a:r>
            <a:r>
              <a:rPr lang="en-US" dirty="0" err="1"/>
              <a:t>acceptat</a:t>
            </a:r>
            <a:r>
              <a:rPr lang="en-US" dirty="0"/>
              <a:t>, </a:t>
            </a:r>
            <a:r>
              <a:rPr lang="en-US" dirty="0" err="1"/>
              <a:t>ajungându</a:t>
            </a:r>
            <a:r>
              <a:rPr lang="en-US" dirty="0"/>
              <a:t>-se la o </a:t>
            </a:r>
            <a:r>
              <a:rPr lang="en-US" dirty="0" err="1"/>
              <a:t>escaladare</a:t>
            </a:r>
            <a:r>
              <a:rPr lang="en-US" dirty="0"/>
              <a:t> a </a:t>
            </a:r>
            <a:r>
              <a:rPr lang="en-US" dirty="0" err="1"/>
              <a:t>conflictului</a:t>
            </a:r>
            <a:r>
              <a:rPr lang="en-US" dirty="0"/>
              <a:t> </a:t>
            </a:r>
            <a:r>
              <a:rPr lang="en-US" dirty="0" err="1"/>
              <a:t>dintre</a:t>
            </a:r>
            <a:r>
              <a:rPr lang="en-US" dirty="0"/>
              <a:t> SUA </a:t>
            </a:r>
            <a:r>
              <a:rPr lang="en-US" dirty="0" err="1"/>
              <a:t>și</a:t>
            </a:r>
            <a:r>
              <a:rPr lang="en-US" dirty="0"/>
              <a:t> </a:t>
            </a:r>
            <a:r>
              <a:rPr lang="en-US" dirty="0" err="1"/>
              <a:t>Marea</a:t>
            </a:r>
            <a:r>
              <a:rPr lang="en-US" dirty="0"/>
              <a:t> Britanie. </a:t>
            </a:r>
            <a:r>
              <a:rPr lang="en-US" dirty="0" err="1"/>
              <a:t>Pentru</a:t>
            </a:r>
            <a:r>
              <a:rPr lang="en-US" dirty="0"/>
              <a:t> </a:t>
            </a:r>
            <a:r>
              <a:rPr lang="en-US" dirty="0" err="1"/>
              <a:t>că</a:t>
            </a:r>
            <a:r>
              <a:rPr lang="en-US" dirty="0"/>
              <a:t> </a:t>
            </a:r>
            <a:r>
              <a:rPr lang="en-US" dirty="0" err="1"/>
              <a:t>Marea</a:t>
            </a:r>
            <a:r>
              <a:rPr lang="en-US" dirty="0"/>
              <a:t> Britanie se </a:t>
            </a:r>
            <a:r>
              <a:rPr lang="en-US" dirty="0" err="1"/>
              <a:t>confruntă</a:t>
            </a:r>
            <a:r>
              <a:rPr lang="en-US" dirty="0"/>
              <a:t> cu </a:t>
            </a:r>
            <a:r>
              <a:rPr lang="en-US" dirty="0" err="1"/>
              <a:t>dificultăți</a:t>
            </a:r>
            <a:r>
              <a:rPr lang="en-US" dirty="0"/>
              <a:t> interne </a:t>
            </a:r>
            <a:r>
              <a:rPr lang="en-US" dirty="0" err="1"/>
              <a:t>și</a:t>
            </a:r>
            <a:r>
              <a:rPr lang="en-US" dirty="0"/>
              <a:t> </a:t>
            </a:r>
            <a:r>
              <a:rPr lang="en-US" dirty="0" err="1"/>
              <a:t>regele</a:t>
            </a:r>
            <a:r>
              <a:rPr lang="en-US" dirty="0"/>
              <a:t> nu </a:t>
            </a:r>
            <a:r>
              <a:rPr lang="en-US" dirty="0" err="1"/>
              <a:t>mai</a:t>
            </a:r>
            <a:r>
              <a:rPr lang="en-US" dirty="0"/>
              <a:t> era </a:t>
            </a:r>
            <a:r>
              <a:rPr lang="en-US" dirty="0" err="1"/>
              <a:t>capabil</a:t>
            </a:r>
            <a:r>
              <a:rPr lang="en-US" dirty="0"/>
              <a:t> </a:t>
            </a:r>
            <a:r>
              <a:rPr lang="en-US" dirty="0" err="1"/>
              <a:t>să</a:t>
            </a:r>
            <a:r>
              <a:rPr lang="en-US" dirty="0"/>
              <a:t> </a:t>
            </a:r>
            <a:r>
              <a:rPr lang="en-US" dirty="0" err="1"/>
              <a:t>domnească</a:t>
            </a:r>
            <a:r>
              <a:rPr lang="en-US" dirty="0"/>
              <a:t> din </a:t>
            </a:r>
            <a:r>
              <a:rPr lang="en-US" dirty="0" err="1"/>
              <a:t>cauza</a:t>
            </a:r>
            <a:r>
              <a:rPr lang="en-US" dirty="0"/>
              <a:t> </a:t>
            </a:r>
            <a:r>
              <a:rPr lang="en-US" dirty="0" err="1"/>
              <a:t>unor</a:t>
            </a:r>
            <a:r>
              <a:rPr lang="en-US" dirty="0"/>
              <a:t> </a:t>
            </a:r>
            <a:r>
              <a:rPr lang="en-US" dirty="0" err="1"/>
              <a:t>probleme</a:t>
            </a:r>
            <a:r>
              <a:rPr lang="en-US" dirty="0"/>
              <a:t> </a:t>
            </a:r>
            <a:r>
              <a:rPr lang="en-US" dirty="0" err="1"/>
              <a:t>psihice</a:t>
            </a:r>
            <a:r>
              <a:rPr lang="en-US" dirty="0"/>
              <a:t>, </a:t>
            </a:r>
            <a:r>
              <a:rPr lang="en-US" dirty="0" err="1"/>
              <a:t>fiind</a:t>
            </a:r>
            <a:r>
              <a:rPr lang="en-US" dirty="0"/>
              <a:t> </a:t>
            </a:r>
            <a:r>
              <a:rPr lang="en-US" dirty="0" err="1"/>
              <a:t>instituită</a:t>
            </a:r>
            <a:r>
              <a:rPr lang="en-US" dirty="0"/>
              <a:t> o </a:t>
            </a:r>
            <a:r>
              <a:rPr lang="en-US" dirty="0" err="1"/>
              <a:t>regență</a:t>
            </a:r>
            <a:r>
              <a:rPr lang="en-US" dirty="0"/>
              <a:t>, </a:t>
            </a:r>
            <a:r>
              <a:rPr lang="en-US" dirty="0" err="1"/>
              <a:t>și</a:t>
            </a:r>
            <a:r>
              <a:rPr lang="en-US" dirty="0"/>
              <a:t> </a:t>
            </a:r>
            <a:r>
              <a:rPr lang="en-US" dirty="0" err="1"/>
              <a:t>având</a:t>
            </a:r>
            <a:r>
              <a:rPr lang="en-US" dirty="0"/>
              <a:t> </a:t>
            </a:r>
            <a:r>
              <a:rPr lang="en-US" dirty="0" err="1"/>
              <a:t>loc</a:t>
            </a:r>
            <a:r>
              <a:rPr lang="en-US" dirty="0"/>
              <a:t> </a:t>
            </a:r>
            <a:r>
              <a:rPr lang="en-US" dirty="0" err="1"/>
              <a:t>asasinate</a:t>
            </a:r>
            <a:r>
              <a:rPr lang="en-US" dirty="0"/>
              <a:t> </a:t>
            </a:r>
            <a:r>
              <a:rPr lang="en-US" dirty="0" err="1"/>
              <a:t>și</a:t>
            </a:r>
            <a:r>
              <a:rPr lang="en-US" dirty="0"/>
              <a:t> </a:t>
            </a:r>
            <a:r>
              <a:rPr lang="en-US" dirty="0" err="1"/>
              <a:t>conflicte</a:t>
            </a:r>
            <a:r>
              <a:rPr lang="en-US" dirty="0"/>
              <a:t> </a:t>
            </a:r>
            <a:r>
              <a:rPr lang="en-US" dirty="0" err="1"/>
              <a:t>politice</a:t>
            </a:r>
            <a:r>
              <a:rPr lang="en-US" dirty="0"/>
              <a:t>, </a:t>
            </a:r>
            <a:r>
              <a:rPr lang="en-US" dirty="0" err="1"/>
              <a:t>căzând</a:t>
            </a:r>
            <a:r>
              <a:rPr lang="en-US" dirty="0"/>
              <a:t> </a:t>
            </a:r>
            <a:r>
              <a:rPr lang="en-US" dirty="0" err="1"/>
              <a:t>victima</a:t>
            </a:r>
            <a:r>
              <a:rPr lang="en-US" dirty="0"/>
              <a:t> </a:t>
            </a:r>
            <a:r>
              <a:rPr lang="en-US" dirty="0" err="1"/>
              <a:t>însuși</a:t>
            </a:r>
            <a:r>
              <a:rPr lang="en-US" dirty="0"/>
              <a:t> </a:t>
            </a:r>
            <a:r>
              <a:rPr lang="en-US" dirty="0" err="1"/>
              <a:t>premierul</a:t>
            </a:r>
            <a:r>
              <a:rPr lang="en-US" dirty="0"/>
              <a:t> </a:t>
            </a:r>
            <a:r>
              <a:rPr lang="en-US" dirty="0" err="1"/>
              <a:t>Marii</a:t>
            </a:r>
            <a:r>
              <a:rPr lang="en-US" dirty="0"/>
              <a:t> </a:t>
            </a:r>
            <a:r>
              <a:rPr lang="en-US" dirty="0" err="1"/>
              <a:t>Britanii</a:t>
            </a:r>
            <a:r>
              <a:rPr lang="en-US" dirty="0"/>
              <a:t>, Spencer Perceval. </a:t>
            </a:r>
            <a:r>
              <a:rPr lang="ro-RO" dirty="0" smtClean="0"/>
              <a:t>	</a:t>
            </a:r>
            <a:r>
              <a:rPr lang="en-US" dirty="0" smtClean="0"/>
              <a:t>Am</a:t>
            </a:r>
            <a:r>
              <a:rPr lang="ro-RO" dirty="0" smtClean="0"/>
              <a:t>b</a:t>
            </a:r>
            <a:r>
              <a:rPr lang="en-US" dirty="0" err="1" smtClean="0"/>
              <a:t>asadorul</a:t>
            </a:r>
            <a:r>
              <a:rPr lang="en-US" dirty="0" smtClean="0"/>
              <a:t> </a:t>
            </a:r>
            <a:r>
              <a:rPr lang="en-US" dirty="0" err="1"/>
              <a:t>britanic</a:t>
            </a:r>
            <a:r>
              <a:rPr lang="en-US" dirty="0"/>
              <a:t> era slab, </a:t>
            </a:r>
            <a:r>
              <a:rPr lang="en-US" dirty="0" err="1"/>
              <a:t>și</a:t>
            </a:r>
            <a:r>
              <a:rPr lang="en-US" dirty="0"/>
              <a:t> </a:t>
            </a:r>
            <a:r>
              <a:rPr lang="en-US" dirty="0" err="1"/>
              <a:t>astfel</a:t>
            </a:r>
            <a:r>
              <a:rPr lang="en-US" dirty="0"/>
              <a:t>, </a:t>
            </a:r>
            <a:r>
              <a:rPr lang="en-US" dirty="0" err="1"/>
              <a:t>începe</a:t>
            </a:r>
            <a:r>
              <a:rPr lang="en-US" dirty="0"/>
              <a:t> un </a:t>
            </a:r>
            <a:r>
              <a:rPr lang="en-US" dirty="0" err="1"/>
              <a:t>nou</a:t>
            </a:r>
            <a:r>
              <a:rPr lang="en-US" dirty="0"/>
              <a:t> </a:t>
            </a:r>
            <a:r>
              <a:rPr lang="en-US" dirty="0" err="1"/>
              <a:t>război</a:t>
            </a:r>
            <a:r>
              <a:rPr lang="en-US" dirty="0"/>
              <a:t> SUA-</a:t>
            </a:r>
            <a:r>
              <a:rPr lang="en-US" dirty="0" err="1"/>
              <a:t>Marea</a:t>
            </a:r>
            <a:r>
              <a:rPr lang="en-US" dirty="0"/>
              <a:t> Britanie </a:t>
            </a:r>
            <a:r>
              <a:rPr lang="en-US" dirty="0" err="1"/>
              <a:t>ce</a:t>
            </a:r>
            <a:r>
              <a:rPr lang="en-US" dirty="0"/>
              <a:t> </a:t>
            </a:r>
            <a:r>
              <a:rPr lang="en-US" dirty="0" err="1"/>
              <a:t>îi</a:t>
            </a:r>
            <a:r>
              <a:rPr lang="en-US" dirty="0"/>
              <a:t> </a:t>
            </a:r>
            <a:r>
              <a:rPr lang="en-US" dirty="0" err="1"/>
              <a:t>întoarce</a:t>
            </a:r>
            <a:r>
              <a:rPr lang="en-US" dirty="0"/>
              <a:t> </a:t>
            </a:r>
            <a:r>
              <a:rPr lang="en-US" dirty="0" err="1"/>
              <a:t>pe</a:t>
            </a:r>
            <a:r>
              <a:rPr lang="en-US" dirty="0"/>
              <a:t> </a:t>
            </a:r>
            <a:r>
              <a:rPr lang="en-US" dirty="0" err="1"/>
              <a:t>indieni</a:t>
            </a:r>
            <a:r>
              <a:rPr lang="en-US" dirty="0"/>
              <a:t> </a:t>
            </a:r>
            <a:r>
              <a:rPr lang="en-US" dirty="0" err="1"/>
              <a:t>împotriva</a:t>
            </a:r>
            <a:r>
              <a:rPr lang="en-US" dirty="0"/>
              <a:t> </a:t>
            </a:r>
            <a:r>
              <a:rPr lang="en-US" dirty="0" err="1"/>
              <a:t>americanilor</a:t>
            </a:r>
            <a:r>
              <a:rPr lang="en-US" dirty="0"/>
              <a:t>. </a:t>
            </a:r>
            <a:r>
              <a:rPr lang="fr-FR" dirty="0" err="1"/>
              <a:t>În</a:t>
            </a:r>
            <a:r>
              <a:rPr lang="fr-FR" dirty="0"/>
              <a:t> 1811 are </a:t>
            </a:r>
            <a:r>
              <a:rPr lang="fr-FR" dirty="0" err="1"/>
              <a:t>loc</a:t>
            </a:r>
            <a:r>
              <a:rPr lang="fr-FR" dirty="0"/>
              <a:t> </a:t>
            </a:r>
            <a:r>
              <a:rPr lang="fr-FR" dirty="0" err="1"/>
              <a:t>Bătălia</a:t>
            </a:r>
            <a:r>
              <a:rPr lang="fr-FR" dirty="0"/>
              <a:t> de la </a:t>
            </a:r>
            <a:r>
              <a:rPr lang="fr-FR" dirty="0" err="1"/>
              <a:t>Tippecanoe</a:t>
            </a:r>
            <a:r>
              <a:rPr lang="fr-FR" dirty="0"/>
              <a:t> </a:t>
            </a:r>
            <a:r>
              <a:rPr lang="fr-FR" dirty="0" err="1"/>
              <a:t>din</a:t>
            </a:r>
            <a:r>
              <a:rPr lang="fr-FR" dirty="0"/>
              <a:t> zona </a:t>
            </a:r>
            <a:r>
              <a:rPr lang="fr-FR" dirty="0" err="1"/>
              <a:t>Marilor</a:t>
            </a:r>
            <a:r>
              <a:rPr lang="fr-FR" dirty="0"/>
              <a:t> </a:t>
            </a:r>
            <a:r>
              <a:rPr lang="fr-FR" dirty="0" err="1"/>
              <a:t>Lacuri</a:t>
            </a:r>
            <a:r>
              <a:rPr lang="fr-FR" dirty="0"/>
              <a:t>, </a:t>
            </a:r>
            <a:r>
              <a:rPr lang="fr-FR" dirty="0" err="1"/>
              <a:t>agrenand</a:t>
            </a:r>
            <a:r>
              <a:rPr lang="fr-FR" dirty="0"/>
              <a:t> </a:t>
            </a:r>
            <a:r>
              <a:rPr lang="fr-FR" dirty="0" err="1"/>
              <a:t>efectiv</a:t>
            </a:r>
            <a:r>
              <a:rPr lang="fr-FR" dirty="0"/>
              <a:t> 1000 de </a:t>
            </a:r>
            <a:r>
              <a:rPr lang="fr-FR" dirty="0" err="1"/>
              <a:t>americani</a:t>
            </a:r>
            <a:r>
              <a:rPr lang="fr-FR" dirty="0"/>
              <a:t> </a:t>
            </a:r>
            <a:r>
              <a:rPr lang="fr-FR" dirty="0" err="1"/>
              <a:t>și</a:t>
            </a:r>
            <a:r>
              <a:rPr lang="fr-FR" dirty="0"/>
              <a:t> 800 de </a:t>
            </a:r>
            <a:r>
              <a:rPr lang="fr-FR" dirty="0" err="1"/>
              <a:t>indieni</a:t>
            </a:r>
            <a:r>
              <a:rPr lang="fr-FR" dirty="0"/>
              <a:t>. </a:t>
            </a:r>
            <a:r>
              <a:rPr lang="fr-FR" dirty="0" err="1"/>
              <a:t>Americanii</a:t>
            </a:r>
            <a:r>
              <a:rPr lang="fr-FR" dirty="0"/>
              <a:t>, </a:t>
            </a:r>
            <a:r>
              <a:rPr lang="fr-FR" dirty="0" err="1"/>
              <a:t>conduși</a:t>
            </a:r>
            <a:r>
              <a:rPr lang="fr-FR" dirty="0"/>
              <a:t> de William Harrison ce s-a </a:t>
            </a:r>
            <a:r>
              <a:rPr lang="fr-FR" dirty="0" err="1"/>
              <a:t>dovedit</a:t>
            </a:r>
            <a:r>
              <a:rPr lang="fr-FR" dirty="0"/>
              <a:t> a fi un comandant </a:t>
            </a:r>
            <a:r>
              <a:rPr lang="fr-FR" dirty="0" err="1"/>
              <a:t>militar</a:t>
            </a:r>
            <a:r>
              <a:rPr lang="fr-FR" dirty="0"/>
              <a:t> bun, </a:t>
            </a:r>
            <a:r>
              <a:rPr lang="fr-FR" dirty="0" err="1"/>
              <a:t>obțin</a:t>
            </a:r>
            <a:r>
              <a:rPr lang="fr-FR" dirty="0"/>
              <a:t> o </a:t>
            </a:r>
            <a:r>
              <a:rPr lang="fr-FR" dirty="0" err="1"/>
              <a:t>victorie</a:t>
            </a:r>
            <a:r>
              <a:rPr lang="fr-FR" dirty="0"/>
              <a:t> </a:t>
            </a:r>
            <a:r>
              <a:rPr lang="fr-FR" dirty="0" err="1"/>
              <a:t>împotriva</a:t>
            </a:r>
            <a:r>
              <a:rPr lang="fr-FR" dirty="0"/>
              <a:t> </a:t>
            </a:r>
            <a:r>
              <a:rPr lang="fr-FR" dirty="0" err="1"/>
              <a:t>indienilor</a:t>
            </a:r>
            <a:r>
              <a:rPr lang="fr-FR" dirty="0"/>
              <a:t> </a:t>
            </a:r>
            <a:r>
              <a:rPr lang="fr-FR" dirty="0" err="1"/>
              <a:t>conduși</a:t>
            </a:r>
            <a:r>
              <a:rPr lang="fr-FR" dirty="0"/>
              <a:t> de </a:t>
            </a:r>
            <a:r>
              <a:rPr lang="fr-FR" dirty="0" err="1"/>
              <a:t>căpetenia</a:t>
            </a:r>
            <a:r>
              <a:rPr lang="fr-FR" dirty="0"/>
              <a:t> Tecumseh ce </a:t>
            </a:r>
            <a:r>
              <a:rPr lang="fr-FR" dirty="0" err="1"/>
              <a:t>conducea</a:t>
            </a:r>
            <a:r>
              <a:rPr lang="fr-FR" dirty="0"/>
              <a:t> o </a:t>
            </a:r>
            <a:r>
              <a:rPr lang="fr-FR" dirty="0" err="1"/>
              <a:t>confederație</a:t>
            </a:r>
            <a:r>
              <a:rPr lang="fr-FR" dirty="0"/>
              <a:t> a </a:t>
            </a:r>
            <a:r>
              <a:rPr lang="fr-FR" dirty="0" err="1"/>
              <a:t>triburilor</a:t>
            </a:r>
            <a:r>
              <a:rPr lang="fr-FR" dirty="0"/>
              <a:t>, </a:t>
            </a:r>
            <a:r>
              <a:rPr lang="fr-FR" dirty="0" err="1"/>
              <a:t>finanțat</a:t>
            </a:r>
            <a:r>
              <a:rPr lang="fr-FR" dirty="0"/>
              <a:t> </a:t>
            </a:r>
            <a:r>
              <a:rPr lang="fr-FR" dirty="0" err="1"/>
              <a:t>și</a:t>
            </a:r>
            <a:r>
              <a:rPr lang="fr-FR" dirty="0"/>
              <a:t> </a:t>
            </a:r>
            <a:r>
              <a:rPr lang="fr-FR" dirty="0" err="1"/>
              <a:t>echipat</a:t>
            </a:r>
            <a:r>
              <a:rPr lang="fr-FR" dirty="0"/>
              <a:t> de </a:t>
            </a:r>
            <a:r>
              <a:rPr lang="fr-FR" dirty="0" err="1"/>
              <a:t>britanici</a:t>
            </a:r>
            <a:r>
              <a:rPr lang="fr-FR" dirty="0" smtClean="0"/>
              <a:t>.</a:t>
            </a:r>
            <a:endParaRPr lang="en-US" dirty="0"/>
          </a:p>
        </p:txBody>
      </p:sp>
      <p:sp>
        <p:nvSpPr>
          <p:cNvPr id="6" name="TextBox 5"/>
          <p:cNvSpPr txBox="1"/>
          <p:nvPr/>
        </p:nvSpPr>
        <p:spPr>
          <a:xfrm>
            <a:off x="4114800" y="6183868"/>
            <a:ext cx="4953000" cy="369332"/>
          </a:xfrm>
          <a:prstGeom prst="rect">
            <a:avLst/>
          </a:prstGeom>
          <a:noFill/>
        </p:spPr>
        <p:txBody>
          <a:bodyPr wrap="square" rtlCol="0">
            <a:spAutoFit/>
          </a:bodyPr>
          <a:lstStyle/>
          <a:p>
            <a:pPr algn="ctr"/>
            <a:r>
              <a:rPr lang="ro-RO" dirty="0" smtClean="0"/>
              <a:t>Thomas Jefferson</a:t>
            </a:r>
            <a:endParaRPr lang="en-US" dirty="0"/>
          </a:p>
        </p:txBody>
      </p:sp>
    </p:spTree>
    <p:extLst>
      <p:ext uri="{BB962C8B-B14F-4D97-AF65-F5344CB8AC3E}">
        <p14:creationId xmlns:p14="http://schemas.microsoft.com/office/powerpoint/2010/main" val="1309654377"/>
      </p:ext>
    </p:extLst>
  </p:cSld>
  <p:clrMapOvr>
    <a:masterClrMapping/>
  </p:clrMapOvr>
  <mc:AlternateContent xmlns:mc="http://schemas.openxmlformats.org/markup-compatibility/2006" xmlns:p14="http://schemas.microsoft.com/office/powerpoint/2010/main">
    <mc:Choice Requires="p14">
      <p:transition spd="slow" p14:dur="4400" advTm="10000">
        <p14:honeycomb/>
      </p:transition>
    </mc:Choice>
    <mc:Fallback xmlns="">
      <p:transition spd="slow"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DEFINI</a:t>
            </a:r>
            <a:r>
              <a:rPr lang="ro-RO" dirty="0"/>
              <a:t>ȚIE ȘI TRĂSĂTURI</a:t>
            </a:r>
            <a:br>
              <a:rPr lang="ro-RO" dirty="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6050" y="1540206"/>
            <a:ext cx="5111750" cy="3184194"/>
          </a:xfrm>
        </p:spPr>
      </p:pic>
      <p:sp>
        <p:nvSpPr>
          <p:cNvPr id="4" name="Text Placeholder 3"/>
          <p:cNvSpPr>
            <a:spLocks noGrp="1"/>
          </p:cNvSpPr>
          <p:nvPr>
            <p:ph type="body" sz="half" idx="2"/>
          </p:nvPr>
        </p:nvSpPr>
        <p:spPr>
          <a:xfrm>
            <a:off x="76200" y="1435100"/>
            <a:ext cx="3810000" cy="5422900"/>
          </a:xfrm>
        </p:spPr>
        <p:txBody>
          <a:bodyPr>
            <a:noAutofit/>
          </a:bodyPr>
          <a:lstStyle/>
          <a:p>
            <a:pPr algn="just"/>
            <a:r>
              <a:rPr lang="ro-RO" sz="1500" dirty="0" smtClean="0"/>
              <a:t>	</a:t>
            </a:r>
            <a:r>
              <a:rPr lang="fr-FR" sz="1500" dirty="0" err="1" smtClean="0"/>
              <a:t>Revoluția</a:t>
            </a:r>
            <a:r>
              <a:rPr lang="fr-FR" sz="1500" dirty="0" smtClean="0"/>
              <a:t> </a:t>
            </a:r>
            <a:r>
              <a:rPr lang="fr-FR" sz="1500" dirty="0"/>
              <a:t>a </a:t>
            </a:r>
            <a:r>
              <a:rPr lang="fr-FR" sz="1500" dirty="0" err="1"/>
              <a:t>cuprins</a:t>
            </a:r>
            <a:r>
              <a:rPr lang="fr-FR" sz="1500" dirty="0"/>
              <a:t> o </a:t>
            </a:r>
            <a:r>
              <a:rPr lang="fr-FR" sz="1500" dirty="0" err="1"/>
              <a:t>serie</a:t>
            </a:r>
            <a:r>
              <a:rPr lang="fr-FR" sz="1500" dirty="0"/>
              <a:t> de </a:t>
            </a:r>
            <a:r>
              <a:rPr lang="fr-FR" sz="1500" dirty="0" err="1"/>
              <a:t>mișcări</a:t>
            </a:r>
            <a:r>
              <a:rPr lang="fr-FR" sz="1500" dirty="0"/>
              <a:t> </a:t>
            </a:r>
            <a:r>
              <a:rPr lang="fr-FR" sz="1500" dirty="0" err="1"/>
              <a:t>deosebite</a:t>
            </a:r>
            <a:r>
              <a:rPr lang="fr-FR" sz="1500" dirty="0"/>
              <a:t> </a:t>
            </a:r>
            <a:r>
              <a:rPr lang="fr-FR" sz="1500" dirty="0" err="1"/>
              <a:t>pe</a:t>
            </a:r>
            <a:r>
              <a:rPr lang="fr-FR" sz="1500" dirty="0"/>
              <a:t> plan </a:t>
            </a:r>
            <a:r>
              <a:rPr lang="fr-FR" sz="1500" dirty="0" err="1"/>
              <a:t>ideatic</a:t>
            </a:r>
            <a:r>
              <a:rPr lang="fr-FR" sz="1500" dirty="0"/>
              <a:t>, </a:t>
            </a:r>
            <a:r>
              <a:rPr lang="fr-FR" sz="1500" dirty="0" err="1"/>
              <a:t>intelectual</a:t>
            </a:r>
            <a:r>
              <a:rPr lang="fr-FR" sz="1500" dirty="0"/>
              <a:t>, </a:t>
            </a:r>
            <a:r>
              <a:rPr lang="fr-FR" sz="1500" dirty="0" err="1"/>
              <a:t>politic</a:t>
            </a:r>
            <a:r>
              <a:rPr lang="fr-FR" sz="1500" dirty="0"/>
              <a:t>, </a:t>
            </a:r>
            <a:r>
              <a:rPr lang="fr-FR" sz="1500" dirty="0" err="1"/>
              <a:t>conceptual</a:t>
            </a:r>
            <a:r>
              <a:rPr lang="fr-FR" sz="1500" dirty="0"/>
              <a:t> </a:t>
            </a:r>
            <a:r>
              <a:rPr lang="fr-FR" sz="1500" dirty="0" err="1"/>
              <a:t>și</a:t>
            </a:r>
            <a:r>
              <a:rPr lang="fr-FR" sz="1500" dirty="0"/>
              <a:t> </a:t>
            </a:r>
            <a:r>
              <a:rPr lang="fr-FR" sz="1500" dirty="0" err="1"/>
              <a:t>legislativ</a:t>
            </a:r>
            <a:r>
              <a:rPr lang="fr-FR" sz="1500" dirty="0"/>
              <a:t>, care se </a:t>
            </a:r>
            <a:r>
              <a:rPr lang="fr-FR" sz="1500" dirty="0" err="1"/>
              <a:t>întâmplaseră</a:t>
            </a:r>
            <a:r>
              <a:rPr lang="fr-FR" sz="1500" dirty="0"/>
              <a:t> </a:t>
            </a:r>
            <a:r>
              <a:rPr lang="fr-FR" sz="1500" dirty="0" err="1"/>
              <a:t>în</a:t>
            </a:r>
            <a:r>
              <a:rPr lang="fr-FR" sz="1500" dirty="0"/>
              <a:t> </a:t>
            </a:r>
            <a:r>
              <a:rPr lang="fr-FR" sz="1500" dirty="0" err="1"/>
              <a:t>societatea</a:t>
            </a:r>
            <a:r>
              <a:rPr lang="fr-FR" sz="1500" dirty="0"/>
              <a:t> </a:t>
            </a:r>
            <a:r>
              <a:rPr lang="fr-FR" sz="1500" dirty="0" err="1"/>
              <a:t>americană</a:t>
            </a:r>
            <a:r>
              <a:rPr lang="fr-FR" sz="1500" dirty="0"/>
              <a:t> </a:t>
            </a:r>
            <a:r>
              <a:rPr lang="fr-FR" sz="1500" dirty="0" err="1"/>
              <a:t>timpurie</a:t>
            </a:r>
            <a:r>
              <a:rPr lang="fr-FR" sz="1500" dirty="0"/>
              <a:t>, </a:t>
            </a:r>
            <a:r>
              <a:rPr lang="fr-FR" sz="1500" dirty="0" err="1"/>
              <a:t>așa</a:t>
            </a:r>
            <a:r>
              <a:rPr lang="fr-FR" sz="1500" dirty="0"/>
              <a:t> cum a </a:t>
            </a:r>
            <a:r>
              <a:rPr lang="fr-FR" sz="1500" dirty="0" err="1"/>
              <a:t>fost</a:t>
            </a:r>
            <a:r>
              <a:rPr lang="fr-FR" sz="1500" dirty="0"/>
              <a:t> </a:t>
            </a:r>
            <a:r>
              <a:rPr lang="fr-FR" sz="1500" dirty="0" err="1"/>
              <a:t>ideea</a:t>
            </a:r>
            <a:r>
              <a:rPr lang="fr-FR" sz="1500" dirty="0"/>
              <a:t> </a:t>
            </a:r>
            <a:r>
              <a:rPr lang="fr-FR" sz="1500" dirty="0" err="1"/>
              <a:t>modernă</a:t>
            </a:r>
            <a:r>
              <a:rPr lang="fr-FR" sz="1500" dirty="0"/>
              <a:t> de </a:t>
            </a:r>
            <a:r>
              <a:rPr lang="fr-FR" sz="1500" dirty="0" err="1"/>
              <a:t>republicanism</a:t>
            </a:r>
            <a:r>
              <a:rPr lang="fr-FR" sz="1500" dirty="0"/>
              <a:t> , care a </a:t>
            </a:r>
            <a:r>
              <a:rPr lang="fr-FR" sz="1500" dirty="0" err="1"/>
              <a:t>fost</a:t>
            </a:r>
            <a:r>
              <a:rPr lang="fr-FR" sz="1500" dirty="0"/>
              <a:t> </a:t>
            </a:r>
            <a:r>
              <a:rPr lang="fr-FR" sz="1500" dirty="0" err="1"/>
              <a:t>larg</a:t>
            </a:r>
            <a:r>
              <a:rPr lang="fr-FR" sz="1500" dirty="0"/>
              <a:t> </a:t>
            </a:r>
            <a:r>
              <a:rPr lang="fr-FR" sz="1500" dirty="0" err="1"/>
              <a:t>îmbrățișată</a:t>
            </a:r>
            <a:r>
              <a:rPr lang="fr-FR" sz="1500" dirty="0"/>
              <a:t> de </a:t>
            </a:r>
            <a:r>
              <a:rPr lang="fr-FR" sz="1500" dirty="0" err="1"/>
              <a:t>populația</a:t>
            </a:r>
            <a:r>
              <a:rPr lang="fr-FR" sz="1500" dirty="0"/>
              <a:t> </a:t>
            </a:r>
            <a:r>
              <a:rPr lang="fr-FR" sz="1500" dirty="0" err="1"/>
              <a:t>coloniilor</a:t>
            </a:r>
            <a:r>
              <a:rPr lang="fr-FR" sz="1500" dirty="0"/>
              <a:t>. </a:t>
            </a:r>
            <a:r>
              <a:rPr lang="fr-FR" sz="1500" dirty="0" err="1"/>
              <a:t>În</a:t>
            </a:r>
            <a:r>
              <a:rPr lang="fr-FR" sz="1500" dirty="0"/>
              <a:t> </a:t>
            </a:r>
            <a:r>
              <a:rPr lang="fr-FR" sz="1500" dirty="0" err="1"/>
              <a:t>unele</a:t>
            </a:r>
            <a:r>
              <a:rPr lang="fr-FR" sz="1500" dirty="0"/>
              <a:t> </a:t>
            </a:r>
            <a:r>
              <a:rPr lang="fr-FR" sz="1500" dirty="0" err="1"/>
              <a:t>dintre</a:t>
            </a:r>
            <a:r>
              <a:rPr lang="fr-FR" sz="1500" dirty="0"/>
              <a:t> </a:t>
            </a:r>
            <a:r>
              <a:rPr lang="fr-FR" sz="1500" dirty="0" err="1"/>
              <a:t>viitoarele</a:t>
            </a:r>
            <a:r>
              <a:rPr lang="fr-FR" sz="1500" dirty="0"/>
              <a:t> state, </a:t>
            </a:r>
            <a:r>
              <a:rPr lang="fr-FR" sz="1500" dirty="0" err="1"/>
              <a:t>discuții</a:t>
            </a:r>
            <a:r>
              <a:rPr lang="fr-FR" sz="1500" dirty="0"/>
              <a:t> </a:t>
            </a:r>
            <a:r>
              <a:rPr lang="fr-FR" sz="1500" dirty="0" err="1"/>
              <a:t>politice</a:t>
            </a:r>
            <a:r>
              <a:rPr lang="fr-FR" sz="1500" dirty="0"/>
              <a:t> </a:t>
            </a:r>
            <a:r>
              <a:rPr lang="fr-FR" sz="1500" dirty="0" err="1"/>
              <a:t>aprinse</a:t>
            </a:r>
            <a:r>
              <a:rPr lang="fr-FR" sz="1500" dirty="0"/>
              <a:t> </a:t>
            </a:r>
            <a:r>
              <a:rPr lang="fr-FR" sz="1500" dirty="0" err="1"/>
              <a:t>despre</a:t>
            </a:r>
            <a:r>
              <a:rPr lang="fr-FR" sz="1500" dirty="0"/>
              <a:t> </a:t>
            </a:r>
            <a:r>
              <a:rPr lang="fr-FR" sz="1500" dirty="0" err="1"/>
              <a:t>democrație</a:t>
            </a:r>
            <a:r>
              <a:rPr lang="fr-FR" sz="1500" dirty="0"/>
              <a:t> au </a:t>
            </a:r>
            <a:r>
              <a:rPr lang="fr-FR" sz="1500" dirty="0" err="1"/>
              <a:t>consolidat</a:t>
            </a:r>
            <a:r>
              <a:rPr lang="fr-FR" sz="1500" dirty="0"/>
              <a:t> </a:t>
            </a:r>
            <a:r>
              <a:rPr lang="fr-FR" sz="1500" dirty="0" err="1"/>
              <a:t>ideile</a:t>
            </a:r>
            <a:r>
              <a:rPr lang="fr-FR" sz="1500" dirty="0"/>
              <a:t> care au </a:t>
            </a:r>
            <a:r>
              <a:rPr lang="fr-FR" sz="1500" dirty="0" err="1"/>
              <a:t>fost</a:t>
            </a:r>
            <a:r>
              <a:rPr lang="fr-FR" sz="1500" dirty="0"/>
              <a:t> </a:t>
            </a:r>
            <a:r>
              <a:rPr lang="fr-FR" sz="1500" dirty="0" err="1"/>
              <a:t>ulterior</a:t>
            </a:r>
            <a:r>
              <a:rPr lang="fr-FR" sz="1500" dirty="0"/>
              <a:t> </a:t>
            </a:r>
            <a:r>
              <a:rPr lang="fr-FR" sz="1500" dirty="0" err="1"/>
              <a:t>aplicate</a:t>
            </a:r>
            <a:r>
              <a:rPr lang="fr-FR" sz="1500" dirty="0"/>
              <a:t> </a:t>
            </a:r>
            <a:r>
              <a:rPr lang="fr-FR" sz="1500" dirty="0" err="1"/>
              <a:t>în</a:t>
            </a:r>
            <a:r>
              <a:rPr lang="fr-FR" sz="1500" dirty="0"/>
              <a:t> </a:t>
            </a:r>
            <a:r>
              <a:rPr lang="fr-FR" sz="1500" dirty="0" err="1"/>
              <a:t>legislație</a:t>
            </a:r>
            <a:r>
              <a:rPr lang="fr-FR" sz="1500" dirty="0"/>
              <a:t> </a:t>
            </a:r>
            <a:r>
              <a:rPr lang="fr-FR" sz="1500" dirty="0" err="1"/>
              <a:t>și</a:t>
            </a:r>
            <a:r>
              <a:rPr lang="fr-FR" sz="1500" dirty="0"/>
              <a:t> </a:t>
            </a:r>
            <a:r>
              <a:rPr lang="fr-FR" sz="1500" dirty="0" err="1"/>
              <a:t>practică</a:t>
            </a:r>
            <a:r>
              <a:rPr lang="fr-FR" sz="1500" dirty="0"/>
              <a:t> </a:t>
            </a:r>
            <a:r>
              <a:rPr lang="fr-FR" sz="1500" dirty="0" err="1"/>
              <a:t>pentru</a:t>
            </a:r>
            <a:r>
              <a:rPr lang="fr-FR" sz="1500" dirty="0"/>
              <a:t> </a:t>
            </a:r>
            <a:r>
              <a:rPr lang="fr-FR" sz="1500" dirty="0" err="1"/>
              <a:t>crearea</a:t>
            </a:r>
            <a:r>
              <a:rPr lang="fr-FR" sz="1500" dirty="0"/>
              <a:t> a </a:t>
            </a:r>
            <a:r>
              <a:rPr lang="fr-FR" sz="1500" dirty="0" err="1"/>
              <a:t>ceea</a:t>
            </a:r>
            <a:r>
              <a:rPr lang="fr-FR" sz="1500" dirty="0"/>
              <a:t> ce a </a:t>
            </a:r>
            <a:r>
              <a:rPr lang="fr-FR" sz="1500" dirty="0" err="1"/>
              <a:t>devenit</a:t>
            </a:r>
            <a:r>
              <a:rPr lang="fr-FR" sz="1500" dirty="0"/>
              <a:t> </a:t>
            </a:r>
            <a:r>
              <a:rPr lang="fr-FR" sz="1500" dirty="0" err="1"/>
              <a:t>Statele</a:t>
            </a:r>
            <a:r>
              <a:rPr lang="fr-FR" sz="1500" dirty="0"/>
              <a:t> </a:t>
            </a:r>
            <a:r>
              <a:rPr lang="fr-FR" sz="1500" dirty="0" err="1"/>
              <a:t>Unite</a:t>
            </a:r>
            <a:r>
              <a:rPr lang="fr-FR" sz="1500" dirty="0"/>
              <a:t>. </a:t>
            </a:r>
            <a:r>
              <a:rPr lang="fr-FR" sz="1500" dirty="0" err="1"/>
              <a:t>Masiva</a:t>
            </a:r>
            <a:r>
              <a:rPr lang="fr-FR" sz="1500" dirty="0"/>
              <a:t> "</a:t>
            </a:r>
            <a:r>
              <a:rPr lang="fr-FR" sz="1500" dirty="0" err="1"/>
              <a:t>mutare</a:t>
            </a:r>
            <a:r>
              <a:rPr lang="fr-FR" sz="1500" dirty="0"/>
              <a:t>" </a:t>
            </a:r>
            <a:r>
              <a:rPr lang="fr-FR" sz="1500" dirty="0" err="1"/>
              <a:t>spre</a:t>
            </a:r>
            <a:r>
              <a:rPr lang="fr-FR" sz="1500" dirty="0"/>
              <a:t> </a:t>
            </a:r>
            <a:r>
              <a:rPr lang="fr-FR" sz="1500" dirty="0" err="1"/>
              <a:t>republicanism</a:t>
            </a:r>
            <a:r>
              <a:rPr lang="fr-FR" sz="1500" dirty="0"/>
              <a:t> </a:t>
            </a:r>
            <a:r>
              <a:rPr lang="fr-FR" sz="1500" dirty="0" err="1"/>
              <a:t>și</a:t>
            </a:r>
            <a:r>
              <a:rPr lang="fr-FR" sz="1500" dirty="0"/>
              <a:t> </a:t>
            </a:r>
            <a:r>
              <a:rPr lang="fr-FR" sz="1500" dirty="0" err="1"/>
              <a:t>spre</a:t>
            </a:r>
            <a:r>
              <a:rPr lang="fr-FR" sz="1500" dirty="0"/>
              <a:t> continua </a:t>
            </a:r>
            <a:r>
              <a:rPr lang="fr-FR" sz="1500" dirty="0" err="1"/>
              <a:t>creștere</a:t>
            </a:r>
            <a:r>
              <a:rPr lang="fr-FR" sz="1500" dirty="0"/>
              <a:t> a </a:t>
            </a:r>
            <a:r>
              <a:rPr lang="fr-FR" sz="1500" dirty="0" err="1"/>
              <a:t>rolului</a:t>
            </a:r>
            <a:r>
              <a:rPr lang="fr-FR" sz="1500" dirty="0"/>
              <a:t> </a:t>
            </a:r>
            <a:r>
              <a:rPr lang="fr-FR" sz="1500" dirty="0" err="1"/>
              <a:t>democrației</a:t>
            </a:r>
            <a:r>
              <a:rPr lang="fr-FR" sz="1500" dirty="0"/>
              <a:t> au </a:t>
            </a:r>
            <a:r>
              <a:rPr lang="fr-FR" sz="1500" dirty="0" err="1"/>
              <a:t>creat</a:t>
            </a:r>
            <a:r>
              <a:rPr lang="fr-FR" sz="1500" dirty="0"/>
              <a:t> o </a:t>
            </a:r>
            <a:r>
              <a:rPr lang="fr-FR" sz="1500" dirty="0" err="1"/>
              <a:t>tranziție</a:t>
            </a:r>
            <a:r>
              <a:rPr lang="fr-FR" sz="1500" dirty="0"/>
              <a:t> </a:t>
            </a:r>
            <a:r>
              <a:rPr lang="fr-FR" sz="1500" dirty="0" err="1"/>
              <a:t>treptată</a:t>
            </a:r>
            <a:r>
              <a:rPr lang="fr-FR" sz="1500" dirty="0"/>
              <a:t> </a:t>
            </a:r>
            <a:r>
              <a:rPr lang="fr-FR" sz="1500" dirty="0" err="1"/>
              <a:t>spre</a:t>
            </a:r>
            <a:r>
              <a:rPr lang="fr-FR" sz="1500" dirty="0"/>
              <a:t> un </a:t>
            </a:r>
            <a:r>
              <a:rPr lang="fr-FR" sz="1500" dirty="0" err="1"/>
              <a:t>alt</a:t>
            </a:r>
            <a:r>
              <a:rPr lang="fr-FR" sz="1500" dirty="0"/>
              <a:t> </a:t>
            </a:r>
            <a:r>
              <a:rPr lang="fr-FR" sz="1500" dirty="0" err="1"/>
              <a:t>fel</a:t>
            </a:r>
            <a:r>
              <a:rPr lang="fr-FR" sz="1500" dirty="0"/>
              <a:t> de </a:t>
            </a:r>
            <a:r>
              <a:rPr lang="fr-FR" sz="1500" dirty="0" err="1"/>
              <a:t>ordonare</a:t>
            </a:r>
            <a:r>
              <a:rPr lang="fr-FR" sz="1500" dirty="0"/>
              <a:t> </a:t>
            </a:r>
            <a:r>
              <a:rPr lang="fr-FR" sz="1500" dirty="0" err="1"/>
              <a:t>ierarhică</a:t>
            </a:r>
            <a:r>
              <a:rPr lang="fr-FR" sz="1500" dirty="0"/>
              <a:t> </a:t>
            </a:r>
            <a:r>
              <a:rPr lang="fr-FR" sz="1500" dirty="0" err="1"/>
              <a:t>socială</a:t>
            </a:r>
            <a:r>
              <a:rPr lang="fr-FR" sz="1500" dirty="0"/>
              <a:t> </a:t>
            </a:r>
            <a:r>
              <a:rPr lang="fr-FR" sz="1500" dirty="0" err="1"/>
              <a:t>și</a:t>
            </a:r>
            <a:r>
              <a:rPr lang="fr-FR" sz="1500" dirty="0"/>
              <a:t> au format </a:t>
            </a:r>
            <a:r>
              <a:rPr lang="fr-FR" sz="1500" dirty="0" err="1"/>
              <a:t>bazele</a:t>
            </a:r>
            <a:r>
              <a:rPr lang="fr-FR" sz="1500" dirty="0"/>
              <a:t> solide ale </a:t>
            </a:r>
            <a:r>
              <a:rPr lang="fr-FR" sz="1500" dirty="0" err="1"/>
              <a:t>eticii</a:t>
            </a:r>
            <a:r>
              <a:rPr lang="fr-FR" sz="1500" dirty="0"/>
              <a:t> </a:t>
            </a:r>
            <a:r>
              <a:rPr lang="fr-FR" sz="1500" dirty="0" err="1"/>
              <a:t>și</a:t>
            </a:r>
            <a:r>
              <a:rPr lang="fr-FR" sz="1500" dirty="0"/>
              <a:t> </a:t>
            </a:r>
            <a:r>
              <a:rPr lang="fr-FR" sz="1500" dirty="0" err="1"/>
              <a:t>valorilor</a:t>
            </a:r>
            <a:r>
              <a:rPr lang="fr-FR" sz="1500" dirty="0"/>
              <a:t> </a:t>
            </a:r>
            <a:r>
              <a:rPr lang="fr-FR" sz="1500" dirty="0" err="1"/>
              <a:t>politicii</a:t>
            </a:r>
            <a:r>
              <a:rPr lang="fr-FR" sz="1500" dirty="0"/>
              <a:t> </a:t>
            </a:r>
            <a:r>
              <a:rPr lang="fr-FR" sz="1500" dirty="0" err="1"/>
              <a:t>americane</a:t>
            </a:r>
            <a:r>
              <a:rPr lang="fr-FR" sz="1500" dirty="0"/>
              <a:t> de mai </a:t>
            </a:r>
            <a:r>
              <a:rPr lang="fr-FR" sz="1500" dirty="0" err="1"/>
              <a:t>târziu</a:t>
            </a:r>
            <a:r>
              <a:rPr lang="fr-FR" sz="1500" dirty="0" smtClean="0"/>
              <a:t>.</a:t>
            </a:r>
            <a:endParaRPr lang="en-US" sz="1500" dirty="0"/>
          </a:p>
          <a:p>
            <a:pPr algn="just"/>
            <a:r>
              <a:rPr lang="ro-RO" sz="1500" dirty="0" smtClean="0"/>
              <a:t>	</a:t>
            </a:r>
            <a:r>
              <a:rPr lang="fr-FR" sz="1500" dirty="0" err="1" smtClean="0"/>
              <a:t>Revoluția</a:t>
            </a:r>
            <a:r>
              <a:rPr lang="fr-FR" sz="1500" dirty="0" smtClean="0"/>
              <a:t> </a:t>
            </a:r>
            <a:r>
              <a:rPr lang="fr-FR" sz="1500" dirty="0" err="1"/>
              <a:t>americană</a:t>
            </a:r>
            <a:r>
              <a:rPr lang="fr-FR" sz="1500" dirty="0"/>
              <a:t> a </a:t>
            </a:r>
            <a:r>
              <a:rPr lang="fr-FR" sz="1500" dirty="0" err="1"/>
              <a:t>fost</a:t>
            </a:r>
            <a:r>
              <a:rPr lang="fr-FR" sz="1500" dirty="0"/>
              <a:t>, </a:t>
            </a:r>
            <a:r>
              <a:rPr lang="fr-FR" sz="1500" dirty="0" err="1"/>
              <a:t>cronologic</a:t>
            </a:r>
            <a:r>
              <a:rPr lang="fr-FR" sz="1500" dirty="0"/>
              <a:t>, a </a:t>
            </a:r>
            <a:r>
              <a:rPr lang="fr-FR" sz="1500" dirty="0" err="1"/>
              <a:t>doua</a:t>
            </a:r>
            <a:r>
              <a:rPr lang="fr-FR" sz="1500" dirty="0"/>
              <a:t> mare </a:t>
            </a:r>
            <a:r>
              <a:rPr lang="fr-FR" sz="1500" dirty="0" err="1"/>
              <a:t>revoluție</a:t>
            </a:r>
            <a:r>
              <a:rPr lang="fr-FR" sz="1500" dirty="0"/>
              <a:t> a </a:t>
            </a:r>
            <a:r>
              <a:rPr lang="fr-FR" sz="1500" dirty="0" err="1"/>
              <a:t>epocii</a:t>
            </a:r>
            <a:r>
              <a:rPr lang="fr-FR" sz="1500" dirty="0"/>
              <a:t> moderne, </a:t>
            </a:r>
            <a:r>
              <a:rPr lang="fr-FR" sz="1500" dirty="0" err="1"/>
              <a:t>după</a:t>
            </a:r>
            <a:r>
              <a:rPr lang="fr-FR" sz="1500" dirty="0"/>
              <a:t> </a:t>
            </a:r>
            <a:r>
              <a:rPr lang="fr-FR" sz="1500" dirty="0" err="1"/>
              <a:t>Revoluția</a:t>
            </a:r>
            <a:r>
              <a:rPr lang="fr-FR" sz="1500" dirty="0"/>
              <a:t> </a:t>
            </a:r>
            <a:r>
              <a:rPr lang="fr-FR" sz="1500" dirty="0" err="1"/>
              <a:t>engleză</a:t>
            </a:r>
            <a:r>
              <a:rPr lang="fr-FR" sz="1500" dirty="0"/>
              <a:t> </a:t>
            </a:r>
            <a:r>
              <a:rPr lang="fr-FR" sz="1500" dirty="0" err="1"/>
              <a:t>și</a:t>
            </a:r>
            <a:r>
              <a:rPr lang="fr-FR" sz="1500" dirty="0"/>
              <a:t> </a:t>
            </a:r>
            <a:r>
              <a:rPr lang="fr-FR" sz="1500" dirty="0" err="1"/>
              <a:t>urmată</a:t>
            </a:r>
            <a:r>
              <a:rPr lang="fr-FR" sz="1500" dirty="0"/>
              <a:t> </a:t>
            </a:r>
            <a:r>
              <a:rPr lang="fr-FR" sz="1500" dirty="0" err="1"/>
              <a:t>apoi</a:t>
            </a:r>
            <a:r>
              <a:rPr lang="fr-FR" sz="1500" dirty="0"/>
              <a:t> de </a:t>
            </a:r>
            <a:r>
              <a:rPr lang="fr-FR" sz="1500" dirty="0" err="1"/>
              <a:t>Revoluția</a:t>
            </a:r>
            <a:r>
              <a:rPr lang="fr-FR" sz="1500" dirty="0"/>
              <a:t> </a:t>
            </a:r>
            <a:r>
              <a:rPr lang="fr-FR" sz="1500" dirty="0" err="1" smtClean="0"/>
              <a:t>franceză</a:t>
            </a:r>
            <a:r>
              <a:rPr lang="fr-FR" sz="1500" dirty="0" smtClean="0"/>
              <a:t>.</a:t>
            </a:r>
            <a:endParaRPr lang="en-US" sz="1500" dirty="0"/>
          </a:p>
        </p:txBody>
      </p:sp>
      <p:sp>
        <p:nvSpPr>
          <p:cNvPr id="6" name="TextBox 5"/>
          <p:cNvSpPr txBox="1"/>
          <p:nvPr/>
        </p:nvSpPr>
        <p:spPr>
          <a:xfrm>
            <a:off x="3962400" y="4888468"/>
            <a:ext cx="5105400" cy="369332"/>
          </a:xfrm>
          <a:prstGeom prst="rect">
            <a:avLst/>
          </a:prstGeom>
          <a:noFill/>
        </p:spPr>
        <p:txBody>
          <a:bodyPr wrap="square" rtlCol="0">
            <a:spAutoFit/>
          </a:bodyPr>
          <a:lstStyle/>
          <a:p>
            <a:pPr algn="ctr"/>
            <a:r>
              <a:rPr lang="ro-RO" dirty="0" smtClean="0"/>
              <a:t>Votarea Declarației de independență</a:t>
            </a:r>
            <a:endParaRPr lang="en-US" dirty="0"/>
          </a:p>
        </p:txBody>
      </p:sp>
    </p:spTree>
    <p:extLst>
      <p:ext uri="{BB962C8B-B14F-4D97-AF65-F5344CB8AC3E}">
        <p14:creationId xmlns:p14="http://schemas.microsoft.com/office/powerpoint/2010/main" val="2606778515"/>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343400" cy="1162050"/>
          </a:xfrm>
        </p:spPr>
        <p:txBody>
          <a:bodyPr>
            <a:normAutofit fontScale="90000"/>
          </a:bodyPr>
          <a:lstStyle/>
          <a:p>
            <a:r>
              <a:rPr lang="ro-RO" dirty="0" smtClean="0"/>
              <a:t>RĂZBOIUL DIN 1812</a:t>
            </a:r>
            <a:br>
              <a:rPr lang="ro-RO" dirty="0" smtClean="0"/>
            </a:br>
            <a:r>
              <a:rPr lang="ro-RO" dirty="0" smtClean="0"/>
              <a:t>(AL DOILEA RĂZBOI DE INDEPENDENȚĂ)</a:t>
            </a:r>
            <a:r>
              <a:rPr lang="ro-RO" dirty="0"/>
              <a:t/>
            </a:r>
            <a:br>
              <a:rPr lang="ro-RO" dirty="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97505" y="838200"/>
            <a:ext cx="3741695" cy="4572000"/>
          </a:xfrm>
        </p:spPr>
      </p:pic>
      <p:sp>
        <p:nvSpPr>
          <p:cNvPr id="4" name="Text Placeholder 3"/>
          <p:cNvSpPr>
            <a:spLocks noGrp="1"/>
          </p:cNvSpPr>
          <p:nvPr>
            <p:ph type="body" sz="half" idx="2"/>
          </p:nvPr>
        </p:nvSpPr>
        <p:spPr>
          <a:xfrm>
            <a:off x="0" y="1143000"/>
            <a:ext cx="4953000" cy="5715000"/>
          </a:xfrm>
        </p:spPr>
        <p:txBody>
          <a:bodyPr>
            <a:normAutofit fontScale="85000" lnSpcReduction="20000"/>
          </a:bodyPr>
          <a:lstStyle/>
          <a:p>
            <a:pPr algn="just"/>
            <a:r>
              <a:rPr lang="ro-RO" dirty="0" smtClean="0"/>
              <a:t>	</a:t>
            </a:r>
            <a:r>
              <a:rPr lang="fr-FR" dirty="0" err="1" smtClean="0"/>
              <a:t>În</a:t>
            </a:r>
            <a:r>
              <a:rPr lang="fr-FR" dirty="0" smtClean="0"/>
              <a:t> </a:t>
            </a:r>
            <a:r>
              <a:rPr lang="fr-FR" dirty="0"/>
              <a:t>1812 , </a:t>
            </a:r>
            <a:r>
              <a:rPr lang="fr-FR" dirty="0" err="1"/>
              <a:t>în</a:t>
            </a:r>
            <a:r>
              <a:rPr lang="fr-FR" dirty="0"/>
              <a:t> </a:t>
            </a:r>
            <a:r>
              <a:rPr lang="fr-FR" dirty="0" err="1"/>
              <a:t>timpul</a:t>
            </a:r>
            <a:r>
              <a:rPr lang="fr-FR" dirty="0"/>
              <a:t> </a:t>
            </a:r>
            <a:r>
              <a:rPr lang="fr-FR" dirty="0" err="1"/>
              <a:t>mandatului</a:t>
            </a:r>
            <a:r>
              <a:rPr lang="fr-FR" dirty="0"/>
              <a:t> lui James Madison, se </a:t>
            </a:r>
            <a:r>
              <a:rPr lang="fr-FR" dirty="0" err="1"/>
              <a:t>declanșează</a:t>
            </a:r>
            <a:r>
              <a:rPr lang="fr-FR" dirty="0"/>
              <a:t> </a:t>
            </a:r>
            <a:r>
              <a:rPr lang="fr-FR" dirty="0" err="1"/>
              <a:t>cel</a:t>
            </a:r>
            <a:r>
              <a:rPr lang="fr-FR" dirty="0"/>
              <a:t> </a:t>
            </a:r>
            <a:r>
              <a:rPr lang="fr-FR" dirty="0" err="1"/>
              <a:t>de-al</a:t>
            </a:r>
            <a:r>
              <a:rPr lang="fr-FR" dirty="0"/>
              <a:t> </a:t>
            </a:r>
            <a:r>
              <a:rPr lang="fr-FR" dirty="0" err="1"/>
              <a:t>doilea</a:t>
            </a:r>
            <a:r>
              <a:rPr lang="fr-FR" dirty="0"/>
              <a:t> </a:t>
            </a:r>
            <a:r>
              <a:rPr lang="fr-FR" dirty="0" err="1"/>
              <a:t>război</a:t>
            </a:r>
            <a:r>
              <a:rPr lang="fr-FR" dirty="0"/>
              <a:t> </a:t>
            </a:r>
            <a:r>
              <a:rPr lang="fr-FR" dirty="0" err="1"/>
              <a:t>american</a:t>
            </a:r>
            <a:r>
              <a:rPr lang="fr-FR" dirty="0"/>
              <a:t> de </a:t>
            </a:r>
            <a:r>
              <a:rPr lang="fr-FR" dirty="0" err="1"/>
              <a:t>independență</a:t>
            </a:r>
            <a:r>
              <a:rPr lang="fr-FR" dirty="0"/>
              <a:t> </a:t>
            </a:r>
            <a:r>
              <a:rPr lang="fr-FR" dirty="0" err="1"/>
              <a:t>după</a:t>
            </a:r>
            <a:r>
              <a:rPr lang="fr-FR" dirty="0"/>
              <a:t> ce </a:t>
            </a:r>
            <a:r>
              <a:rPr lang="fr-FR" dirty="0" err="1"/>
              <a:t>valorile</a:t>
            </a:r>
            <a:r>
              <a:rPr lang="fr-FR" dirty="0"/>
              <a:t> </a:t>
            </a:r>
            <a:r>
              <a:rPr lang="fr-FR" dirty="0" err="1"/>
              <a:t>americanilor</a:t>
            </a:r>
            <a:r>
              <a:rPr lang="fr-FR" dirty="0"/>
              <a:t> </a:t>
            </a:r>
            <a:r>
              <a:rPr lang="fr-FR" dirty="0" err="1"/>
              <a:t>fuseseră</a:t>
            </a:r>
            <a:r>
              <a:rPr lang="fr-FR" dirty="0"/>
              <a:t> </a:t>
            </a:r>
            <a:r>
              <a:rPr lang="fr-FR" dirty="0" err="1"/>
              <a:t>batjocorite</a:t>
            </a:r>
            <a:r>
              <a:rPr lang="fr-FR" dirty="0"/>
              <a:t> </a:t>
            </a:r>
            <a:r>
              <a:rPr lang="fr-FR" dirty="0" err="1"/>
              <a:t>de-a</a:t>
            </a:r>
            <a:r>
              <a:rPr lang="fr-FR" dirty="0"/>
              <a:t> </a:t>
            </a:r>
            <a:r>
              <a:rPr lang="fr-FR" dirty="0" err="1"/>
              <a:t>lungul</a:t>
            </a:r>
            <a:r>
              <a:rPr lang="fr-FR" dirty="0"/>
              <a:t> </a:t>
            </a:r>
            <a:r>
              <a:rPr lang="fr-FR" dirty="0" err="1"/>
              <a:t>anilor</a:t>
            </a:r>
            <a:r>
              <a:rPr lang="fr-FR" dirty="0"/>
              <a:t>. </a:t>
            </a:r>
            <a:r>
              <a:rPr lang="fr-FR" dirty="0" err="1"/>
              <a:t>Americanii</a:t>
            </a:r>
            <a:r>
              <a:rPr lang="fr-FR" dirty="0"/>
              <a:t> au </a:t>
            </a:r>
            <a:r>
              <a:rPr lang="fr-FR" dirty="0" err="1"/>
              <a:t>încercat</a:t>
            </a:r>
            <a:r>
              <a:rPr lang="fr-FR" dirty="0"/>
              <a:t> </a:t>
            </a:r>
            <a:r>
              <a:rPr lang="fr-FR" dirty="0" err="1"/>
              <a:t>să</a:t>
            </a:r>
            <a:r>
              <a:rPr lang="fr-FR" dirty="0"/>
              <a:t> </a:t>
            </a:r>
            <a:r>
              <a:rPr lang="fr-FR" dirty="0" err="1"/>
              <a:t>cucerească</a:t>
            </a:r>
            <a:r>
              <a:rPr lang="fr-FR" dirty="0"/>
              <a:t> </a:t>
            </a:r>
            <a:r>
              <a:rPr lang="fr-FR" dirty="0" err="1"/>
              <a:t>din</a:t>
            </a:r>
            <a:r>
              <a:rPr lang="fr-FR" dirty="0"/>
              <a:t> </a:t>
            </a:r>
            <a:r>
              <a:rPr lang="fr-FR" dirty="0" err="1"/>
              <a:t>nou</a:t>
            </a:r>
            <a:r>
              <a:rPr lang="fr-FR" dirty="0"/>
              <a:t> Canada, </a:t>
            </a:r>
            <a:r>
              <a:rPr lang="fr-FR" dirty="0" err="1"/>
              <a:t>luptele</a:t>
            </a:r>
            <a:r>
              <a:rPr lang="fr-FR" dirty="0"/>
              <a:t> </a:t>
            </a:r>
            <a:r>
              <a:rPr lang="fr-FR" dirty="0" err="1"/>
              <a:t>fiind</a:t>
            </a:r>
            <a:r>
              <a:rPr lang="fr-FR" dirty="0"/>
              <a:t> </a:t>
            </a:r>
            <a:r>
              <a:rPr lang="fr-FR" dirty="0" err="1"/>
              <a:t>duse</a:t>
            </a:r>
            <a:r>
              <a:rPr lang="fr-FR" dirty="0"/>
              <a:t> </a:t>
            </a:r>
            <a:r>
              <a:rPr lang="fr-FR" dirty="0" err="1"/>
              <a:t>și</a:t>
            </a:r>
            <a:r>
              <a:rPr lang="fr-FR" dirty="0"/>
              <a:t> </a:t>
            </a:r>
            <a:r>
              <a:rPr lang="fr-FR" dirty="0" err="1"/>
              <a:t>pe</a:t>
            </a:r>
            <a:r>
              <a:rPr lang="fr-FR" dirty="0"/>
              <a:t> mare. </a:t>
            </a:r>
            <a:r>
              <a:rPr lang="fr-FR" dirty="0" err="1"/>
              <a:t>În</a:t>
            </a:r>
            <a:r>
              <a:rPr lang="fr-FR" dirty="0"/>
              <a:t> 1813, </a:t>
            </a:r>
            <a:r>
              <a:rPr lang="fr-FR" dirty="0" err="1"/>
              <a:t>americanii</a:t>
            </a:r>
            <a:r>
              <a:rPr lang="fr-FR" dirty="0"/>
              <a:t> au </a:t>
            </a:r>
            <a:r>
              <a:rPr lang="fr-FR" dirty="0" err="1"/>
              <a:t>fost</a:t>
            </a:r>
            <a:r>
              <a:rPr lang="fr-FR" dirty="0"/>
              <a:t> </a:t>
            </a:r>
            <a:r>
              <a:rPr lang="fr-FR" dirty="0" err="1"/>
              <a:t>înfrânți</a:t>
            </a:r>
            <a:r>
              <a:rPr lang="fr-FR" dirty="0"/>
              <a:t> </a:t>
            </a:r>
            <a:r>
              <a:rPr lang="fr-FR" dirty="0" err="1"/>
              <a:t>în</a:t>
            </a:r>
            <a:r>
              <a:rPr lang="fr-FR" dirty="0"/>
              <a:t> </a:t>
            </a:r>
            <a:r>
              <a:rPr lang="fr-FR" dirty="0" err="1"/>
              <a:t>încercarea</a:t>
            </a:r>
            <a:r>
              <a:rPr lang="fr-FR" dirty="0"/>
              <a:t> </a:t>
            </a:r>
            <a:r>
              <a:rPr lang="fr-FR" dirty="0" err="1"/>
              <a:t>lor</a:t>
            </a:r>
            <a:r>
              <a:rPr lang="fr-FR" dirty="0"/>
              <a:t> de a </a:t>
            </a:r>
            <a:r>
              <a:rPr lang="fr-FR" dirty="0" err="1"/>
              <a:t>cuceri</a:t>
            </a:r>
            <a:r>
              <a:rPr lang="fr-FR" dirty="0"/>
              <a:t> Canada. </a:t>
            </a:r>
            <a:r>
              <a:rPr lang="en-US" dirty="0" err="1"/>
              <a:t>În</a:t>
            </a:r>
            <a:r>
              <a:rPr lang="en-US" dirty="0"/>
              <a:t> </a:t>
            </a:r>
            <a:r>
              <a:rPr lang="en-US" dirty="0" err="1"/>
              <a:t>cursul</a:t>
            </a:r>
            <a:r>
              <a:rPr lang="en-US" dirty="0"/>
              <a:t> </a:t>
            </a:r>
            <a:r>
              <a:rPr lang="en-US" dirty="0" err="1"/>
              <a:t>unei</a:t>
            </a:r>
            <a:r>
              <a:rPr lang="en-US" dirty="0"/>
              <a:t> </a:t>
            </a:r>
            <a:r>
              <a:rPr lang="en-US" dirty="0" err="1"/>
              <a:t>bătălii</a:t>
            </a:r>
            <a:r>
              <a:rPr lang="en-US" dirty="0"/>
              <a:t> din </a:t>
            </a:r>
            <a:r>
              <a:rPr lang="en-US" dirty="0" err="1"/>
              <a:t>toamna</a:t>
            </a:r>
            <a:r>
              <a:rPr lang="en-US" dirty="0"/>
              <a:t> 1813, Tecumseh </a:t>
            </a:r>
            <a:r>
              <a:rPr lang="en-US" dirty="0" err="1"/>
              <a:t>moare</a:t>
            </a:r>
            <a:r>
              <a:rPr lang="en-US" dirty="0"/>
              <a:t>, </a:t>
            </a:r>
            <a:r>
              <a:rPr lang="en-US" dirty="0" err="1"/>
              <a:t>iar</a:t>
            </a:r>
            <a:r>
              <a:rPr lang="en-US" dirty="0"/>
              <a:t> </a:t>
            </a:r>
            <a:r>
              <a:rPr lang="en-US" dirty="0" err="1"/>
              <a:t>confederația</a:t>
            </a:r>
            <a:r>
              <a:rPr lang="en-US" dirty="0"/>
              <a:t> </a:t>
            </a:r>
            <a:r>
              <a:rPr lang="en-US" dirty="0" err="1"/>
              <a:t>indienilor</a:t>
            </a:r>
            <a:r>
              <a:rPr lang="en-US" dirty="0"/>
              <a:t> </a:t>
            </a:r>
            <a:r>
              <a:rPr lang="en-US" dirty="0" err="1"/>
              <a:t>dispare</a:t>
            </a:r>
            <a:r>
              <a:rPr lang="en-US" dirty="0"/>
              <a:t>. </a:t>
            </a:r>
            <a:r>
              <a:rPr lang="en-US" dirty="0" err="1"/>
              <a:t>Americanii</a:t>
            </a:r>
            <a:r>
              <a:rPr lang="en-US" dirty="0"/>
              <a:t> au </a:t>
            </a:r>
            <a:r>
              <a:rPr lang="en-US" dirty="0" err="1"/>
              <a:t>dobândit</a:t>
            </a:r>
            <a:r>
              <a:rPr lang="en-US" dirty="0"/>
              <a:t> </a:t>
            </a:r>
            <a:r>
              <a:rPr lang="en-US" dirty="0" err="1"/>
              <a:t>însă</a:t>
            </a:r>
            <a:r>
              <a:rPr lang="en-US" dirty="0"/>
              <a:t> </a:t>
            </a:r>
            <a:r>
              <a:rPr lang="en-US" dirty="0" err="1"/>
              <a:t>controlul</a:t>
            </a:r>
            <a:r>
              <a:rPr lang="en-US" dirty="0"/>
              <a:t> </a:t>
            </a:r>
            <a:r>
              <a:rPr lang="en-US" dirty="0" err="1"/>
              <a:t>Lacului</a:t>
            </a:r>
            <a:r>
              <a:rPr lang="en-US" dirty="0"/>
              <a:t> Erie </a:t>
            </a:r>
            <a:r>
              <a:rPr lang="en-US" dirty="0" err="1"/>
              <a:t>în</a:t>
            </a:r>
            <a:r>
              <a:rPr lang="en-US" dirty="0"/>
              <a:t> 1813, au </a:t>
            </a:r>
            <a:r>
              <a:rPr lang="en-US" dirty="0" err="1"/>
              <a:t>acaparat</a:t>
            </a:r>
            <a:r>
              <a:rPr lang="en-US" dirty="0"/>
              <a:t> </a:t>
            </a:r>
            <a:r>
              <a:rPr lang="en-US" dirty="0" err="1"/>
              <a:t>porțiuni</a:t>
            </a:r>
            <a:r>
              <a:rPr lang="en-US" dirty="0"/>
              <a:t> din Ontario de Vest, </a:t>
            </a:r>
            <a:r>
              <a:rPr lang="en-US" dirty="0" err="1"/>
              <a:t>distrugând</a:t>
            </a:r>
            <a:r>
              <a:rPr lang="en-US" dirty="0"/>
              <a:t> </a:t>
            </a:r>
            <a:r>
              <a:rPr lang="en-US" dirty="0" err="1"/>
              <a:t>astfel</a:t>
            </a:r>
            <a:r>
              <a:rPr lang="en-US" dirty="0"/>
              <a:t> </a:t>
            </a:r>
            <a:r>
              <a:rPr lang="en-US" dirty="0" err="1"/>
              <a:t>și</a:t>
            </a:r>
            <a:r>
              <a:rPr lang="en-US" dirty="0"/>
              <a:t> </a:t>
            </a:r>
            <a:r>
              <a:rPr lang="en-US" dirty="0" err="1"/>
              <a:t>visul</a:t>
            </a:r>
            <a:r>
              <a:rPr lang="en-US" dirty="0"/>
              <a:t> </a:t>
            </a:r>
            <a:r>
              <a:rPr lang="en-US" dirty="0" err="1"/>
              <a:t>lui</a:t>
            </a:r>
            <a:r>
              <a:rPr lang="en-US" dirty="0"/>
              <a:t> Tecumseh de a </a:t>
            </a:r>
            <a:r>
              <a:rPr lang="en-US" dirty="0" err="1"/>
              <a:t>realiza</a:t>
            </a:r>
            <a:r>
              <a:rPr lang="en-US" dirty="0"/>
              <a:t> o </a:t>
            </a:r>
            <a:r>
              <a:rPr lang="en-US" dirty="0" err="1"/>
              <a:t>confederație</a:t>
            </a:r>
            <a:r>
              <a:rPr lang="en-US" dirty="0"/>
              <a:t> </a:t>
            </a:r>
            <a:r>
              <a:rPr lang="en-US" dirty="0" err="1"/>
              <a:t>amerindiană</a:t>
            </a:r>
            <a:r>
              <a:rPr lang="en-US" dirty="0"/>
              <a:t>. </a:t>
            </a:r>
            <a:r>
              <a:rPr lang="en-US" dirty="0" err="1"/>
              <a:t>În</a:t>
            </a:r>
            <a:r>
              <a:rPr lang="en-US" dirty="0"/>
              <a:t> </a:t>
            </a:r>
            <a:r>
              <a:rPr lang="en-US" dirty="0" err="1"/>
              <a:t>Sud</a:t>
            </a:r>
            <a:r>
              <a:rPr lang="en-US" dirty="0"/>
              <a:t>-Vest, </a:t>
            </a:r>
            <a:r>
              <a:rPr lang="en-US" dirty="0" err="1"/>
              <a:t>generalul</a:t>
            </a:r>
            <a:r>
              <a:rPr lang="en-US" dirty="0"/>
              <a:t> Andrew Jackson a </a:t>
            </a:r>
            <a:r>
              <a:rPr lang="en-US" dirty="0" err="1"/>
              <a:t>umilit</a:t>
            </a:r>
            <a:r>
              <a:rPr lang="en-US" dirty="0"/>
              <a:t> </a:t>
            </a:r>
            <a:r>
              <a:rPr lang="en-US" dirty="0" err="1"/>
              <a:t>națiunea</a:t>
            </a:r>
            <a:r>
              <a:rPr lang="en-US" dirty="0"/>
              <a:t> Creek </a:t>
            </a:r>
            <a:r>
              <a:rPr lang="en-US" dirty="0" err="1"/>
              <a:t>în</a:t>
            </a:r>
            <a:r>
              <a:rPr lang="en-US" dirty="0"/>
              <a:t> </a:t>
            </a:r>
            <a:r>
              <a:rPr lang="en-US" dirty="0" err="1"/>
              <a:t>Bătălia</a:t>
            </a:r>
            <a:r>
              <a:rPr lang="en-US" dirty="0"/>
              <a:t> de la Horseshoe Bend. </a:t>
            </a:r>
            <a:r>
              <a:rPr lang="en-US" dirty="0" err="1"/>
              <a:t>Odată</a:t>
            </a:r>
            <a:r>
              <a:rPr lang="en-US" dirty="0"/>
              <a:t> cu </a:t>
            </a:r>
            <a:r>
              <a:rPr lang="en-US" dirty="0" err="1"/>
              <a:t>înfrângerea</a:t>
            </a:r>
            <a:r>
              <a:rPr lang="en-US" dirty="0"/>
              <a:t> </a:t>
            </a:r>
            <a:r>
              <a:rPr lang="en-US" dirty="0" err="1"/>
              <a:t>lui</a:t>
            </a:r>
            <a:r>
              <a:rPr lang="en-US" dirty="0"/>
              <a:t> Napoleon din 1814, </a:t>
            </a:r>
            <a:r>
              <a:rPr lang="en-US" dirty="0" err="1"/>
              <a:t>britanicii</a:t>
            </a:r>
            <a:r>
              <a:rPr lang="en-US" dirty="0"/>
              <a:t> au </a:t>
            </a:r>
            <a:r>
              <a:rPr lang="en-US" dirty="0" err="1"/>
              <a:t>adoptat</a:t>
            </a:r>
            <a:r>
              <a:rPr lang="en-US" dirty="0"/>
              <a:t> o </a:t>
            </a:r>
            <a:r>
              <a:rPr lang="en-US" dirty="0" err="1"/>
              <a:t>strategie</a:t>
            </a:r>
            <a:r>
              <a:rPr lang="en-US" dirty="0"/>
              <a:t> </a:t>
            </a:r>
            <a:r>
              <a:rPr lang="en-US" dirty="0" err="1"/>
              <a:t>mai</a:t>
            </a:r>
            <a:r>
              <a:rPr lang="en-US" dirty="0"/>
              <a:t> </a:t>
            </a:r>
            <a:r>
              <a:rPr lang="en-US" dirty="0" err="1"/>
              <a:t>agresivă</a:t>
            </a:r>
            <a:r>
              <a:rPr lang="en-US" dirty="0"/>
              <a:t>, </a:t>
            </a:r>
            <a:r>
              <a:rPr lang="en-US" dirty="0" err="1"/>
              <a:t>trimițând</a:t>
            </a:r>
            <a:r>
              <a:rPr lang="en-US" dirty="0"/>
              <a:t> </a:t>
            </a:r>
            <a:r>
              <a:rPr lang="en-US" dirty="0" err="1"/>
              <a:t>trei</a:t>
            </a:r>
            <a:r>
              <a:rPr lang="en-US" dirty="0"/>
              <a:t> </a:t>
            </a:r>
            <a:r>
              <a:rPr lang="en-US" dirty="0" err="1"/>
              <a:t>armate</a:t>
            </a:r>
            <a:r>
              <a:rPr lang="en-US" dirty="0"/>
              <a:t> </a:t>
            </a:r>
            <a:r>
              <a:rPr lang="en-US" dirty="0" err="1"/>
              <a:t>împreună</a:t>
            </a:r>
            <a:r>
              <a:rPr lang="en-US" dirty="0"/>
              <a:t> cu </a:t>
            </a:r>
            <a:r>
              <a:rPr lang="en-US" dirty="0" err="1"/>
              <a:t>mai</a:t>
            </a:r>
            <a:r>
              <a:rPr lang="en-US" dirty="0"/>
              <a:t> </a:t>
            </a:r>
            <a:r>
              <a:rPr lang="en-US" dirty="0" err="1"/>
              <a:t>multe</a:t>
            </a:r>
            <a:r>
              <a:rPr lang="en-US" dirty="0"/>
              <a:t> </a:t>
            </a:r>
            <a:r>
              <a:rPr lang="en-US" dirty="0" err="1"/>
              <a:t>patrule</a:t>
            </a:r>
            <a:r>
              <a:rPr lang="en-US" dirty="0"/>
              <a:t>. Victoria din </a:t>
            </a:r>
            <a:r>
              <a:rPr lang="en-US" dirty="0" err="1"/>
              <a:t>Bătălia</a:t>
            </a:r>
            <a:r>
              <a:rPr lang="en-US" dirty="0"/>
              <a:t> de la Bladensburg din august 1814 a </a:t>
            </a:r>
            <a:r>
              <a:rPr lang="en-US" dirty="0" err="1"/>
              <a:t>permis</a:t>
            </a:r>
            <a:r>
              <a:rPr lang="en-US" dirty="0"/>
              <a:t> </a:t>
            </a:r>
            <a:r>
              <a:rPr lang="en-US" dirty="0" err="1"/>
              <a:t>britanicilor</a:t>
            </a:r>
            <a:r>
              <a:rPr lang="en-US" dirty="0"/>
              <a:t> </a:t>
            </a:r>
            <a:r>
              <a:rPr lang="en-US" dirty="0" err="1"/>
              <a:t>să</a:t>
            </a:r>
            <a:r>
              <a:rPr lang="en-US" dirty="0"/>
              <a:t> </a:t>
            </a:r>
            <a:r>
              <a:rPr lang="en-US" dirty="0" err="1"/>
              <a:t>captureze</a:t>
            </a:r>
            <a:r>
              <a:rPr lang="en-US" dirty="0"/>
              <a:t> </a:t>
            </a:r>
            <a:r>
              <a:rPr lang="en-US" dirty="0" err="1"/>
              <a:t>și</a:t>
            </a:r>
            <a:r>
              <a:rPr lang="en-US" dirty="0"/>
              <a:t> </a:t>
            </a:r>
            <a:r>
              <a:rPr lang="en-US" dirty="0" err="1"/>
              <a:t>să</a:t>
            </a:r>
            <a:r>
              <a:rPr lang="en-US" dirty="0"/>
              <a:t> </a:t>
            </a:r>
            <a:r>
              <a:rPr lang="en-US" dirty="0" err="1"/>
              <a:t>incendieze</a:t>
            </a:r>
            <a:r>
              <a:rPr lang="en-US" dirty="0"/>
              <a:t> Washington, D.C. </a:t>
            </a:r>
            <a:r>
              <a:rPr lang="en-US" dirty="0" err="1"/>
              <a:t>Victoriile</a:t>
            </a:r>
            <a:r>
              <a:rPr lang="en-US" dirty="0"/>
              <a:t> </a:t>
            </a:r>
            <a:r>
              <a:rPr lang="en-US" dirty="0" err="1"/>
              <a:t>americane</a:t>
            </a:r>
            <a:r>
              <a:rPr lang="en-US" dirty="0"/>
              <a:t> din </a:t>
            </a:r>
            <a:r>
              <a:rPr lang="en-US" dirty="0" err="1"/>
              <a:t>septembrie</a:t>
            </a:r>
            <a:r>
              <a:rPr lang="en-US" dirty="0"/>
              <a:t> 1814 </a:t>
            </a:r>
            <a:r>
              <a:rPr lang="en-US" dirty="0" err="1"/>
              <a:t>și</a:t>
            </a:r>
            <a:r>
              <a:rPr lang="en-US" dirty="0"/>
              <a:t> </a:t>
            </a:r>
            <a:r>
              <a:rPr lang="en-US" dirty="0" err="1"/>
              <a:t>ianuarie</a:t>
            </a:r>
            <a:r>
              <a:rPr lang="en-US" dirty="0"/>
              <a:t> 1815 au </a:t>
            </a:r>
            <a:r>
              <a:rPr lang="en-US" dirty="0" err="1"/>
              <a:t>respins</a:t>
            </a:r>
            <a:r>
              <a:rPr lang="en-US" dirty="0"/>
              <a:t> </a:t>
            </a:r>
            <a:r>
              <a:rPr lang="en-US" dirty="0" err="1"/>
              <a:t>invaziile</a:t>
            </a:r>
            <a:r>
              <a:rPr lang="en-US" dirty="0"/>
              <a:t> </a:t>
            </a:r>
            <a:r>
              <a:rPr lang="en-US" dirty="0" err="1"/>
              <a:t>britanice</a:t>
            </a:r>
            <a:r>
              <a:rPr lang="en-US" dirty="0"/>
              <a:t> ale </a:t>
            </a:r>
            <a:r>
              <a:rPr lang="en-US" dirty="0" err="1"/>
              <a:t>orașelor</a:t>
            </a:r>
            <a:r>
              <a:rPr lang="en-US" dirty="0"/>
              <a:t> New York, Baltimore </a:t>
            </a:r>
            <a:r>
              <a:rPr lang="en-US" dirty="0" err="1"/>
              <a:t>și</a:t>
            </a:r>
            <a:r>
              <a:rPr lang="en-US" dirty="0"/>
              <a:t> New Orleans. </a:t>
            </a:r>
            <a:r>
              <a:rPr lang="fr-FR" dirty="0" err="1"/>
              <a:t>În</a:t>
            </a:r>
            <a:r>
              <a:rPr lang="fr-FR" dirty="0"/>
              <a:t> 1814 </a:t>
            </a:r>
            <a:r>
              <a:rPr lang="fr-FR" dirty="0" err="1"/>
              <a:t>încep</a:t>
            </a:r>
            <a:r>
              <a:rPr lang="fr-FR" dirty="0"/>
              <a:t> </a:t>
            </a:r>
            <a:r>
              <a:rPr lang="fr-FR" dirty="0" err="1"/>
              <a:t>negocierile</a:t>
            </a:r>
            <a:r>
              <a:rPr lang="fr-FR" dirty="0"/>
              <a:t> de pace, </a:t>
            </a:r>
            <a:r>
              <a:rPr lang="fr-FR" dirty="0" err="1"/>
              <a:t>în</a:t>
            </a:r>
            <a:r>
              <a:rPr lang="fr-FR" dirty="0"/>
              <a:t> </a:t>
            </a:r>
            <a:r>
              <a:rPr lang="fr-FR" dirty="0" err="1"/>
              <a:t>decembrie</a:t>
            </a:r>
            <a:r>
              <a:rPr lang="fr-FR" dirty="0"/>
              <a:t> </a:t>
            </a:r>
            <a:r>
              <a:rPr lang="fr-FR" dirty="0" err="1"/>
              <a:t>fiind</a:t>
            </a:r>
            <a:r>
              <a:rPr lang="fr-FR" dirty="0"/>
              <a:t> </a:t>
            </a:r>
            <a:r>
              <a:rPr lang="fr-FR" dirty="0" err="1"/>
              <a:t>semnat</a:t>
            </a:r>
            <a:r>
              <a:rPr lang="fr-FR" dirty="0"/>
              <a:t> </a:t>
            </a:r>
            <a:r>
              <a:rPr lang="fr-FR" dirty="0" err="1"/>
              <a:t>tratatul</a:t>
            </a:r>
            <a:r>
              <a:rPr lang="fr-FR" dirty="0"/>
              <a:t> de pace de la </a:t>
            </a:r>
            <a:r>
              <a:rPr lang="fr-FR" dirty="0" err="1"/>
              <a:t>Ganț</a:t>
            </a:r>
            <a:r>
              <a:rPr lang="fr-FR" dirty="0"/>
              <a:t>, </a:t>
            </a:r>
            <a:r>
              <a:rPr lang="fr-FR" dirty="0" err="1"/>
              <a:t>Belgia</a:t>
            </a:r>
            <a:r>
              <a:rPr lang="fr-FR" dirty="0"/>
              <a:t>, </a:t>
            </a:r>
            <a:r>
              <a:rPr lang="fr-FR" dirty="0" err="1"/>
              <a:t>fiind</a:t>
            </a:r>
            <a:r>
              <a:rPr lang="fr-FR" dirty="0"/>
              <a:t> </a:t>
            </a:r>
            <a:r>
              <a:rPr lang="fr-FR" dirty="0" err="1"/>
              <a:t>stabilite</a:t>
            </a:r>
            <a:r>
              <a:rPr lang="fr-FR" dirty="0"/>
              <a:t> </a:t>
            </a:r>
            <a:r>
              <a:rPr lang="fr-FR" dirty="0" err="1"/>
              <a:t>principii</a:t>
            </a:r>
            <a:r>
              <a:rPr lang="fr-FR" dirty="0"/>
              <a:t> </a:t>
            </a:r>
            <a:r>
              <a:rPr lang="fr-FR" dirty="0" err="1"/>
              <a:t>în</a:t>
            </a:r>
            <a:r>
              <a:rPr lang="fr-FR" dirty="0"/>
              <a:t> </a:t>
            </a:r>
            <a:r>
              <a:rPr lang="fr-FR" dirty="0" err="1"/>
              <a:t>privința</a:t>
            </a:r>
            <a:r>
              <a:rPr lang="fr-FR" dirty="0"/>
              <a:t> </a:t>
            </a:r>
            <a:r>
              <a:rPr lang="fr-FR" dirty="0" err="1"/>
              <a:t>delimitării</a:t>
            </a:r>
            <a:r>
              <a:rPr lang="fr-FR" dirty="0"/>
              <a:t> </a:t>
            </a:r>
            <a:r>
              <a:rPr lang="fr-FR" dirty="0" err="1"/>
              <a:t>frontierelor</a:t>
            </a:r>
            <a:r>
              <a:rPr lang="fr-FR" dirty="0"/>
              <a:t>.</a:t>
            </a:r>
            <a:endParaRPr lang="en-US" dirty="0"/>
          </a:p>
          <a:p>
            <a:pPr algn="just"/>
            <a:r>
              <a:rPr lang="ro-RO" dirty="0" smtClean="0"/>
              <a:t>	</a:t>
            </a:r>
            <a:r>
              <a:rPr lang="fr-FR" dirty="0" smtClean="0"/>
              <a:t>Se </a:t>
            </a:r>
            <a:r>
              <a:rPr lang="fr-FR" dirty="0" err="1"/>
              <a:t>deschide</a:t>
            </a:r>
            <a:r>
              <a:rPr lang="fr-FR" dirty="0"/>
              <a:t> </a:t>
            </a:r>
            <a:r>
              <a:rPr lang="fr-FR" dirty="0" err="1"/>
              <a:t>însă</a:t>
            </a:r>
            <a:r>
              <a:rPr lang="fr-FR" dirty="0"/>
              <a:t> un </a:t>
            </a:r>
            <a:r>
              <a:rPr lang="fr-FR" dirty="0" err="1"/>
              <a:t>nou</a:t>
            </a:r>
            <a:r>
              <a:rPr lang="fr-FR" dirty="0"/>
              <a:t> front </a:t>
            </a:r>
            <a:r>
              <a:rPr lang="fr-FR" dirty="0" err="1"/>
              <a:t>în</a:t>
            </a:r>
            <a:r>
              <a:rPr lang="fr-FR" dirty="0"/>
              <a:t> sud, </a:t>
            </a:r>
            <a:r>
              <a:rPr lang="fr-FR" dirty="0" err="1"/>
              <a:t>unde</a:t>
            </a:r>
            <a:r>
              <a:rPr lang="fr-FR" dirty="0"/>
              <a:t> se da o </a:t>
            </a:r>
            <a:r>
              <a:rPr lang="fr-FR" dirty="0" err="1"/>
              <a:t>bătălie</a:t>
            </a:r>
            <a:r>
              <a:rPr lang="fr-FR" dirty="0"/>
              <a:t> </a:t>
            </a:r>
            <a:r>
              <a:rPr lang="fr-FR" dirty="0" err="1"/>
              <a:t>în</a:t>
            </a:r>
            <a:r>
              <a:rPr lang="fr-FR" dirty="0"/>
              <a:t> </a:t>
            </a:r>
            <a:r>
              <a:rPr lang="fr-FR" dirty="0" err="1"/>
              <a:t>ianuarie</a:t>
            </a:r>
            <a:r>
              <a:rPr lang="fr-FR" dirty="0"/>
              <a:t> 1815, </a:t>
            </a:r>
            <a:r>
              <a:rPr lang="fr-FR" dirty="0" err="1"/>
              <a:t>lângă</a:t>
            </a:r>
            <a:r>
              <a:rPr lang="fr-FR" dirty="0"/>
              <a:t> </a:t>
            </a:r>
            <a:r>
              <a:rPr lang="fr-FR" dirty="0" err="1"/>
              <a:t>orașul</a:t>
            </a:r>
            <a:r>
              <a:rPr lang="fr-FR" dirty="0"/>
              <a:t> New </a:t>
            </a:r>
            <a:r>
              <a:rPr lang="fr-FR" dirty="0" err="1"/>
              <a:t>Orleans</a:t>
            </a:r>
            <a:r>
              <a:rPr lang="fr-FR" dirty="0"/>
              <a:t>, </a:t>
            </a:r>
            <a:r>
              <a:rPr lang="fr-FR" dirty="0" err="1"/>
              <a:t>câștigată</a:t>
            </a:r>
            <a:r>
              <a:rPr lang="fr-FR" dirty="0"/>
              <a:t> de </a:t>
            </a:r>
            <a:r>
              <a:rPr lang="fr-FR" dirty="0" err="1"/>
              <a:t>generalul</a:t>
            </a:r>
            <a:r>
              <a:rPr lang="fr-FR" dirty="0"/>
              <a:t> Andrew Jackson. </a:t>
            </a:r>
            <a:r>
              <a:rPr lang="fr-FR" dirty="0" err="1"/>
              <a:t>Pentru</a:t>
            </a:r>
            <a:r>
              <a:rPr lang="fr-FR" dirty="0"/>
              <a:t> a </a:t>
            </a:r>
            <a:r>
              <a:rPr lang="fr-FR" dirty="0" err="1"/>
              <a:t>pune</a:t>
            </a:r>
            <a:r>
              <a:rPr lang="fr-FR" dirty="0"/>
              <a:t> </a:t>
            </a:r>
            <a:r>
              <a:rPr lang="fr-FR" dirty="0" err="1"/>
              <a:t>capăt</a:t>
            </a:r>
            <a:r>
              <a:rPr lang="fr-FR" dirty="0"/>
              <a:t> </a:t>
            </a:r>
            <a:r>
              <a:rPr lang="fr-FR" dirty="0" err="1"/>
              <a:t>incursiunilor</a:t>
            </a:r>
            <a:r>
              <a:rPr lang="fr-FR" dirty="0"/>
              <a:t> </a:t>
            </a:r>
            <a:r>
              <a:rPr lang="fr-FR" dirty="0" err="1"/>
              <a:t>comise</a:t>
            </a:r>
            <a:r>
              <a:rPr lang="fr-FR" dirty="0"/>
              <a:t> de </a:t>
            </a:r>
            <a:r>
              <a:rPr lang="fr-FR" dirty="0" err="1"/>
              <a:t>indieni</a:t>
            </a:r>
            <a:r>
              <a:rPr lang="fr-FR" dirty="0"/>
              <a:t>, </a:t>
            </a:r>
            <a:r>
              <a:rPr lang="fr-FR" dirty="0" err="1"/>
              <a:t>trupele</a:t>
            </a:r>
            <a:r>
              <a:rPr lang="fr-FR" dirty="0"/>
              <a:t> </a:t>
            </a:r>
            <a:r>
              <a:rPr lang="fr-FR" dirty="0" err="1"/>
              <a:t>federale</a:t>
            </a:r>
            <a:r>
              <a:rPr lang="fr-FR" dirty="0"/>
              <a:t> au </a:t>
            </a:r>
            <a:r>
              <a:rPr lang="fr-FR" dirty="0" err="1"/>
              <a:t>ocupat</a:t>
            </a:r>
            <a:r>
              <a:rPr lang="fr-FR" dirty="0"/>
              <a:t> </a:t>
            </a:r>
            <a:r>
              <a:rPr lang="fr-FR" dirty="0" err="1"/>
              <a:t>cele</a:t>
            </a:r>
            <a:r>
              <a:rPr lang="fr-FR" dirty="0"/>
              <a:t> </a:t>
            </a:r>
            <a:r>
              <a:rPr lang="fr-FR" dirty="0" err="1"/>
              <a:t>două</a:t>
            </a:r>
            <a:r>
              <a:rPr lang="fr-FR" dirty="0"/>
              <a:t> Floride, </a:t>
            </a:r>
            <a:r>
              <a:rPr lang="fr-FR" dirty="0" err="1"/>
              <a:t>Spania</a:t>
            </a:r>
            <a:r>
              <a:rPr lang="fr-FR" dirty="0"/>
              <a:t> </a:t>
            </a:r>
            <a:r>
              <a:rPr lang="fr-FR" dirty="0" err="1"/>
              <a:t>nemaiavând</a:t>
            </a:r>
            <a:r>
              <a:rPr lang="fr-FR" dirty="0"/>
              <a:t> </a:t>
            </a:r>
            <a:r>
              <a:rPr lang="fr-FR" dirty="0" err="1"/>
              <a:t>forță</a:t>
            </a:r>
            <a:r>
              <a:rPr lang="fr-FR" dirty="0"/>
              <a:t> </a:t>
            </a:r>
            <a:r>
              <a:rPr lang="fr-FR" dirty="0" err="1"/>
              <a:t>să</a:t>
            </a:r>
            <a:r>
              <a:rPr lang="fr-FR" dirty="0"/>
              <a:t> </a:t>
            </a:r>
            <a:r>
              <a:rPr lang="fr-FR" dirty="0" err="1"/>
              <a:t>instituie</a:t>
            </a:r>
            <a:r>
              <a:rPr lang="fr-FR" dirty="0"/>
              <a:t> </a:t>
            </a:r>
            <a:r>
              <a:rPr lang="fr-FR" dirty="0" err="1"/>
              <a:t>controlul</a:t>
            </a:r>
            <a:r>
              <a:rPr lang="fr-FR" dirty="0"/>
              <a:t>. </a:t>
            </a:r>
            <a:r>
              <a:rPr lang="fr-FR" dirty="0" err="1"/>
              <a:t>În</a:t>
            </a:r>
            <a:r>
              <a:rPr lang="fr-FR" dirty="0"/>
              <a:t> </a:t>
            </a:r>
            <a:r>
              <a:rPr lang="fr-FR" dirty="0" err="1"/>
              <a:t>urmă</a:t>
            </a:r>
            <a:r>
              <a:rPr lang="fr-FR" dirty="0"/>
              <a:t> </a:t>
            </a:r>
            <a:r>
              <a:rPr lang="fr-FR" dirty="0" err="1"/>
              <a:t>tratatului</a:t>
            </a:r>
            <a:r>
              <a:rPr lang="fr-FR" dirty="0"/>
              <a:t>, </a:t>
            </a:r>
            <a:r>
              <a:rPr lang="fr-FR" dirty="0" err="1"/>
              <a:t>cele</a:t>
            </a:r>
            <a:r>
              <a:rPr lang="fr-FR" dirty="0"/>
              <a:t> </a:t>
            </a:r>
            <a:r>
              <a:rPr lang="fr-FR" dirty="0" err="1"/>
              <a:t>două</a:t>
            </a:r>
            <a:r>
              <a:rPr lang="fr-FR" dirty="0"/>
              <a:t> Florida de </a:t>
            </a:r>
            <a:r>
              <a:rPr lang="fr-FR" dirty="0" err="1"/>
              <a:t>vest</a:t>
            </a:r>
            <a:r>
              <a:rPr lang="fr-FR" dirty="0"/>
              <a:t> </a:t>
            </a:r>
            <a:r>
              <a:rPr lang="fr-FR" dirty="0" err="1"/>
              <a:t>și</a:t>
            </a:r>
            <a:r>
              <a:rPr lang="fr-FR" dirty="0"/>
              <a:t> Florida de est </a:t>
            </a:r>
            <a:r>
              <a:rPr lang="fr-FR" dirty="0" err="1"/>
              <a:t>erau</a:t>
            </a:r>
            <a:r>
              <a:rPr lang="fr-FR" dirty="0"/>
              <a:t> </a:t>
            </a:r>
            <a:r>
              <a:rPr lang="fr-FR" dirty="0" err="1"/>
              <a:t>unite</a:t>
            </a:r>
            <a:r>
              <a:rPr lang="fr-FR" dirty="0"/>
              <a:t>, </a:t>
            </a:r>
            <a:r>
              <a:rPr lang="fr-FR" dirty="0" err="1"/>
              <a:t>iar</a:t>
            </a:r>
            <a:r>
              <a:rPr lang="fr-FR" dirty="0"/>
              <a:t> </a:t>
            </a:r>
            <a:r>
              <a:rPr lang="fr-FR" dirty="0" err="1"/>
              <a:t>Spania</a:t>
            </a:r>
            <a:r>
              <a:rPr lang="fr-FR" dirty="0"/>
              <a:t> </a:t>
            </a:r>
            <a:r>
              <a:rPr lang="fr-FR" dirty="0" err="1"/>
              <a:t>acceptă</a:t>
            </a:r>
            <a:r>
              <a:rPr lang="fr-FR" dirty="0"/>
              <a:t> </a:t>
            </a:r>
            <a:r>
              <a:rPr lang="fr-FR" dirty="0" err="1"/>
              <a:t>cedarea</a:t>
            </a:r>
            <a:r>
              <a:rPr lang="fr-FR" dirty="0"/>
              <a:t> </a:t>
            </a:r>
            <a:r>
              <a:rPr lang="fr-FR" dirty="0" err="1"/>
              <a:t>acestor</a:t>
            </a:r>
            <a:r>
              <a:rPr lang="fr-FR" dirty="0"/>
              <a:t> </a:t>
            </a:r>
            <a:r>
              <a:rPr lang="fr-FR" dirty="0" err="1"/>
              <a:t>teritorii</a:t>
            </a:r>
            <a:r>
              <a:rPr lang="fr-FR" dirty="0"/>
              <a:t> </a:t>
            </a:r>
            <a:r>
              <a:rPr lang="fr-FR" dirty="0" err="1"/>
              <a:t>în</a:t>
            </a:r>
            <a:r>
              <a:rPr lang="fr-FR" dirty="0"/>
              <a:t> </a:t>
            </a:r>
            <a:r>
              <a:rPr lang="fr-FR" dirty="0" err="1"/>
              <a:t>urmă</a:t>
            </a:r>
            <a:r>
              <a:rPr lang="fr-FR" dirty="0"/>
              <a:t> </a:t>
            </a:r>
            <a:r>
              <a:rPr lang="fr-FR" dirty="0" err="1"/>
              <a:t>Tratatului</a:t>
            </a:r>
            <a:r>
              <a:rPr lang="fr-FR" dirty="0"/>
              <a:t> Adams-</a:t>
            </a:r>
            <a:r>
              <a:rPr lang="fr-FR" dirty="0" err="1"/>
              <a:t>Onís</a:t>
            </a:r>
            <a:r>
              <a:rPr lang="fr-FR" dirty="0"/>
              <a:t> (</a:t>
            </a:r>
            <a:r>
              <a:rPr lang="fr-FR" dirty="0" err="1"/>
              <a:t>după</a:t>
            </a:r>
            <a:r>
              <a:rPr lang="fr-FR" dirty="0"/>
              <a:t> George </a:t>
            </a:r>
            <a:r>
              <a:rPr lang="fr-FR" dirty="0" err="1"/>
              <a:t>Quincey</a:t>
            </a:r>
            <a:r>
              <a:rPr lang="fr-FR" dirty="0"/>
              <a:t> Adams, </a:t>
            </a:r>
            <a:r>
              <a:rPr lang="fr-FR" dirty="0" err="1"/>
              <a:t>secretarul</a:t>
            </a:r>
            <a:r>
              <a:rPr lang="fr-FR" dirty="0"/>
              <a:t> de stat, </a:t>
            </a:r>
            <a:r>
              <a:rPr lang="fr-FR" dirty="0" err="1"/>
              <a:t>și</a:t>
            </a:r>
            <a:r>
              <a:rPr lang="fr-FR" dirty="0"/>
              <a:t> Luis de </a:t>
            </a:r>
            <a:r>
              <a:rPr lang="fr-FR" dirty="0" err="1"/>
              <a:t>Onís</a:t>
            </a:r>
            <a:r>
              <a:rPr lang="fr-FR" dirty="0"/>
              <a:t> y González-Vara, </a:t>
            </a:r>
            <a:r>
              <a:rPr lang="fr-FR" dirty="0" err="1"/>
              <a:t>ministrul</a:t>
            </a:r>
            <a:r>
              <a:rPr lang="fr-FR" dirty="0"/>
              <a:t> </a:t>
            </a:r>
            <a:r>
              <a:rPr lang="fr-FR" dirty="0" err="1"/>
              <a:t>spaniol</a:t>
            </a:r>
            <a:r>
              <a:rPr lang="fr-FR" dirty="0"/>
              <a:t> de externe). Se </a:t>
            </a:r>
            <a:r>
              <a:rPr lang="fr-FR" dirty="0" err="1"/>
              <a:t>spunea</a:t>
            </a:r>
            <a:r>
              <a:rPr lang="fr-FR" dirty="0"/>
              <a:t> </a:t>
            </a:r>
            <a:r>
              <a:rPr lang="fr-FR" dirty="0" err="1"/>
              <a:t>că</a:t>
            </a:r>
            <a:r>
              <a:rPr lang="fr-FR" dirty="0"/>
              <a:t> </a:t>
            </a:r>
            <a:r>
              <a:rPr lang="fr-FR" dirty="0" err="1"/>
              <a:t>Spania</a:t>
            </a:r>
            <a:r>
              <a:rPr lang="fr-FR" dirty="0"/>
              <a:t> a </a:t>
            </a:r>
            <a:r>
              <a:rPr lang="fr-FR" dirty="0" err="1"/>
              <a:t>vândut</a:t>
            </a:r>
            <a:r>
              <a:rPr lang="fr-FR" dirty="0"/>
              <a:t> </a:t>
            </a:r>
            <a:r>
              <a:rPr lang="fr-FR" dirty="0" err="1"/>
              <a:t>Floridele</a:t>
            </a:r>
            <a:r>
              <a:rPr lang="fr-FR" dirty="0"/>
              <a:t> </a:t>
            </a:r>
            <a:r>
              <a:rPr lang="fr-FR" dirty="0" err="1"/>
              <a:t>pe</a:t>
            </a:r>
            <a:r>
              <a:rPr lang="fr-FR" dirty="0"/>
              <a:t> un </a:t>
            </a:r>
            <a:r>
              <a:rPr lang="fr-FR" dirty="0" err="1"/>
              <a:t>preț</a:t>
            </a:r>
            <a:r>
              <a:rPr lang="fr-FR" dirty="0"/>
              <a:t> de 5 </a:t>
            </a:r>
            <a:r>
              <a:rPr lang="fr-FR" dirty="0" err="1"/>
              <a:t>milioane</a:t>
            </a:r>
            <a:r>
              <a:rPr lang="fr-FR" dirty="0"/>
              <a:t> $. </a:t>
            </a:r>
            <a:r>
              <a:rPr lang="fr-FR" dirty="0" err="1"/>
              <a:t>Prin</a:t>
            </a:r>
            <a:r>
              <a:rPr lang="fr-FR" dirty="0"/>
              <a:t> </a:t>
            </a:r>
            <a:r>
              <a:rPr lang="fr-FR" dirty="0" err="1"/>
              <a:t>intermediul</a:t>
            </a:r>
            <a:r>
              <a:rPr lang="fr-FR" dirty="0"/>
              <a:t> </a:t>
            </a:r>
            <a:r>
              <a:rPr lang="fr-FR" dirty="0" err="1"/>
              <a:t>tratatului</a:t>
            </a:r>
            <a:r>
              <a:rPr lang="fr-FR" dirty="0"/>
              <a:t> se </a:t>
            </a:r>
            <a:r>
              <a:rPr lang="fr-FR" dirty="0" err="1"/>
              <a:t>stabilea</a:t>
            </a:r>
            <a:r>
              <a:rPr lang="fr-FR" dirty="0"/>
              <a:t> </a:t>
            </a:r>
            <a:r>
              <a:rPr lang="fr-FR" dirty="0" err="1"/>
              <a:t>frontieră</a:t>
            </a:r>
            <a:r>
              <a:rPr lang="fr-FR" dirty="0"/>
              <a:t> </a:t>
            </a:r>
            <a:r>
              <a:rPr lang="fr-FR" dirty="0" err="1"/>
              <a:t>cu</a:t>
            </a:r>
            <a:r>
              <a:rPr lang="fr-FR" dirty="0"/>
              <a:t> </a:t>
            </a:r>
            <a:r>
              <a:rPr lang="fr-FR" dirty="0" err="1"/>
              <a:t>regatul</a:t>
            </a:r>
            <a:r>
              <a:rPr lang="fr-FR" dirty="0"/>
              <a:t> </a:t>
            </a:r>
            <a:r>
              <a:rPr lang="fr-FR" dirty="0" err="1"/>
              <a:t>Mexicului</a:t>
            </a:r>
            <a:r>
              <a:rPr lang="fr-FR" dirty="0"/>
              <a:t> </a:t>
            </a:r>
            <a:r>
              <a:rPr lang="fr-FR" dirty="0" err="1"/>
              <a:t>apărut</a:t>
            </a:r>
            <a:r>
              <a:rPr lang="fr-FR" dirty="0"/>
              <a:t> </a:t>
            </a:r>
            <a:r>
              <a:rPr lang="fr-FR" dirty="0" err="1"/>
              <a:t>în</a:t>
            </a:r>
            <a:r>
              <a:rPr lang="fr-FR" dirty="0"/>
              <a:t> 1822.</a:t>
            </a:r>
            <a:endParaRPr lang="en-US" dirty="0"/>
          </a:p>
          <a:p>
            <a:pPr algn="just"/>
            <a:r>
              <a:rPr lang="ro-RO" dirty="0" smtClean="0"/>
              <a:t>	</a:t>
            </a:r>
            <a:r>
              <a:rPr lang="fr-FR" dirty="0" err="1" smtClean="0"/>
              <a:t>Potrivit</a:t>
            </a:r>
            <a:r>
              <a:rPr lang="fr-FR" dirty="0" smtClean="0"/>
              <a:t> </a:t>
            </a:r>
            <a:r>
              <a:rPr lang="fr-FR" dirty="0" err="1"/>
              <a:t>Constituției</a:t>
            </a:r>
            <a:r>
              <a:rPr lang="fr-FR" dirty="0"/>
              <a:t>, </a:t>
            </a:r>
            <a:r>
              <a:rPr lang="fr-FR" dirty="0" err="1"/>
              <a:t>votul</a:t>
            </a:r>
            <a:r>
              <a:rPr lang="fr-FR" dirty="0"/>
              <a:t> </a:t>
            </a:r>
            <a:r>
              <a:rPr lang="fr-FR" dirty="0" err="1"/>
              <a:t>era</a:t>
            </a:r>
            <a:r>
              <a:rPr lang="fr-FR" dirty="0"/>
              <a:t> </a:t>
            </a:r>
            <a:r>
              <a:rPr lang="fr-FR" dirty="0" err="1"/>
              <a:t>cenzitar</a:t>
            </a:r>
            <a:r>
              <a:rPr lang="fr-FR" dirty="0"/>
              <a:t>, </a:t>
            </a:r>
            <a:r>
              <a:rPr lang="fr-FR" dirty="0" err="1"/>
              <a:t>iar</a:t>
            </a:r>
            <a:r>
              <a:rPr lang="fr-FR" dirty="0"/>
              <a:t> </a:t>
            </a:r>
            <a:r>
              <a:rPr lang="fr-FR" dirty="0" err="1"/>
              <a:t>sclavia</a:t>
            </a:r>
            <a:r>
              <a:rPr lang="fr-FR" dirty="0"/>
              <a:t> </a:t>
            </a:r>
            <a:r>
              <a:rPr lang="fr-FR" dirty="0" err="1"/>
              <a:t>era</a:t>
            </a:r>
            <a:r>
              <a:rPr lang="fr-FR" dirty="0"/>
              <a:t> </a:t>
            </a:r>
            <a:r>
              <a:rPr lang="fr-FR" dirty="0" err="1"/>
              <a:t>menținută</a:t>
            </a:r>
            <a:r>
              <a:rPr lang="fr-FR" dirty="0"/>
              <a:t>. </a:t>
            </a:r>
            <a:r>
              <a:rPr lang="fr-FR" dirty="0" err="1"/>
              <a:t>Autonomia</a:t>
            </a:r>
            <a:r>
              <a:rPr lang="fr-FR" dirty="0"/>
              <a:t> </a:t>
            </a:r>
            <a:r>
              <a:rPr lang="fr-FR" dirty="0" err="1"/>
              <a:t>locală</a:t>
            </a:r>
            <a:r>
              <a:rPr lang="fr-FR" dirty="0"/>
              <a:t> </a:t>
            </a:r>
            <a:r>
              <a:rPr lang="fr-FR" dirty="0" err="1"/>
              <a:t>era</a:t>
            </a:r>
            <a:r>
              <a:rPr lang="fr-FR" dirty="0"/>
              <a:t> </a:t>
            </a:r>
            <a:r>
              <a:rPr lang="fr-FR" dirty="0" err="1"/>
              <a:t>garantată</a:t>
            </a:r>
            <a:r>
              <a:rPr lang="fr-FR" dirty="0"/>
              <a:t>, </a:t>
            </a:r>
            <a:r>
              <a:rPr lang="fr-FR" dirty="0" err="1"/>
              <a:t>în</a:t>
            </a:r>
            <a:r>
              <a:rPr lang="fr-FR" dirty="0"/>
              <a:t> </a:t>
            </a:r>
            <a:r>
              <a:rPr lang="fr-FR" dirty="0" err="1"/>
              <a:t>sensul</a:t>
            </a:r>
            <a:r>
              <a:rPr lang="fr-FR" dirty="0"/>
              <a:t> </a:t>
            </a:r>
            <a:r>
              <a:rPr lang="fr-FR" dirty="0" err="1"/>
              <a:t>că</a:t>
            </a:r>
            <a:r>
              <a:rPr lang="fr-FR" dirty="0"/>
              <a:t> </a:t>
            </a:r>
            <a:r>
              <a:rPr lang="fr-FR" dirty="0" err="1"/>
              <a:t>guvernele</a:t>
            </a:r>
            <a:r>
              <a:rPr lang="fr-FR" dirty="0"/>
              <a:t> </a:t>
            </a:r>
            <a:r>
              <a:rPr lang="fr-FR" dirty="0" err="1"/>
              <a:t>statelor</a:t>
            </a:r>
            <a:r>
              <a:rPr lang="fr-FR" dirty="0"/>
              <a:t> </a:t>
            </a:r>
            <a:r>
              <a:rPr lang="fr-FR" dirty="0" err="1"/>
              <a:t>păstrau</a:t>
            </a:r>
            <a:r>
              <a:rPr lang="fr-FR" dirty="0"/>
              <a:t> </a:t>
            </a:r>
            <a:r>
              <a:rPr lang="fr-FR" dirty="0" err="1"/>
              <a:t>atribuții</a:t>
            </a:r>
            <a:r>
              <a:rPr lang="fr-FR" dirty="0"/>
              <a:t> </a:t>
            </a:r>
            <a:r>
              <a:rPr lang="fr-FR" dirty="0" err="1"/>
              <a:t>largi</a:t>
            </a:r>
            <a:r>
              <a:rPr lang="fr-FR" dirty="0"/>
              <a:t>. Se </a:t>
            </a:r>
            <a:r>
              <a:rPr lang="fr-FR" dirty="0" err="1"/>
              <a:t>recunoaștea</a:t>
            </a:r>
            <a:r>
              <a:rPr lang="fr-FR" dirty="0"/>
              <a:t> </a:t>
            </a:r>
            <a:r>
              <a:rPr lang="fr-FR" dirty="0" err="1"/>
              <a:t>autoritatea</a:t>
            </a:r>
            <a:r>
              <a:rPr lang="fr-FR" dirty="0"/>
              <a:t> </a:t>
            </a:r>
            <a:r>
              <a:rPr lang="fr-FR" dirty="0" err="1"/>
              <a:t>federală</a:t>
            </a:r>
            <a:r>
              <a:rPr lang="fr-FR" dirty="0"/>
              <a:t> </a:t>
            </a:r>
            <a:r>
              <a:rPr lang="fr-FR" dirty="0" err="1"/>
              <a:t>în</a:t>
            </a:r>
            <a:r>
              <a:rPr lang="fr-FR" dirty="0"/>
              <a:t> </a:t>
            </a:r>
            <a:r>
              <a:rPr lang="fr-FR" dirty="0" err="1"/>
              <a:t>politica</a:t>
            </a:r>
            <a:r>
              <a:rPr lang="fr-FR" dirty="0"/>
              <a:t> </a:t>
            </a:r>
            <a:r>
              <a:rPr lang="fr-FR" dirty="0" err="1"/>
              <a:t>externă</a:t>
            </a:r>
            <a:r>
              <a:rPr lang="fr-FR" dirty="0"/>
              <a:t>, </a:t>
            </a:r>
            <a:r>
              <a:rPr lang="fr-FR" dirty="0" err="1"/>
              <a:t>apărare</a:t>
            </a:r>
            <a:r>
              <a:rPr lang="fr-FR" dirty="0"/>
              <a:t>, </a:t>
            </a:r>
            <a:r>
              <a:rPr lang="fr-FR" dirty="0" err="1"/>
              <a:t>legislația</a:t>
            </a:r>
            <a:r>
              <a:rPr lang="fr-FR" dirty="0"/>
              <a:t> de </a:t>
            </a:r>
            <a:r>
              <a:rPr lang="fr-FR" dirty="0" err="1"/>
              <a:t>interes</a:t>
            </a:r>
            <a:r>
              <a:rPr lang="fr-FR" dirty="0"/>
              <a:t> </a:t>
            </a:r>
            <a:r>
              <a:rPr lang="fr-FR" dirty="0" err="1"/>
              <a:t>general</a:t>
            </a:r>
            <a:r>
              <a:rPr lang="fr-FR" dirty="0"/>
              <a:t>, </a:t>
            </a:r>
            <a:r>
              <a:rPr lang="fr-FR" dirty="0" err="1"/>
              <a:t>monedă</a:t>
            </a:r>
            <a:r>
              <a:rPr lang="fr-FR" dirty="0"/>
              <a:t>. Dar </a:t>
            </a:r>
            <a:r>
              <a:rPr lang="fr-FR" dirty="0" err="1"/>
              <a:t>cucerirea</a:t>
            </a:r>
            <a:r>
              <a:rPr lang="fr-FR" dirty="0"/>
              <a:t> </a:t>
            </a:r>
            <a:r>
              <a:rPr lang="fr-FR" dirty="0" err="1"/>
              <a:t>vestului</a:t>
            </a:r>
            <a:r>
              <a:rPr lang="fr-FR" dirty="0"/>
              <a:t> "</a:t>
            </a:r>
            <a:r>
              <a:rPr lang="fr-FR" dirty="0" err="1"/>
              <a:t>sălbatic</a:t>
            </a:r>
            <a:r>
              <a:rPr lang="fr-FR" dirty="0"/>
              <a:t>" va </a:t>
            </a:r>
            <a:r>
              <a:rPr lang="fr-FR" dirty="0" err="1"/>
              <a:t>absorbi</a:t>
            </a:r>
            <a:r>
              <a:rPr lang="fr-FR" dirty="0"/>
              <a:t> </a:t>
            </a:r>
            <a:r>
              <a:rPr lang="fr-FR" dirty="0" err="1"/>
              <a:t>energiile</a:t>
            </a:r>
            <a:r>
              <a:rPr lang="fr-FR" dirty="0"/>
              <a:t> </a:t>
            </a:r>
            <a:r>
              <a:rPr lang="fr-FR" dirty="0" err="1"/>
              <a:t>tuturora</a:t>
            </a:r>
            <a:r>
              <a:rPr lang="fr-FR" dirty="0"/>
              <a:t> </a:t>
            </a:r>
            <a:r>
              <a:rPr lang="fr-FR" dirty="0" err="1"/>
              <a:t>și</a:t>
            </a:r>
            <a:r>
              <a:rPr lang="fr-FR" dirty="0"/>
              <a:t> va da </a:t>
            </a:r>
            <a:r>
              <a:rPr lang="fr-FR" dirty="0" err="1"/>
              <a:t>putere</a:t>
            </a:r>
            <a:r>
              <a:rPr lang="fr-FR" dirty="0"/>
              <a:t> </a:t>
            </a:r>
            <a:r>
              <a:rPr lang="fr-FR" dirty="0" err="1"/>
              <a:t>noului</a:t>
            </a:r>
            <a:r>
              <a:rPr lang="fr-FR" dirty="0"/>
              <a:t> stat. </a:t>
            </a:r>
            <a:r>
              <a:rPr lang="fr-FR" dirty="0" err="1"/>
              <a:t>Singura</a:t>
            </a:r>
            <a:r>
              <a:rPr lang="fr-FR" dirty="0"/>
              <a:t> </a:t>
            </a:r>
            <a:r>
              <a:rPr lang="fr-FR" dirty="0" err="1"/>
              <a:t>problemă</a:t>
            </a:r>
            <a:r>
              <a:rPr lang="fr-FR" dirty="0"/>
              <a:t> </a:t>
            </a:r>
            <a:r>
              <a:rPr lang="fr-FR" dirty="0" err="1"/>
              <a:t>majoră</a:t>
            </a:r>
            <a:r>
              <a:rPr lang="fr-FR" dirty="0"/>
              <a:t> </a:t>
            </a:r>
            <a:r>
              <a:rPr lang="fr-FR" dirty="0" err="1"/>
              <a:t>nerezolvată</a:t>
            </a:r>
            <a:r>
              <a:rPr lang="fr-FR" dirty="0"/>
              <a:t> (</a:t>
            </a:r>
            <a:r>
              <a:rPr lang="fr-FR" dirty="0" err="1"/>
              <a:t>până</a:t>
            </a:r>
            <a:r>
              <a:rPr lang="fr-FR" dirty="0"/>
              <a:t> </a:t>
            </a:r>
            <a:r>
              <a:rPr lang="fr-FR" dirty="0" err="1"/>
              <a:t>în</a:t>
            </a:r>
            <a:r>
              <a:rPr lang="fr-FR" dirty="0"/>
              <a:t> 1863) va </a:t>
            </a:r>
            <a:r>
              <a:rPr lang="fr-FR" dirty="0" err="1"/>
              <a:t>rămâne</a:t>
            </a:r>
            <a:r>
              <a:rPr lang="fr-FR" dirty="0"/>
              <a:t> </a:t>
            </a:r>
            <a:r>
              <a:rPr lang="fr-FR" dirty="0" err="1"/>
              <a:t>sclavia</a:t>
            </a:r>
            <a:r>
              <a:rPr lang="fr-FR" dirty="0"/>
              <a:t> </a:t>
            </a:r>
            <a:r>
              <a:rPr lang="fr-FR" dirty="0" err="1"/>
              <a:t>negrilor</a:t>
            </a:r>
            <a:r>
              <a:rPr lang="fr-FR" dirty="0"/>
              <a:t>.</a:t>
            </a:r>
            <a:endParaRPr lang="en-US" dirty="0"/>
          </a:p>
          <a:p>
            <a:pPr algn="just"/>
            <a:r>
              <a:rPr lang="fr-FR" dirty="0" err="1"/>
              <a:t>Până</a:t>
            </a:r>
            <a:r>
              <a:rPr lang="fr-FR" dirty="0"/>
              <a:t> </a:t>
            </a:r>
            <a:r>
              <a:rPr lang="fr-FR" dirty="0" err="1"/>
              <a:t>în</a:t>
            </a:r>
            <a:r>
              <a:rPr lang="fr-FR" dirty="0"/>
              <a:t> </a:t>
            </a:r>
            <a:r>
              <a:rPr lang="fr-FR" dirty="0" err="1"/>
              <a:t>zilele</a:t>
            </a:r>
            <a:r>
              <a:rPr lang="fr-FR" dirty="0"/>
              <a:t> </a:t>
            </a:r>
            <a:r>
              <a:rPr lang="fr-FR" dirty="0" err="1"/>
              <a:t>noastre</a:t>
            </a:r>
            <a:r>
              <a:rPr lang="fr-FR" dirty="0"/>
              <a:t>, </a:t>
            </a:r>
            <a:r>
              <a:rPr lang="fr-FR" dirty="0" err="1"/>
              <a:t>sistemul</a:t>
            </a:r>
            <a:r>
              <a:rPr lang="fr-FR" dirty="0"/>
              <a:t> </a:t>
            </a:r>
            <a:r>
              <a:rPr lang="fr-FR" dirty="0" err="1"/>
              <a:t>democratic</a:t>
            </a:r>
            <a:r>
              <a:rPr lang="fr-FR" dirty="0"/>
              <a:t> </a:t>
            </a:r>
            <a:r>
              <a:rPr lang="fr-FR" dirty="0" err="1"/>
              <a:t>adoptat</a:t>
            </a:r>
            <a:r>
              <a:rPr lang="fr-FR" dirty="0"/>
              <a:t> de </a:t>
            </a:r>
            <a:r>
              <a:rPr lang="fr-FR" dirty="0" err="1"/>
              <a:t>Statele</a:t>
            </a:r>
            <a:r>
              <a:rPr lang="fr-FR" dirty="0"/>
              <a:t> </a:t>
            </a:r>
            <a:r>
              <a:rPr lang="fr-FR" dirty="0" err="1"/>
              <a:t>Unite</a:t>
            </a:r>
            <a:r>
              <a:rPr lang="fr-FR" dirty="0"/>
              <a:t> a </a:t>
            </a:r>
            <a:r>
              <a:rPr lang="fr-FR" dirty="0" err="1"/>
              <a:t>constituit</a:t>
            </a:r>
            <a:r>
              <a:rPr lang="fr-FR" dirty="0"/>
              <a:t> un model </a:t>
            </a:r>
            <a:r>
              <a:rPr lang="fr-FR" dirty="0" err="1"/>
              <a:t>pentru</a:t>
            </a:r>
            <a:r>
              <a:rPr lang="fr-FR" dirty="0"/>
              <a:t> </a:t>
            </a:r>
            <a:r>
              <a:rPr lang="fr-FR" dirty="0" err="1"/>
              <a:t>majoritatea</a:t>
            </a:r>
            <a:r>
              <a:rPr lang="fr-FR" dirty="0"/>
              <a:t> </a:t>
            </a:r>
            <a:r>
              <a:rPr lang="fr-FR" dirty="0" err="1"/>
              <a:t>țărilor</a:t>
            </a:r>
            <a:r>
              <a:rPr lang="fr-FR" dirty="0"/>
              <a:t> </a:t>
            </a:r>
            <a:r>
              <a:rPr lang="fr-FR" dirty="0" err="1"/>
              <a:t>lumii</a:t>
            </a:r>
            <a:r>
              <a:rPr lang="fr-FR" dirty="0" smtClean="0"/>
              <a:t>.</a:t>
            </a:r>
            <a:endParaRPr lang="en-US" dirty="0"/>
          </a:p>
        </p:txBody>
      </p:sp>
      <p:sp>
        <p:nvSpPr>
          <p:cNvPr id="6" name="TextBox 5"/>
          <p:cNvSpPr txBox="1"/>
          <p:nvPr/>
        </p:nvSpPr>
        <p:spPr>
          <a:xfrm>
            <a:off x="5181600" y="5638800"/>
            <a:ext cx="3733800" cy="369332"/>
          </a:xfrm>
          <a:prstGeom prst="rect">
            <a:avLst/>
          </a:prstGeom>
          <a:noFill/>
        </p:spPr>
        <p:txBody>
          <a:bodyPr wrap="square" rtlCol="0">
            <a:spAutoFit/>
          </a:bodyPr>
          <a:lstStyle/>
          <a:p>
            <a:pPr algn="ctr"/>
            <a:r>
              <a:rPr lang="ro-RO" dirty="0" smtClean="0"/>
              <a:t>James Madison</a:t>
            </a:r>
            <a:endParaRPr lang="en-US" dirty="0"/>
          </a:p>
        </p:txBody>
      </p:sp>
    </p:spTree>
    <p:extLst>
      <p:ext uri="{BB962C8B-B14F-4D97-AF65-F5344CB8AC3E}">
        <p14:creationId xmlns:p14="http://schemas.microsoft.com/office/powerpoint/2010/main" val="1492747141"/>
      </p:ext>
    </p:extLst>
  </p:cSld>
  <p:clrMapOvr>
    <a:masterClrMapping/>
  </p:clrMapOvr>
  <p:transition spd="slow" advTm="10000">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812"/>
            <a:ext cx="9144000" cy="5081588"/>
          </a:xfrm>
          <a:prstGeom prst="rect">
            <a:avLst/>
          </a:prstGeom>
        </p:spPr>
      </p:pic>
      <p:sp>
        <p:nvSpPr>
          <p:cNvPr id="6" name="TextBox 5"/>
          <p:cNvSpPr txBox="1"/>
          <p:nvPr/>
        </p:nvSpPr>
        <p:spPr>
          <a:xfrm>
            <a:off x="0" y="5955268"/>
            <a:ext cx="9144000" cy="369332"/>
          </a:xfrm>
          <a:prstGeom prst="rect">
            <a:avLst/>
          </a:prstGeom>
          <a:noFill/>
        </p:spPr>
        <p:txBody>
          <a:bodyPr wrap="square" rtlCol="0">
            <a:spAutoFit/>
          </a:bodyPr>
          <a:lstStyle/>
          <a:p>
            <a:pPr algn="ctr"/>
            <a:r>
              <a:rPr lang="it-IT" dirty="0"/>
              <a:t>Hartă a teatrului nordic de operațiuni al Războiului din 1812</a:t>
            </a:r>
            <a:endParaRPr lang="en-US" dirty="0"/>
          </a:p>
        </p:txBody>
      </p:sp>
    </p:spTree>
    <p:extLst>
      <p:ext uri="{BB962C8B-B14F-4D97-AF65-F5344CB8AC3E}">
        <p14:creationId xmlns:p14="http://schemas.microsoft.com/office/powerpoint/2010/main" val="744783532"/>
      </p:ext>
    </p:extLst>
  </p:cSld>
  <p:clrMapOvr>
    <a:masterClrMapping/>
  </p:clrMapOvr>
  <p:transition spd="slow" advTm="10000">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39469"/>
            <a:ext cx="9144000" cy="646331"/>
          </a:xfrm>
          <a:prstGeom prst="rect">
            <a:avLst/>
          </a:prstGeom>
          <a:noFill/>
        </p:spPr>
        <p:txBody>
          <a:bodyPr wrap="square" rtlCol="0">
            <a:spAutoFit/>
          </a:bodyPr>
          <a:lstStyle/>
          <a:p>
            <a:pPr algn="ctr"/>
            <a:r>
              <a:rPr lang="vi-VN" dirty="0"/>
              <a:t>Pictură a bătăliei de la Queenston Heights</a:t>
            </a:r>
            <a:r>
              <a:rPr lang="vi-VN" dirty="0" smtClean="0"/>
              <a:t>⁠</a:t>
            </a:r>
            <a:r>
              <a:rPr lang="ro-RO" dirty="0"/>
              <a:t> </a:t>
            </a:r>
            <a:r>
              <a:rPr lang="vi-VN" dirty="0" smtClean="0"/>
              <a:t>care ilustrează</a:t>
            </a:r>
            <a:endParaRPr lang="ro-RO" dirty="0" smtClean="0"/>
          </a:p>
          <a:p>
            <a:pPr algn="ctr"/>
            <a:r>
              <a:rPr lang="vi-VN" dirty="0" smtClean="0"/>
              <a:t>debarcarea </a:t>
            </a:r>
            <a:r>
              <a:rPr lang="vi-VN" dirty="0"/>
              <a:t>eșuată a americanilor la 13 octombrie 1812.</a:t>
            </a:r>
            <a:endParaRPr lang="en-US" dirty="0"/>
          </a:p>
        </p:txBody>
      </p:sp>
    </p:spTree>
    <p:extLst>
      <p:ext uri="{BB962C8B-B14F-4D97-AF65-F5344CB8AC3E}">
        <p14:creationId xmlns:p14="http://schemas.microsoft.com/office/powerpoint/2010/main" val="3302649395"/>
      </p:ext>
    </p:extLst>
  </p:cSld>
  <p:clrMapOvr>
    <a:masterClrMapping/>
  </p:clrMapOvr>
  <p:transition spd="slow" advTm="5000">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0" y="1359408"/>
            <a:ext cx="9144000" cy="5117592"/>
          </a:xfrm>
          <a:prstGeom prst="rect">
            <a:avLst/>
          </a:prstGeom>
        </p:spPr>
      </p:pic>
      <p:sp>
        <p:nvSpPr>
          <p:cNvPr id="2" name="Title 1"/>
          <p:cNvSpPr>
            <a:spLocks noGrp="1"/>
          </p:cNvSpPr>
          <p:nvPr>
            <p:ph type="ctrTitle"/>
          </p:nvPr>
        </p:nvSpPr>
        <p:spPr>
          <a:xfrm>
            <a:off x="685800" y="-22225"/>
            <a:ext cx="7772400" cy="1470025"/>
          </a:xfrm>
        </p:spPr>
        <p:txBody>
          <a:bodyPr/>
          <a:lstStyle/>
          <a:p>
            <a:r>
              <a:rPr lang="ro-RO" b="1" dirty="0" smtClean="0">
                <a:effectLst>
                  <a:outerShdw blurRad="38100" dist="38100" dir="2700000" algn="tl">
                    <a:srgbClr val="000000">
                      <a:alpha val="43137"/>
                    </a:srgbClr>
                  </a:outerShdw>
                </a:effectLst>
                <a:latin typeface="Bahnschrift" pitchFamily="34" charset="0"/>
              </a:rPr>
              <a:t>X. CRONOLOGIE</a:t>
            </a:r>
            <a:endParaRPr lang="en-US" b="1" dirty="0">
              <a:effectLst>
                <a:outerShdw blurRad="38100" dist="38100" dir="2700000" algn="tl">
                  <a:srgbClr val="000000">
                    <a:alpha val="43137"/>
                  </a:srgbClr>
                </a:outerShdw>
              </a:effectLst>
              <a:latin typeface="Bahnschrift" pitchFamily="34"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49156932"/>
      </p:ext>
    </p:extLst>
  </p:cSld>
  <p:clrMapOvr>
    <a:masterClrMapping/>
  </p:clrMapOvr>
  <mc:AlternateContent xmlns:mc="http://schemas.openxmlformats.org/markup-compatibility/2006" xmlns:p14="http://schemas.microsoft.com/office/powerpoint/2010/main">
    <mc:Choice Requires="p14">
      <p:transition spd="slow" p14:dur="1200" advTm="5000">
        <p:dissolve/>
      </p:transition>
    </mc:Choice>
    <mc:Fallback xmlns="">
      <p:transition spd="slow" advTm="5000">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CREAREA TENSIUNILOR</a:t>
            </a:r>
            <a:endParaRPr lang="en-US" dirty="0"/>
          </a:p>
        </p:txBody>
      </p:sp>
      <p:sp>
        <p:nvSpPr>
          <p:cNvPr id="3" name="Text Placeholder 2"/>
          <p:cNvSpPr>
            <a:spLocks noGrp="1"/>
          </p:cNvSpPr>
          <p:nvPr>
            <p:ph type="body" idx="1"/>
          </p:nvPr>
        </p:nvSpPr>
        <p:spPr>
          <a:xfrm>
            <a:off x="0" y="1535113"/>
            <a:ext cx="9144000" cy="639762"/>
          </a:xfrm>
        </p:spPr>
        <p:txBody>
          <a:bodyPr/>
          <a:lstStyle/>
          <a:p>
            <a:pPr algn="ctr"/>
            <a:endParaRPr lang="en-US" dirty="0"/>
          </a:p>
        </p:txBody>
      </p:sp>
      <p:sp>
        <p:nvSpPr>
          <p:cNvPr id="4" name="Content Placeholder 3"/>
          <p:cNvSpPr>
            <a:spLocks noGrp="1"/>
          </p:cNvSpPr>
          <p:nvPr>
            <p:ph sz="half" idx="2"/>
          </p:nvPr>
        </p:nvSpPr>
        <p:spPr>
          <a:xfrm>
            <a:off x="0" y="2174874"/>
            <a:ext cx="9144000" cy="4683126"/>
          </a:xfrm>
        </p:spPr>
        <p:txBody>
          <a:bodyPr>
            <a:normAutofit fontScale="77500" lnSpcReduction="20000"/>
          </a:bodyPr>
          <a:lstStyle/>
          <a:p>
            <a:pPr marL="0" indent="0" algn="just">
              <a:buNone/>
            </a:pPr>
            <a:r>
              <a:rPr lang="fr-FR" dirty="0"/>
              <a:t>5 </a:t>
            </a:r>
            <a:r>
              <a:rPr lang="fr-FR" dirty="0" err="1"/>
              <a:t>aprilie</a:t>
            </a:r>
            <a:r>
              <a:rPr lang="fr-FR" dirty="0"/>
              <a:t> 1764 - </a:t>
            </a:r>
            <a:r>
              <a:rPr lang="fr-FR" dirty="0" err="1"/>
              <a:t>Parlamentul</a:t>
            </a:r>
            <a:r>
              <a:rPr lang="fr-FR" dirty="0"/>
              <a:t> </a:t>
            </a:r>
            <a:r>
              <a:rPr lang="fr-FR" dirty="0" err="1"/>
              <a:t>Britanic</a:t>
            </a:r>
            <a:r>
              <a:rPr lang="fr-FR" dirty="0"/>
              <a:t> </a:t>
            </a:r>
            <a:r>
              <a:rPr lang="fr-FR" dirty="0" err="1"/>
              <a:t>emite</a:t>
            </a:r>
            <a:r>
              <a:rPr lang="fr-FR" dirty="0"/>
              <a:t> </a:t>
            </a:r>
            <a:r>
              <a:rPr lang="fr-FR" dirty="0" err="1"/>
              <a:t>Legea</a:t>
            </a:r>
            <a:r>
              <a:rPr lang="fr-FR" dirty="0"/>
              <a:t> </a:t>
            </a:r>
            <a:r>
              <a:rPr lang="fr-FR" dirty="0" err="1"/>
              <a:t>Zahărului</a:t>
            </a:r>
            <a:endParaRPr lang="en-US" dirty="0"/>
          </a:p>
          <a:p>
            <a:pPr marL="0" indent="0" algn="just">
              <a:buNone/>
            </a:pPr>
            <a:r>
              <a:rPr lang="en-US" dirty="0"/>
              <a:t>1 </a:t>
            </a:r>
            <a:r>
              <a:rPr lang="en-US" dirty="0" err="1"/>
              <a:t>septembrie</a:t>
            </a:r>
            <a:r>
              <a:rPr lang="en-US" dirty="0"/>
              <a:t> 1764 - </a:t>
            </a:r>
            <a:r>
              <a:rPr lang="en-US" dirty="0" err="1"/>
              <a:t>Prin</a:t>
            </a:r>
            <a:r>
              <a:rPr lang="en-US" dirty="0"/>
              <a:t> "The Currency Act" </a:t>
            </a:r>
            <a:r>
              <a:rPr lang="en-US" dirty="0" err="1"/>
              <a:t>este</a:t>
            </a:r>
            <a:r>
              <a:rPr lang="en-US" dirty="0"/>
              <a:t> </a:t>
            </a:r>
            <a:r>
              <a:rPr lang="en-US" dirty="0" err="1"/>
              <a:t>interzisă</a:t>
            </a:r>
            <a:r>
              <a:rPr lang="en-US" dirty="0"/>
              <a:t> </a:t>
            </a:r>
            <a:r>
              <a:rPr lang="en-US" dirty="0" err="1"/>
              <a:t>emiterea</a:t>
            </a:r>
            <a:r>
              <a:rPr lang="en-US" dirty="0"/>
              <a:t> </a:t>
            </a:r>
            <a:r>
              <a:rPr lang="en-US" dirty="0" err="1"/>
              <a:t>monedei-hârtie</a:t>
            </a:r>
            <a:endParaRPr lang="en-US" dirty="0"/>
          </a:p>
          <a:p>
            <a:pPr marL="0" indent="0" algn="just">
              <a:buNone/>
            </a:pPr>
            <a:r>
              <a:rPr lang="fr-FR" dirty="0"/>
              <a:t>22 </a:t>
            </a:r>
            <a:r>
              <a:rPr lang="fr-FR" dirty="0" err="1"/>
              <a:t>martie</a:t>
            </a:r>
            <a:r>
              <a:rPr lang="fr-FR" dirty="0"/>
              <a:t> 1765 - </a:t>
            </a:r>
            <a:r>
              <a:rPr lang="fr-FR" dirty="0" err="1"/>
              <a:t>Parlamentul</a:t>
            </a:r>
            <a:r>
              <a:rPr lang="fr-FR" dirty="0"/>
              <a:t> </a:t>
            </a:r>
            <a:r>
              <a:rPr lang="fr-FR" dirty="0" err="1"/>
              <a:t>Britanic</a:t>
            </a:r>
            <a:r>
              <a:rPr lang="fr-FR" dirty="0"/>
              <a:t> </a:t>
            </a:r>
            <a:r>
              <a:rPr lang="fr-FR" dirty="0" err="1"/>
              <a:t>emite</a:t>
            </a:r>
            <a:r>
              <a:rPr lang="fr-FR" dirty="0"/>
              <a:t> </a:t>
            </a:r>
            <a:r>
              <a:rPr lang="fr-FR" dirty="0" err="1"/>
              <a:t>Legea</a:t>
            </a:r>
            <a:r>
              <a:rPr lang="fr-FR" dirty="0"/>
              <a:t> </a:t>
            </a:r>
            <a:r>
              <a:rPr lang="fr-FR" dirty="0" err="1"/>
              <a:t>Timbrului</a:t>
            </a:r>
            <a:endParaRPr lang="en-US" dirty="0"/>
          </a:p>
          <a:p>
            <a:pPr marL="0" indent="0" algn="just">
              <a:buNone/>
            </a:pPr>
            <a:r>
              <a:rPr lang="fr-FR" dirty="0"/>
              <a:t>24 </a:t>
            </a:r>
            <a:r>
              <a:rPr lang="fr-FR" dirty="0" err="1"/>
              <a:t>martie</a:t>
            </a:r>
            <a:r>
              <a:rPr lang="fr-FR" dirty="0"/>
              <a:t> 1765 - Este </a:t>
            </a:r>
            <a:r>
              <a:rPr lang="fr-FR" dirty="0" err="1"/>
              <a:t>emisă</a:t>
            </a:r>
            <a:r>
              <a:rPr lang="fr-FR" dirty="0"/>
              <a:t> </a:t>
            </a:r>
            <a:r>
              <a:rPr lang="fr-FR" dirty="0" err="1"/>
              <a:t>Legea</a:t>
            </a:r>
            <a:r>
              <a:rPr lang="fr-FR" dirty="0"/>
              <a:t> </a:t>
            </a:r>
            <a:r>
              <a:rPr lang="fr-FR" dirty="0" err="1"/>
              <a:t>Cartiruirii</a:t>
            </a:r>
            <a:endParaRPr lang="en-US" dirty="0"/>
          </a:p>
          <a:p>
            <a:pPr marL="0" indent="0" algn="just">
              <a:buNone/>
            </a:pPr>
            <a:r>
              <a:rPr lang="fr-FR" dirty="0"/>
              <a:t>29 </a:t>
            </a:r>
            <a:r>
              <a:rPr lang="fr-FR" dirty="0" err="1"/>
              <a:t>martie</a:t>
            </a:r>
            <a:r>
              <a:rPr lang="fr-FR" dirty="0"/>
              <a:t> 1765 - Patrick Henry </a:t>
            </a:r>
            <a:r>
              <a:rPr lang="fr-FR" dirty="0" err="1"/>
              <a:t>ține</a:t>
            </a:r>
            <a:r>
              <a:rPr lang="fr-FR" dirty="0"/>
              <a:t> </a:t>
            </a:r>
            <a:r>
              <a:rPr lang="fr-FR" dirty="0" err="1"/>
              <a:t>discursul"Dacă</a:t>
            </a:r>
            <a:r>
              <a:rPr lang="fr-FR" dirty="0"/>
              <a:t> este o </a:t>
            </a:r>
            <a:r>
              <a:rPr lang="fr-FR" dirty="0" err="1"/>
              <a:t>trădare</a:t>
            </a:r>
            <a:r>
              <a:rPr lang="fr-FR" dirty="0"/>
              <a:t>, </a:t>
            </a:r>
            <a:r>
              <a:rPr lang="fr-FR" dirty="0" err="1"/>
              <a:t>profită</a:t>
            </a:r>
            <a:r>
              <a:rPr lang="fr-FR" dirty="0"/>
              <a:t> </a:t>
            </a:r>
            <a:r>
              <a:rPr lang="fr-FR" dirty="0" err="1"/>
              <a:t>din</a:t>
            </a:r>
            <a:r>
              <a:rPr lang="fr-FR" dirty="0"/>
              <a:t> </a:t>
            </a:r>
            <a:r>
              <a:rPr lang="fr-FR" dirty="0" err="1"/>
              <a:t>plin</a:t>
            </a:r>
            <a:r>
              <a:rPr lang="fr-FR" dirty="0"/>
              <a:t> de </a:t>
            </a:r>
            <a:r>
              <a:rPr lang="fr-FR" dirty="0" err="1"/>
              <a:t>ea</a:t>
            </a:r>
            <a:r>
              <a:rPr lang="fr-FR" dirty="0"/>
              <a:t>!"</a:t>
            </a:r>
            <a:endParaRPr lang="en-US" dirty="0"/>
          </a:p>
          <a:p>
            <a:pPr marL="0" indent="0" algn="just">
              <a:buNone/>
            </a:pPr>
            <a:r>
              <a:rPr lang="en-US" dirty="0"/>
              <a:t>30 </a:t>
            </a:r>
            <a:r>
              <a:rPr lang="en-US" dirty="0" err="1"/>
              <a:t>mai</a:t>
            </a:r>
            <a:r>
              <a:rPr lang="en-US" dirty="0"/>
              <a:t> 1765 - </a:t>
            </a:r>
            <a:r>
              <a:rPr lang="en-US" dirty="0" err="1"/>
              <a:t>Rezoluțiile</a:t>
            </a:r>
            <a:r>
              <a:rPr lang="en-US" dirty="0"/>
              <a:t> Virginia </a:t>
            </a:r>
            <a:r>
              <a:rPr lang="en-US" dirty="0" err="1"/>
              <a:t>asupra</a:t>
            </a:r>
            <a:r>
              <a:rPr lang="en-US" dirty="0"/>
              <a:t> </a:t>
            </a:r>
            <a:r>
              <a:rPr lang="en-US" dirty="0" err="1"/>
              <a:t>Stam</a:t>
            </a:r>
            <a:r>
              <a:rPr lang="en-US" dirty="0"/>
              <a:t> Act</a:t>
            </a:r>
          </a:p>
          <a:p>
            <a:pPr marL="0" indent="0" algn="just">
              <a:buNone/>
            </a:pPr>
            <a:r>
              <a:rPr lang="en-US" dirty="0"/>
              <a:t>7-25 </a:t>
            </a:r>
            <a:r>
              <a:rPr lang="en-US" dirty="0" err="1"/>
              <a:t>octombrie</a:t>
            </a:r>
            <a:r>
              <a:rPr lang="en-US" dirty="0"/>
              <a:t> 1765 - </a:t>
            </a:r>
            <a:r>
              <a:rPr lang="en-US" dirty="0" err="1"/>
              <a:t>este</a:t>
            </a:r>
            <a:r>
              <a:rPr lang="en-US" dirty="0"/>
              <a:t> </a:t>
            </a:r>
            <a:r>
              <a:rPr lang="en-US" dirty="0" err="1"/>
              <a:t>organizat</a:t>
            </a:r>
            <a:r>
              <a:rPr lang="en-US" dirty="0"/>
              <a:t> </a:t>
            </a:r>
            <a:r>
              <a:rPr lang="en-US" dirty="0" err="1"/>
              <a:t>congresul</a:t>
            </a:r>
            <a:r>
              <a:rPr lang="en-US" dirty="0"/>
              <a:t> </a:t>
            </a:r>
            <a:r>
              <a:rPr lang="en-US" dirty="0" err="1"/>
              <a:t>ce</a:t>
            </a:r>
            <a:r>
              <a:rPr lang="en-US" dirty="0"/>
              <a:t> </a:t>
            </a:r>
            <a:r>
              <a:rPr lang="en-US" dirty="0" err="1"/>
              <a:t>disputa</a:t>
            </a:r>
            <a:r>
              <a:rPr lang="en-US" dirty="0"/>
              <a:t> </a:t>
            </a:r>
            <a:r>
              <a:rPr lang="en-US" dirty="0" err="1"/>
              <a:t>legea</a:t>
            </a:r>
            <a:r>
              <a:rPr lang="en-US" dirty="0"/>
              <a:t> </a:t>
            </a:r>
            <a:r>
              <a:rPr lang="en-US" dirty="0" err="1"/>
              <a:t>timbrului</a:t>
            </a:r>
            <a:endParaRPr lang="en-US" dirty="0"/>
          </a:p>
          <a:p>
            <a:pPr marL="0" indent="0" algn="just">
              <a:buNone/>
            </a:pPr>
            <a:r>
              <a:rPr lang="en-US" dirty="0"/>
              <a:t>1766: </a:t>
            </a:r>
            <a:r>
              <a:rPr lang="en-US" dirty="0" err="1"/>
              <a:t>legea</a:t>
            </a:r>
            <a:r>
              <a:rPr lang="en-US" dirty="0"/>
              <a:t> </a:t>
            </a:r>
            <a:r>
              <a:rPr lang="en-US" dirty="0" err="1"/>
              <a:t>timbrului</a:t>
            </a:r>
            <a:r>
              <a:rPr lang="en-US" dirty="0"/>
              <a:t> </a:t>
            </a:r>
            <a:r>
              <a:rPr lang="en-US" dirty="0" err="1"/>
              <a:t>este</a:t>
            </a:r>
            <a:r>
              <a:rPr lang="en-US" dirty="0"/>
              <a:t> </a:t>
            </a:r>
            <a:r>
              <a:rPr lang="en-US" dirty="0" err="1"/>
              <a:t>abrogată</a:t>
            </a:r>
            <a:endParaRPr lang="en-US" dirty="0"/>
          </a:p>
          <a:p>
            <a:pPr marL="0" indent="0" algn="just">
              <a:buNone/>
            </a:pPr>
            <a:r>
              <a:rPr lang="en-US" dirty="0"/>
              <a:t>18 </a:t>
            </a:r>
            <a:r>
              <a:rPr lang="en-US" dirty="0" err="1"/>
              <a:t>martie</a:t>
            </a:r>
            <a:r>
              <a:rPr lang="en-US" dirty="0"/>
              <a:t> 1766: - </a:t>
            </a:r>
            <a:r>
              <a:rPr lang="en-US" dirty="0" err="1"/>
              <a:t>este</a:t>
            </a:r>
            <a:r>
              <a:rPr lang="en-US" dirty="0"/>
              <a:t> </a:t>
            </a:r>
            <a:r>
              <a:rPr lang="en-US" dirty="0" err="1"/>
              <a:t>emis</a:t>
            </a:r>
            <a:r>
              <a:rPr lang="en-US" dirty="0"/>
              <a:t> </a:t>
            </a:r>
            <a:r>
              <a:rPr lang="en-US" dirty="0" err="1"/>
              <a:t>Legea</a:t>
            </a:r>
            <a:r>
              <a:rPr lang="en-US" dirty="0"/>
              <a:t> </a:t>
            </a:r>
            <a:r>
              <a:rPr lang="en-US" dirty="0" err="1"/>
              <a:t>Declaratorie</a:t>
            </a:r>
            <a:endParaRPr lang="en-US" dirty="0"/>
          </a:p>
          <a:p>
            <a:pPr marL="0" indent="0" algn="just">
              <a:buNone/>
            </a:pPr>
            <a:r>
              <a:rPr lang="en-US" dirty="0"/>
              <a:t>29 </a:t>
            </a:r>
            <a:r>
              <a:rPr lang="en-US" dirty="0" err="1"/>
              <a:t>iunie</a:t>
            </a:r>
            <a:r>
              <a:rPr lang="en-US" dirty="0"/>
              <a:t> 1767 - </a:t>
            </a:r>
            <a:r>
              <a:rPr lang="en-US" dirty="0" err="1"/>
              <a:t>sunt</a:t>
            </a:r>
            <a:r>
              <a:rPr lang="en-US" dirty="0"/>
              <a:t> </a:t>
            </a:r>
            <a:r>
              <a:rPr lang="en-US" dirty="0" err="1"/>
              <a:t>emise</a:t>
            </a:r>
            <a:r>
              <a:rPr lang="en-US" dirty="0"/>
              <a:t> </a:t>
            </a:r>
            <a:r>
              <a:rPr lang="en-US" dirty="0" err="1"/>
              <a:t>Legile</a:t>
            </a:r>
            <a:r>
              <a:rPr lang="en-US" dirty="0"/>
              <a:t> Townshend</a:t>
            </a:r>
          </a:p>
          <a:p>
            <a:pPr marL="0" indent="0" algn="just">
              <a:buNone/>
            </a:pPr>
            <a:r>
              <a:rPr lang="fr-FR" dirty="0"/>
              <a:t>1 </a:t>
            </a:r>
            <a:r>
              <a:rPr lang="fr-FR" dirty="0" err="1"/>
              <a:t>august</a:t>
            </a:r>
            <a:r>
              <a:rPr lang="fr-FR" dirty="0"/>
              <a:t> 1768 - Boston </a:t>
            </a:r>
            <a:r>
              <a:rPr lang="fr-FR" dirty="0" err="1"/>
              <a:t>adoptă</a:t>
            </a:r>
            <a:r>
              <a:rPr lang="fr-FR" dirty="0"/>
              <a:t> </a:t>
            </a:r>
            <a:r>
              <a:rPr lang="fr-FR" dirty="0" err="1"/>
              <a:t>Acordul</a:t>
            </a:r>
            <a:r>
              <a:rPr lang="fr-FR" dirty="0"/>
              <a:t> de non-import </a:t>
            </a:r>
            <a:r>
              <a:rPr lang="fr-FR" dirty="0" err="1"/>
              <a:t>din</a:t>
            </a:r>
            <a:r>
              <a:rPr lang="fr-FR" dirty="0"/>
              <a:t> </a:t>
            </a:r>
            <a:r>
              <a:rPr lang="fr-FR" dirty="0" err="1"/>
              <a:t>imperiul</a:t>
            </a:r>
            <a:r>
              <a:rPr lang="fr-FR" dirty="0"/>
              <a:t> </a:t>
            </a:r>
            <a:r>
              <a:rPr lang="fr-FR" dirty="0" err="1"/>
              <a:t>britanic</a:t>
            </a:r>
            <a:endParaRPr lang="en-US" dirty="0"/>
          </a:p>
          <a:p>
            <a:pPr marL="0" indent="0" algn="just">
              <a:buNone/>
            </a:pPr>
            <a:r>
              <a:rPr lang="fr-FR" dirty="0"/>
              <a:t>5 </a:t>
            </a:r>
            <a:r>
              <a:rPr lang="fr-FR" dirty="0" err="1"/>
              <a:t>martie</a:t>
            </a:r>
            <a:r>
              <a:rPr lang="fr-FR" dirty="0"/>
              <a:t> 1770 - </a:t>
            </a:r>
            <a:r>
              <a:rPr lang="fr-FR" dirty="0" err="1"/>
              <a:t>Masacrul</a:t>
            </a:r>
            <a:r>
              <a:rPr lang="fr-FR" dirty="0"/>
              <a:t> de la Boston</a:t>
            </a:r>
            <a:endParaRPr lang="en-US" dirty="0"/>
          </a:p>
          <a:p>
            <a:pPr marL="0" indent="0" algn="just">
              <a:buNone/>
            </a:pPr>
            <a:r>
              <a:rPr lang="fr-FR" dirty="0"/>
              <a:t>9 </a:t>
            </a:r>
            <a:r>
              <a:rPr lang="fr-FR" dirty="0" err="1"/>
              <a:t>iunie</a:t>
            </a:r>
            <a:r>
              <a:rPr lang="fr-FR" dirty="0"/>
              <a:t> 1772 - </a:t>
            </a:r>
            <a:r>
              <a:rPr lang="fr-FR" dirty="0" err="1"/>
              <a:t>atacarea</a:t>
            </a:r>
            <a:r>
              <a:rPr lang="fr-FR" dirty="0"/>
              <a:t> </a:t>
            </a:r>
            <a:r>
              <a:rPr lang="fr-FR" dirty="0" err="1"/>
              <a:t>vasului</a:t>
            </a:r>
            <a:r>
              <a:rPr lang="fr-FR" dirty="0"/>
              <a:t> </a:t>
            </a:r>
            <a:r>
              <a:rPr lang="fr-FR" dirty="0" err="1"/>
              <a:t>Gaspee</a:t>
            </a:r>
            <a:endParaRPr lang="en-US" dirty="0"/>
          </a:p>
          <a:p>
            <a:pPr marL="0" indent="0" algn="just">
              <a:buNone/>
            </a:pPr>
            <a:r>
              <a:rPr lang="fr-FR" dirty="0"/>
              <a:t>10 </a:t>
            </a:r>
            <a:r>
              <a:rPr lang="fr-FR" dirty="0" err="1"/>
              <a:t>martie</a:t>
            </a:r>
            <a:r>
              <a:rPr lang="fr-FR" dirty="0"/>
              <a:t> 1773 - </a:t>
            </a:r>
            <a:r>
              <a:rPr lang="fr-FR" dirty="0" err="1"/>
              <a:t>Parlamentul</a:t>
            </a:r>
            <a:r>
              <a:rPr lang="fr-FR" dirty="0"/>
              <a:t> </a:t>
            </a:r>
            <a:r>
              <a:rPr lang="fr-FR" dirty="0" err="1"/>
              <a:t>Britanic</a:t>
            </a:r>
            <a:r>
              <a:rPr lang="fr-FR" dirty="0"/>
              <a:t> </a:t>
            </a:r>
            <a:r>
              <a:rPr lang="fr-FR" dirty="0" err="1"/>
              <a:t>emite</a:t>
            </a:r>
            <a:r>
              <a:rPr lang="fr-FR" dirty="0"/>
              <a:t> </a:t>
            </a:r>
            <a:r>
              <a:rPr lang="fr-FR" dirty="0" err="1"/>
              <a:t>Legea</a:t>
            </a:r>
            <a:r>
              <a:rPr lang="fr-FR" dirty="0"/>
              <a:t> </a:t>
            </a:r>
            <a:r>
              <a:rPr lang="fr-FR" dirty="0" err="1"/>
              <a:t>Ceaiului</a:t>
            </a:r>
            <a:endParaRPr lang="en-US" dirty="0"/>
          </a:p>
          <a:p>
            <a:pPr marL="0" indent="0" algn="just">
              <a:buNone/>
            </a:pPr>
            <a:r>
              <a:rPr lang="fr-FR" dirty="0"/>
              <a:t>16 </a:t>
            </a:r>
            <a:r>
              <a:rPr lang="fr-FR" dirty="0" err="1"/>
              <a:t>decembrie</a:t>
            </a:r>
            <a:r>
              <a:rPr lang="fr-FR" dirty="0"/>
              <a:t> 1773 - </a:t>
            </a:r>
            <a:r>
              <a:rPr lang="fr-FR" dirty="0" err="1"/>
              <a:t>Partida</a:t>
            </a:r>
            <a:r>
              <a:rPr lang="fr-FR" dirty="0"/>
              <a:t> de </a:t>
            </a:r>
            <a:r>
              <a:rPr lang="fr-FR" dirty="0" err="1"/>
              <a:t>Ceai</a:t>
            </a:r>
            <a:r>
              <a:rPr lang="fr-FR" dirty="0"/>
              <a:t> de la </a:t>
            </a:r>
            <a:r>
              <a:rPr lang="fr-FR" dirty="0" smtClean="0"/>
              <a:t>Boston</a:t>
            </a:r>
            <a:endParaRPr lang="en-US" dirty="0"/>
          </a:p>
        </p:txBody>
      </p:sp>
    </p:spTree>
    <p:extLst>
      <p:ext uri="{BB962C8B-B14F-4D97-AF65-F5344CB8AC3E}">
        <p14:creationId xmlns:p14="http://schemas.microsoft.com/office/powerpoint/2010/main" val="2914105393"/>
      </p:ext>
    </p:extLst>
  </p:cSld>
  <p:clrMapOvr>
    <a:masterClrMapping/>
  </p:clrMapOvr>
  <p:transition spd="slow" advTm="5000">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1774 – 1775</a:t>
            </a:r>
            <a:endParaRPr lang="en-US" dirty="0"/>
          </a:p>
        </p:txBody>
      </p:sp>
      <p:sp>
        <p:nvSpPr>
          <p:cNvPr id="3" name="Text Placeholder 2"/>
          <p:cNvSpPr>
            <a:spLocks noGrp="1"/>
          </p:cNvSpPr>
          <p:nvPr>
            <p:ph type="body" idx="1"/>
          </p:nvPr>
        </p:nvSpPr>
        <p:spPr/>
        <p:txBody>
          <a:bodyPr/>
          <a:lstStyle/>
          <a:p>
            <a:r>
              <a:rPr lang="ro-RO" dirty="0" smtClean="0"/>
              <a:t>1774</a:t>
            </a:r>
            <a:endParaRPr lang="en-US" dirty="0"/>
          </a:p>
        </p:txBody>
      </p:sp>
      <p:sp>
        <p:nvSpPr>
          <p:cNvPr id="4" name="Content Placeholder 3"/>
          <p:cNvSpPr>
            <a:spLocks noGrp="1"/>
          </p:cNvSpPr>
          <p:nvPr>
            <p:ph sz="half" idx="2"/>
          </p:nvPr>
        </p:nvSpPr>
        <p:spPr/>
        <p:txBody>
          <a:bodyPr>
            <a:normAutofit/>
          </a:bodyPr>
          <a:lstStyle/>
          <a:p>
            <a:pPr marL="0" indent="0" algn="just">
              <a:buNone/>
            </a:pPr>
            <a:r>
              <a:rPr lang="fr-FR" sz="1100" dirty="0"/>
              <a:t>31 </a:t>
            </a:r>
            <a:r>
              <a:rPr lang="fr-FR" sz="1100" dirty="0" err="1"/>
              <a:t>martie</a:t>
            </a:r>
            <a:r>
              <a:rPr lang="fr-FR" sz="1100" dirty="0"/>
              <a:t> - Este </a:t>
            </a:r>
            <a:r>
              <a:rPr lang="fr-FR" sz="1100" dirty="0" err="1"/>
              <a:t>emis</a:t>
            </a:r>
            <a:r>
              <a:rPr lang="fr-FR" sz="1100" dirty="0"/>
              <a:t> Boston Port </a:t>
            </a:r>
            <a:r>
              <a:rPr lang="fr-FR" sz="1100" dirty="0" err="1"/>
              <a:t>Act</a:t>
            </a:r>
            <a:r>
              <a:rPr lang="fr-FR" sz="1100" dirty="0"/>
              <a:t>, </a:t>
            </a:r>
            <a:r>
              <a:rPr lang="fr-FR" sz="1100" dirty="0" err="1"/>
              <a:t>unul</a:t>
            </a:r>
            <a:r>
              <a:rPr lang="fr-FR" sz="1100" dirty="0"/>
              <a:t> </a:t>
            </a:r>
            <a:r>
              <a:rPr lang="fr-FR" sz="1100" dirty="0" err="1"/>
              <a:t>dintre</a:t>
            </a:r>
            <a:r>
              <a:rPr lang="fr-FR" sz="1100" dirty="0"/>
              <a:t> "</a:t>
            </a:r>
            <a:r>
              <a:rPr lang="fr-FR" sz="1100" dirty="0" err="1"/>
              <a:t>Legile</a:t>
            </a:r>
            <a:r>
              <a:rPr lang="fr-FR" sz="1100" dirty="0"/>
              <a:t> </a:t>
            </a:r>
            <a:r>
              <a:rPr lang="fr-FR" sz="1100" dirty="0" err="1"/>
              <a:t>intolerabile</a:t>
            </a:r>
            <a:r>
              <a:rPr lang="fr-FR" sz="1100" dirty="0"/>
              <a:t>"</a:t>
            </a:r>
            <a:endParaRPr lang="en-US" sz="1100" dirty="0"/>
          </a:p>
          <a:p>
            <a:pPr marL="0" indent="0" algn="just">
              <a:buNone/>
            </a:pPr>
            <a:r>
              <a:rPr lang="en-US" sz="1100" dirty="0"/>
              <a:t>20 </a:t>
            </a:r>
            <a:r>
              <a:rPr lang="en-US" sz="1100" dirty="0" err="1"/>
              <a:t>mai</a:t>
            </a:r>
            <a:r>
              <a:rPr lang="en-US" sz="1100" dirty="0"/>
              <a:t> - Este </a:t>
            </a:r>
            <a:r>
              <a:rPr lang="en-US" sz="1100" dirty="0" err="1"/>
              <a:t>emis</a:t>
            </a:r>
            <a:r>
              <a:rPr lang="en-US" sz="1100" dirty="0"/>
              <a:t> " Administration of Justice Act" </a:t>
            </a:r>
            <a:r>
              <a:rPr lang="en-US" sz="1100" dirty="0" err="1"/>
              <a:t>și</a:t>
            </a:r>
            <a:r>
              <a:rPr lang="en-US" sz="1100" dirty="0"/>
              <a:t> "Massachusetts Government Act"</a:t>
            </a:r>
          </a:p>
          <a:p>
            <a:pPr marL="0" indent="0" algn="just">
              <a:buNone/>
            </a:pPr>
            <a:r>
              <a:rPr lang="en-US" sz="1100" dirty="0"/>
              <a:t>2 </a:t>
            </a:r>
            <a:r>
              <a:rPr lang="en-US" sz="1100" dirty="0" err="1"/>
              <a:t>iunie</a:t>
            </a:r>
            <a:r>
              <a:rPr lang="en-US" sz="1100" dirty="0"/>
              <a:t> - Quartering Act</a:t>
            </a:r>
          </a:p>
          <a:p>
            <a:pPr marL="0" indent="0" algn="just">
              <a:buNone/>
            </a:pPr>
            <a:r>
              <a:rPr lang="en-US" sz="1100" dirty="0"/>
              <a:t>22 </a:t>
            </a:r>
            <a:r>
              <a:rPr lang="en-US" sz="1100" dirty="0" err="1"/>
              <a:t>iunie</a:t>
            </a:r>
            <a:r>
              <a:rPr lang="en-US" sz="1100" dirty="0"/>
              <a:t> - </a:t>
            </a:r>
            <a:r>
              <a:rPr lang="en-US" sz="1100" dirty="0" err="1"/>
              <a:t>Parlamentul</a:t>
            </a:r>
            <a:r>
              <a:rPr lang="en-US" sz="1100" dirty="0"/>
              <a:t> </a:t>
            </a:r>
            <a:r>
              <a:rPr lang="en-US" sz="1100" dirty="0" err="1"/>
              <a:t>Britanic</a:t>
            </a:r>
            <a:r>
              <a:rPr lang="en-US" sz="1100" dirty="0"/>
              <a:t> </a:t>
            </a:r>
            <a:r>
              <a:rPr lang="en-US" sz="1100" dirty="0" err="1"/>
              <a:t>emite</a:t>
            </a:r>
            <a:r>
              <a:rPr lang="en-US" sz="1100" dirty="0"/>
              <a:t> "Quebec Act"</a:t>
            </a:r>
          </a:p>
          <a:p>
            <a:pPr marL="0" indent="0" algn="just">
              <a:buNone/>
            </a:pPr>
            <a:r>
              <a:rPr lang="en-US" sz="1100" dirty="0"/>
              <a:t>5 </a:t>
            </a:r>
            <a:r>
              <a:rPr lang="en-US" sz="1100" dirty="0" err="1"/>
              <a:t>septembrie</a:t>
            </a:r>
            <a:r>
              <a:rPr lang="en-US" sz="1100" dirty="0"/>
              <a:t> - 26 </a:t>
            </a:r>
            <a:r>
              <a:rPr lang="en-US" sz="1100" dirty="0" err="1"/>
              <a:t>octimrie-Primul</a:t>
            </a:r>
            <a:r>
              <a:rPr lang="en-US" sz="1100" dirty="0"/>
              <a:t> </a:t>
            </a:r>
            <a:r>
              <a:rPr lang="en-US" sz="1100" dirty="0" err="1"/>
              <a:t>Congres</a:t>
            </a:r>
            <a:r>
              <a:rPr lang="en-US" sz="1100" dirty="0"/>
              <a:t> Continental se </a:t>
            </a:r>
            <a:r>
              <a:rPr lang="en-US" sz="1100" dirty="0" err="1"/>
              <a:t>întrunește</a:t>
            </a:r>
            <a:r>
              <a:rPr lang="en-US" sz="1100" dirty="0"/>
              <a:t> la Philadelphia</a:t>
            </a:r>
          </a:p>
          <a:p>
            <a:pPr marL="0" indent="0" algn="just">
              <a:buNone/>
            </a:pPr>
            <a:r>
              <a:rPr lang="en-US" sz="1100" dirty="0"/>
              <a:t>10 </a:t>
            </a:r>
            <a:r>
              <a:rPr lang="en-US" sz="1100" dirty="0" err="1"/>
              <a:t>octombrie</a:t>
            </a:r>
            <a:r>
              <a:rPr lang="en-US" sz="1100" dirty="0"/>
              <a:t> - </a:t>
            </a:r>
            <a:r>
              <a:rPr lang="en-US" sz="1100" dirty="0" err="1"/>
              <a:t>Bătălia</a:t>
            </a:r>
            <a:r>
              <a:rPr lang="en-US" sz="1100" dirty="0"/>
              <a:t> de la Point Pleasant, Virginia</a:t>
            </a:r>
          </a:p>
          <a:p>
            <a:pPr marL="0" indent="0" algn="just">
              <a:buNone/>
            </a:pPr>
            <a:r>
              <a:rPr lang="fr-FR" sz="1100" dirty="0"/>
              <a:t>20 </a:t>
            </a:r>
            <a:r>
              <a:rPr lang="fr-FR" sz="1100" dirty="0" err="1"/>
              <a:t>octombrie</a:t>
            </a:r>
            <a:r>
              <a:rPr lang="fr-FR" sz="1100" dirty="0"/>
              <a:t> - Se </a:t>
            </a:r>
            <a:r>
              <a:rPr lang="fr-FR" sz="1100" dirty="0" err="1"/>
              <a:t>formează</a:t>
            </a:r>
            <a:r>
              <a:rPr lang="fr-FR" sz="1100" dirty="0"/>
              <a:t> </a:t>
            </a:r>
            <a:r>
              <a:rPr lang="fr-FR" sz="1100" dirty="0" err="1"/>
              <a:t>Asociația</a:t>
            </a:r>
            <a:r>
              <a:rPr lang="fr-FR" sz="1100" dirty="0"/>
              <a:t> ce </a:t>
            </a:r>
            <a:r>
              <a:rPr lang="fr-FR" sz="1100" dirty="0" err="1"/>
              <a:t>interzicea</a:t>
            </a:r>
            <a:r>
              <a:rPr lang="fr-FR" sz="1100" dirty="0"/>
              <a:t> </a:t>
            </a:r>
            <a:r>
              <a:rPr lang="fr-FR" sz="1100" dirty="0" err="1"/>
              <a:t>comerțul</a:t>
            </a:r>
            <a:r>
              <a:rPr lang="fr-FR" sz="1100" dirty="0"/>
              <a:t> </a:t>
            </a:r>
            <a:r>
              <a:rPr lang="fr-FR" sz="1100" dirty="0" err="1"/>
              <a:t>cu</a:t>
            </a:r>
            <a:r>
              <a:rPr lang="fr-FR" sz="1100" dirty="0"/>
              <a:t> </a:t>
            </a:r>
            <a:r>
              <a:rPr lang="fr-FR" sz="1100" dirty="0" err="1"/>
              <a:t>Marea</a:t>
            </a:r>
            <a:r>
              <a:rPr lang="fr-FR" sz="1100" dirty="0"/>
              <a:t> </a:t>
            </a:r>
            <a:r>
              <a:rPr lang="fr-FR" sz="1100" dirty="0" err="1"/>
              <a:t>Britanie</a:t>
            </a:r>
            <a:endParaRPr lang="en-US" sz="1100" dirty="0"/>
          </a:p>
          <a:p>
            <a:pPr marL="0" indent="0" algn="just">
              <a:buNone/>
            </a:pPr>
            <a:r>
              <a:rPr lang="fr-FR" sz="1100" dirty="0"/>
              <a:t>24 </a:t>
            </a:r>
            <a:r>
              <a:rPr lang="fr-FR" sz="1100" dirty="0" err="1"/>
              <a:t>octombrie</a:t>
            </a:r>
            <a:r>
              <a:rPr lang="fr-FR" sz="1100" dirty="0"/>
              <a:t> - </a:t>
            </a:r>
            <a:r>
              <a:rPr lang="fr-FR" sz="1100" dirty="0" err="1"/>
              <a:t>Planul</a:t>
            </a:r>
            <a:r>
              <a:rPr lang="fr-FR" sz="1100" dirty="0"/>
              <a:t> lui Galloway este </a:t>
            </a:r>
            <a:r>
              <a:rPr lang="fr-FR" sz="1100" dirty="0" err="1"/>
              <a:t>respins</a:t>
            </a:r>
            <a:endParaRPr lang="en-US" sz="1100" dirty="0"/>
          </a:p>
          <a:p>
            <a:pPr marL="0" indent="0" algn="just">
              <a:buNone/>
            </a:pPr>
            <a:endParaRPr lang="en-US" sz="1100" dirty="0"/>
          </a:p>
        </p:txBody>
      </p:sp>
      <p:sp>
        <p:nvSpPr>
          <p:cNvPr id="5" name="Text Placeholder 4"/>
          <p:cNvSpPr>
            <a:spLocks noGrp="1"/>
          </p:cNvSpPr>
          <p:nvPr>
            <p:ph type="body" sz="quarter" idx="3"/>
          </p:nvPr>
        </p:nvSpPr>
        <p:spPr/>
        <p:txBody>
          <a:bodyPr/>
          <a:lstStyle/>
          <a:p>
            <a:r>
              <a:rPr lang="ro-RO" dirty="0" smtClean="0"/>
              <a:t>1775</a:t>
            </a:r>
            <a:endParaRPr lang="en-US" dirty="0"/>
          </a:p>
        </p:txBody>
      </p:sp>
      <p:sp>
        <p:nvSpPr>
          <p:cNvPr id="6" name="Content Placeholder 5"/>
          <p:cNvSpPr>
            <a:spLocks noGrp="1"/>
          </p:cNvSpPr>
          <p:nvPr>
            <p:ph sz="quarter" idx="4"/>
          </p:nvPr>
        </p:nvSpPr>
        <p:spPr>
          <a:xfrm>
            <a:off x="4645025" y="2174874"/>
            <a:ext cx="4041775" cy="4683125"/>
          </a:xfrm>
        </p:spPr>
        <p:txBody>
          <a:bodyPr>
            <a:noAutofit/>
          </a:bodyPr>
          <a:lstStyle/>
          <a:p>
            <a:pPr marL="0" indent="0" algn="just">
              <a:buNone/>
            </a:pPr>
            <a:r>
              <a:rPr lang="en-US" sz="1100" dirty="0"/>
              <a:t>23 </a:t>
            </a:r>
            <a:r>
              <a:rPr lang="en-US" sz="1100" dirty="0" err="1"/>
              <a:t>martie</a:t>
            </a:r>
            <a:r>
              <a:rPr lang="en-US" sz="1100" dirty="0"/>
              <a:t> - </a:t>
            </a:r>
            <a:r>
              <a:rPr lang="en-US" sz="1100" dirty="0" err="1"/>
              <a:t>Discursul</a:t>
            </a:r>
            <a:r>
              <a:rPr lang="en-US" sz="1100" dirty="0"/>
              <a:t> "Give me liberty or give me death" al </a:t>
            </a:r>
            <a:r>
              <a:rPr lang="en-US" sz="1100" dirty="0" err="1"/>
              <a:t>lui</a:t>
            </a:r>
            <a:r>
              <a:rPr lang="en-US" sz="1100" dirty="0"/>
              <a:t> Patrick Henry</a:t>
            </a:r>
          </a:p>
          <a:p>
            <a:pPr marL="0" indent="0" algn="just">
              <a:buNone/>
            </a:pPr>
            <a:r>
              <a:rPr lang="en-US" sz="1100" dirty="0"/>
              <a:t>18 </a:t>
            </a:r>
            <a:r>
              <a:rPr lang="en-US" sz="1100" dirty="0" err="1"/>
              <a:t>aprilie</a:t>
            </a:r>
            <a:r>
              <a:rPr lang="en-US" sz="1100" dirty="0"/>
              <a:t> - Paul Revere </a:t>
            </a:r>
            <a:r>
              <a:rPr lang="en-US" sz="1100" dirty="0" err="1"/>
              <a:t>și</a:t>
            </a:r>
            <a:r>
              <a:rPr lang="en-US" sz="1100" dirty="0"/>
              <a:t> William Dawes </a:t>
            </a:r>
            <a:r>
              <a:rPr lang="en-US" sz="1100" dirty="0" err="1"/>
              <a:t>avertizează</a:t>
            </a:r>
            <a:r>
              <a:rPr lang="en-US" sz="1100" dirty="0"/>
              <a:t> </a:t>
            </a:r>
            <a:r>
              <a:rPr lang="en-US" sz="1100" dirty="0" err="1"/>
              <a:t>liderii</a:t>
            </a:r>
            <a:r>
              <a:rPr lang="en-US" sz="1100" dirty="0"/>
              <a:t> </a:t>
            </a:r>
            <a:r>
              <a:rPr lang="en-US" sz="1100" dirty="0" err="1"/>
              <a:t>revoluției</a:t>
            </a:r>
            <a:endParaRPr lang="en-US" sz="1100" dirty="0"/>
          </a:p>
          <a:p>
            <a:pPr marL="0" indent="0" algn="just">
              <a:buNone/>
            </a:pPr>
            <a:r>
              <a:rPr lang="fr-FR" sz="1100" dirty="0"/>
              <a:t>19 </a:t>
            </a:r>
            <a:r>
              <a:rPr lang="fr-FR" sz="1100" dirty="0" err="1"/>
              <a:t>aprilie</a:t>
            </a:r>
            <a:r>
              <a:rPr lang="fr-FR" sz="1100" dirty="0"/>
              <a:t> - </a:t>
            </a:r>
            <a:r>
              <a:rPr lang="fr-FR" sz="1100" dirty="0" err="1"/>
              <a:t>Voluntarii</a:t>
            </a:r>
            <a:r>
              <a:rPr lang="fr-FR" sz="1100" dirty="0"/>
              <a:t> "</a:t>
            </a:r>
            <a:r>
              <a:rPr lang="fr-FR" sz="1100" dirty="0" err="1"/>
              <a:t>minutemen</a:t>
            </a:r>
            <a:r>
              <a:rPr lang="fr-FR" sz="1100" dirty="0"/>
              <a:t>" </a:t>
            </a:r>
            <a:r>
              <a:rPr lang="fr-FR" sz="1100" dirty="0" err="1"/>
              <a:t>și</a:t>
            </a:r>
            <a:r>
              <a:rPr lang="fr-FR" sz="1100" dirty="0"/>
              <a:t> </a:t>
            </a:r>
            <a:r>
              <a:rPr lang="fr-FR" sz="1100" dirty="0" err="1"/>
              <a:t>trupele</a:t>
            </a:r>
            <a:r>
              <a:rPr lang="fr-FR" sz="1100" dirty="0"/>
              <a:t> </a:t>
            </a:r>
            <a:r>
              <a:rPr lang="fr-FR" sz="1100" dirty="0" err="1"/>
              <a:t>britanice</a:t>
            </a:r>
            <a:r>
              <a:rPr lang="fr-FR" sz="1100" dirty="0"/>
              <a:t> se </a:t>
            </a:r>
            <a:r>
              <a:rPr lang="fr-FR" sz="1100" dirty="0" err="1"/>
              <a:t>ciocnesc</a:t>
            </a:r>
            <a:r>
              <a:rPr lang="fr-FR" sz="1100" dirty="0"/>
              <a:t> la Lexington </a:t>
            </a:r>
            <a:r>
              <a:rPr lang="fr-FR" sz="1100" dirty="0" err="1"/>
              <a:t>și</a:t>
            </a:r>
            <a:r>
              <a:rPr lang="fr-FR" sz="1100" dirty="0"/>
              <a:t> la Concord-"</a:t>
            </a:r>
            <a:r>
              <a:rPr lang="fr-FR" sz="1100" dirty="0" err="1"/>
              <a:t>Glonțul</a:t>
            </a:r>
            <a:r>
              <a:rPr lang="fr-FR" sz="1100" dirty="0"/>
              <a:t> al </a:t>
            </a:r>
            <a:r>
              <a:rPr lang="fr-FR" sz="1100" dirty="0" err="1"/>
              <a:t>cărui</a:t>
            </a:r>
            <a:r>
              <a:rPr lang="fr-FR" sz="1100" dirty="0"/>
              <a:t> </a:t>
            </a:r>
            <a:r>
              <a:rPr lang="fr-FR" sz="1100" dirty="0" err="1"/>
              <a:t>zgomot</a:t>
            </a:r>
            <a:r>
              <a:rPr lang="fr-FR" sz="1100" dirty="0"/>
              <a:t> a </a:t>
            </a:r>
            <a:r>
              <a:rPr lang="fr-FR" sz="1100" dirty="0" err="1"/>
              <a:t>înconjurat</a:t>
            </a:r>
            <a:r>
              <a:rPr lang="fr-FR" sz="1100" dirty="0"/>
              <a:t> </a:t>
            </a:r>
            <a:r>
              <a:rPr lang="fr-FR" sz="1100" dirty="0" err="1"/>
              <a:t>lumea</a:t>
            </a:r>
            <a:r>
              <a:rPr lang="fr-FR" sz="1100" dirty="0"/>
              <a:t>"</a:t>
            </a:r>
            <a:endParaRPr lang="en-US" sz="1100" dirty="0"/>
          </a:p>
          <a:p>
            <a:pPr marL="0" indent="0" algn="just">
              <a:buNone/>
            </a:pPr>
            <a:r>
              <a:rPr lang="fr-FR" sz="1100" dirty="0"/>
              <a:t>10 mai - Ethan Allen </a:t>
            </a:r>
            <a:r>
              <a:rPr lang="fr-FR" sz="1100" dirty="0" err="1"/>
              <a:t>și</a:t>
            </a:r>
            <a:r>
              <a:rPr lang="fr-FR" sz="1100" dirty="0"/>
              <a:t> </a:t>
            </a:r>
            <a:r>
              <a:rPr lang="fr-FR" sz="1100" dirty="0" err="1"/>
              <a:t>forțele</a:t>
            </a:r>
            <a:r>
              <a:rPr lang="fr-FR" sz="1100" dirty="0"/>
              <a:t> </a:t>
            </a:r>
            <a:r>
              <a:rPr lang="fr-FR" sz="1100" dirty="0" err="1"/>
              <a:t>din</a:t>
            </a:r>
            <a:r>
              <a:rPr lang="fr-FR" sz="1100" dirty="0"/>
              <a:t> Green </a:t>
            </a:r>
            <a:r>
              <a:rPr lang="fr-FR" sz="1100" dirty="0" err="1"/>
              <a:t>Mountain</a:t>
            </a:r>
            <a:r>
              <a:rPr lang="fr-FR" sz="1100" dirty="0"/>
              <a:t> Boys </a:t>
            </a:r>
            <a:r>
              <a:rPr lang="fr-FR" sz="1100" dirty="0" err="1"/>
              <a:t>ocupă</a:t>
            </a:r>
            <a:r>
              <a:rPr lang="fr-FR" sz="1100" dirty="0"/>
              <a:t> Fort Ticonderoga; </a:t>
            </a:r>
            <a:r>
              <a:rPr lang="fr-FR" sz="1100" dirty="0" err="1"/>
              <a:t>Cel</a:t>
            </a:r>
            <a:r>
              <a:rPr lang="fr-FR" sz="1100" dirty="0"/>
              <a:t> </a:t>
            </a:r>
            <a:r>
              <a:rPr lang="fr-FR" sz="1100" dirty="0" err="1"/>
              <a:t>de-al</a:t>
            </a:r>
            <a:r>
              <a:rPr lang="fr-FR" sz="1100" dirty="0"/>
              <a:t> </a:t>
            </a:r>
            <a:r>
              <a:rPr lang="fr-FR" sz="1100" dirty="0" err="1"/>
              <a:t>doilea</a:t>
            </a:r>
            <a:r>
              <a:rPr lang="fr-FR" sz="1100" dirty="0"/>
              <a:t> Congres Continental se </a:t>
            </a:r>
            <a:r>
              <a:rPr lang="fr-FR" sz="1100" dirty="0" err="1"/>
              <a:t>întrunește</a:t>
            </a:r>
            <a:r>
              <a:rPr lang="fr-FR" sz="1100" dirty="0"/>
              <a:t> la Philadelphia</a:t>
            </a:r>
            <a:endParaRPr lang="en-US" sz="1100" dirty="0"/>
          </a:p>
          <a:p>
            <a:pPr marL="0" indent="0" algn="just">
              <a:buNone/>
            </a:pPr>
            <a:r>
              <a:rPr lang="en-US" sz="1100" dirty="0"/>
              <a:t>15 </a:t>
            </a:r>
            <a:r>
              <a:rPr lang="en-US" sz="1100" dirty="0" err="1"/>
              <a:t>iunie</a:t>
            </a:r>
            <a:r>
              <a:rPr lang="en-US" sz="1100" dirty="0"/>
              <a:t> - George Washington a </a:t>
            </a:r>
            <a:r>
              <a:rPr lang="en-US" sz="1100" dirty="0" err="1"/>
              <a:t>fost</a:t>
            </a:r>
            <a:r>
              <a:rPr lang="en-US" sz="1100" dirty="0"/>
              <a:t> </a:t>
            </a:r>
            <a:r>
              <a:rPr lang="en-US" sz="1100" dirty="0" err="1"/>
              <a:t>numit</a:t>
            </a:r>
            <a:r>
              <a:rPr lang="en-US" sz="1100" dirty="0"/>
              <a:t> </a:t>
            </a:r>
            <a:r>
              <a:rPr lang="en-US" sz="1100" dirty="0" err="1"/>
              <a:t>comandant</a:t>
            </a:r>
            <a:r>
              <a:rPr lang="en-US" sz="1100" dirty="0"/>
              <a:t> </a:t>
            </a:r>
            <a:r>
              <a:rPr lang="en-US" sz="1100" dirty="0" err="1"/>
              <a:t>suprem</a:t>
            </a:r>
            <a:endParaRPr lang="en-US" sz="1100" dirty="0"/>
          </a:p>
          <a:p>
            <a:pPr marL="0" indent="0" algn="just">
              <a:buNone/>
            </a:pPr>
            <a:r>
              <a:rPr lang="en-US" sz="1100" dirty="0"/>
              <a:t>17 </a:t>
            </a:r>
            <a:r>
              <a:rPr lang="en-US" sz="1100" dirty="0" err="1"/>
              <a:t>iunie</a:t>
            </a:r>
            <a:r>
              <a:rPr lang="en-US" sz="1100" dirty="0"/>
              <a:t> - </a:t>
            </a:r>
            <a:r>
              <a:rPr lang="en-US" sz="1100" dirty="0" err="1"/>
              <a:t>Bătălia</a:t>
            </a:r>
            <a:r>
              <a:rPr lang="en-US" sz="1100" dirty="0"/>
              <a:t> de la Bunker Hill; </a:t>
            </a:r>
            <a:r>
              <a:rPr lang="en-US" sz="1100" dirty="0" err="1"/>
              <a:t>britanicii</a:t>
            </a:r>
            <a:r>
              <a:rPr lang="en-US" sz="1100" dirty="0"/>
              <a:t> </a:t>
            </a:r>
            <a:r>
              <a:rPr lang="en-US" sz="1100" dirty="0" err="1"/>
              <a:t>îi</a:t>
            </a:r>
            <a:r>
              <a:rPr lang="en-US" sz="1100" dirty="0"/>
              <a:t> </a:t>
            </a:r>
            <a:r>
              <a:rPr lang="en-US" sz="1100" dirty="0" err="1"/>
              <a:t>gonesc</a:t>
            </a:r>
            <a:r>
              <a:rPr lang="en-US" sz="1100" dirty="0"/>
              <a:t> </a:t>
            </a:r>
            <a:r>
              <a:rPr lang="en-US" sz="1100" dirty="0" err="1"/>
              <a:t>pe</a:t>
            </a:r>
            <a:r>
              <a:rPr lang="en-US" sz="1100" dirty="0"/>
              <a:t> </a:t>
            </a:r>
            <a:r>
              <a:rPr lang="en-US" sz="1100" dirty="0" err="1"/>
              <a:t>americani</a:t>
            </a:r>
            <a:r>
              <a:rPr lang="en-US" sz="1100" dirty="0"/>
              <a:t> de </a:t>
            </a:r>
            <a:r>
              <a:rPr lang="en-US" sz="1100" dirty="0" err="1"/>
              <a:t>pe</a:t>
            </a:r>
            <a:r>
              <a:rPr lang="en-US" sz="1100" dirty="0"/>
              <a:t> Breed's Hill</a:t>
            </a:r>
          </a:p>
          <a:p>
            <a:pPr marL="0" indent="0" algn="just">
              <a:buNone/>
            </a:pPr>
            <a:r>
              <a:rPr lang="en-US" sz="1100" dirty="0"/>
              <a:t>3 </a:t>
            </a:r>
            <a:r>
              <a:rPr lang="en-US" sz="1100" dirty="0" err="1"/>
              <a:t>iulie</a:t>
            </a:r>
            <a:r>
              <a:rPr lang="en-US" sz="1100" dirty="0"/>
              <a:t> - Washington </a:t>
            </a:r>
            <a:r>
              <a:rPr lang="en-US" sz="1100" dirty="0" err="1"/>
              <a:t>își</a:t>
            </a:r>
            <a:r>
              <a:rPr lang="en-US" sz="1100" dirty="0"/>
              <a:t> </a:t>
            </a:r>
            <a:r>
              <a:rPr lang="en-US" sz="1100" dirty="0" err="1"/>
              <a:t>asumă</a:t>
            </a:r>
            <a:r>
              <a:rPr lang="en-US" sz="1100" dirty="0"/>
              <a:t> </a:t>
            </a:r>
            <a:r>
              <a:rPr lang="en-US" sz="1100" dirty="0" err="1"/>
              <a:t>comanda</a:t>
            </a:r>
            <a:r>
              <a:rPr lang="en-US" sz="1100" dirty="0"/>
              <a:t> </a:t>
            </a:r>
            <a:r>
              <a:rPr lang="en-US" sz="1100" dirty="0" err="1"/>
              <a:t>asupra</a:t>
            </a:r>
            <a:r>
              <a:rPr lang="en-US" sz="1100" dirty="0"/>
              <a:t> </a:t>
            </a:r>
            <a:r>
              <a:rPr lang="en-US" sz="1100" dirty="0" err="1"/>
              <a:t>Armatei</a:t>
            </a:r>
            <a:r>
              <a:rPr lang="en-US" sz="1100" dirty="0"/>
              <a:t> </a:t>
            </a:r>
            <a:r>
              <a:rPr lang="en-US" sz="1100" dirty="0" err="1"/>
              <a:t>Continentale</a:t>
            </a:r>
            <a:endParaRPr lang="en-US" sz="1100" dirty="0"/>
          </a:p>
          <a:p>
            <a:pPr marL="0" indent="0" algn="just">
              <a:buNone/>
            </a:pPr>
            <a:r>
              <a:rPr lang="fr-FR" sz="1100" dirty="0"/>
              <a:t>10-21 </a:t>
            </a:r>
            <a:r>
              <a:rPr lang="fr-FR" sz="1100" dirty="0" err="1"/>
              <a:t>noiembrie</a:t>
            </a:r>
            <a:r>
              <a:rPr lang="fr-FR" sz="1100" dirty="0"/>
              <a:t> - </a:t>
            </a:r>
            <a:r>
              <a:rPr lang="fr-FR" sz="1100" dirty="0" err="1"/>
              <a:t>Asaltul</a:t>
            </a:r>
            <a:r>
              <a:rPr lang="fr-FR" sz="1100" dirty="0"/>
              <a:t> </a:t>
            </a:r>
            <a:r>
              <a:rPr lang="fr-FR" sz="1100" dirty="0" err="1"/>
              <a:t>Ninety</a:t>
            </a:r>
            <a:r>
              <a:rPr lang="fr-FR" sz="1100" dirty="0"/>
              <a:t>-Six</a:t>
            </a:r>
            <a:endParaRPr lang="en-US" sz="1100" dirty="0"/>
          </a:p>
          <a:p>
            <a:pPr marL="0" indent="0" algn="just">
              <a:buNone/>
            </a:pPr>
            <a:r>
              <a:rPr lang="fr-FR" sz="1100" dirty="0"/>
              <a:t>13 </a:t>
            </a:r>
            <a:r>
              <a:rPr lang="fr-FR" sz="1100" dirty="0" err="1"/>
              <a:t>noiembrie</a:t>
            </a:r>
            <a:r>
              <a:rPr lang="fr-FR" sz="1100" dirty="0"/>
              <a:t> - </a:t>
            </a:r>
            <a:r>
              <a:rPr lang="fr-FR" sz="1100" dirty="0" err="1"/>
              <a:t>Patrioții</a:t>
            </a:r>
            <a:r>
              <a:rPr lang="fr-FR" sz="1100" dirty="0"/>
              <a:t>, </a:t>
            </a:r>
            <a:r>
              <a:rPr lang="fr-FR" sz="1100" dirty="0" err="1"/>
              <a:t>sub</a:t>
            </a:r>
            <a:r>
              <a:rPr lang="fr-FR" sz="1100" dirty="0"/>
              <a:t> </a:t>
            </a:r>
            <a:r>
              <a:rPr lang="fr-FR" sz="1100" dirty="0" err="1"/>
              <a:t>comanda</a:t>
            </a:r>
            <a:r>
              <a:rPr lang="fr-FR" sz="1100" dirty="0"/>
              <a:t> lui Montgomery, </a:t>
            </a:r>
            <a:r>
              <a:rPr lang="fr-FR" sz="1100" dirty="0" err="1"/>
              <a:t>ocupă</a:t>
            </a:r>
            <a:r>
              <a:rPr lang="fr-FR" sz="1100" dirty="0"/>
              <a:t> </a:t>
            </a:r>
            <a:r>
              <a:rPr lang="fr-FR" sz="1100" dirty="0" err="1"/>
              <a:t>Montreal</a:t>
            </a:r>
            <a:r>
              <a:rPr lang="fr-FR" sz="1100" dirty="0"/>
              <a:t> </a:t>
            </a:r>
            <a:r>
              <a:rPr lang="fr-FR" sz="1100" dirty="0" err="1"/>
              <a:t>în</a:t>
            </a:r>
            <a:r>
              <a:rPr lang="fr-FR" sz="1100" dirty="0"/>
              <a:t> Canada</a:t>
            </a:r>
            <a:endParaRPr lang="en-US" sz="1100" dirty="0"/>
          </a:p>
          <a:p>
            <a:pPr marL="0" indent="0" algn="just">
              <a:buNone/>
            </a:pPr>
            <a:r>
              <a:rPr lang="fr-FR" sz="1100" dirty="0"/>
              <a:t>11 </a:t>
            </a:r>
            <a:r>
              <a:rPr lang="fr-FR" sz="1100" dirty="0" err="1"/>
              <a:t>decembrie</a:t>
            </a:r>
            <a:r>
              <a:rPr lang="fr-FR" sz="1100" dirty="0"/>
              <a:t> - Virginia </a:t>
            </a:r>
            <a:r>
              <a:rPr lang="fr-FR" sz="1100" dirty="0" err="1"/>
              <a:t>și</a:t>
            </a:r>
            <a:r>
              <a:rPr lang="fr-FR" sz="1100" dirty="0"/>
              <a:t> </a:t>
            </a:r>
            <a:r>
              <a:rPr lang="fr-FR" sz="1100" dirty="0" err="1"/>
              <a:t>patrioții</a:t>
            </a:r>
            <a:r>
              <a:rPr lang="fr-FR" sz="1100" dirty="0"/>
              <a:t> </a:t>
            </a:r>
            <a:r>
              <a:rPr lang="fr-FR" sz="1100" dirty="0" err="1"/>
              <a:t>resping</a:t>
            </a:r>
            <a:r>
              <a:rPr lang="fr-FR" sz="1100" dirty="0"/>
              <a:t> </a:t>
            </a:r>
            <a:r>
              <a:rPr lang="fr-FR" sz="1100" dirty="0" err="1"/>
              <a:t>trupele</a:t>
            </a:r>
            <a:r>
              <a:rPr lang="fr-FR" sz="1100" dirty="0"/>
              <a:t> </a:t>
            </a:r>
            <a:r>
              <a:rPr lang="fr-FR" sz="1100" dirty="0" err="1"/>
              <a:t>loialiste</a:t>
            </a:r>
            <a:r>
              <a:rPr lang="fr-FR" sz="1100" dirty="0"/>
              <a:t> </a:t>
            </a:r>
            <a:r>
              <a:rPr lang="fr-FR" sz="1100" dirty="0" err="1"/>
              <a:t>și</a:t>
            </a:r>
            <a:r>
              <a:rPr lang="fr-FR" sz="1100" dirty="0"/>
              <a:t> </a:t>
            </a:r>
            <a:r>
              <a:rPr lang="fr-FR" sz="1100" dirty="0" err="1"/>
              <a:t>ard</a:t>
            </a:r>
            <a:r>
              <a:rPr lang="fr-FR" sz="1100" dirty="0"/>
              <a:t> Norfolk</a:t>
            </a:r>
            <a:endParaRPr lang="en-US" sz="1100" dirty="0"/>
          </a:p>
          <a:p>
            <a:pPr marL="0" indent="0" algn="just">
              <a:buNone/>
            </a:pPr>
            <a:r>
              <a:rPr lang="fr-FR" sz="1100" dirty="0"/>
              <a:t>22 </a:t>
            </a:r>
            <a:r>
              <a:rPr lang="fr-FR" sz="1100" dirty="0" err="1"/>
              <a:t>decembrie</a:t>
            </a:r>
            <a:r>
              <a:rPr lang="fr-FR" sz="1100" dirty="0"/>
              <a:t> - </a:t>
            </a:r>
            <a:r>
              <a:rPr lang="fr-FR" sz="1100" dirty="0" err="1"/>
              <a:t>Colonelul</a:t>
            </a:r>
            <a:r>
              <a:rPr lang="fr-FR" sz="1100" dirty="0"/>
              <a:t> Thomson </a:t>
            </a:r>
            <a:r>
              <a:rPr lang="fr-FR" sz="1100" dirty="0" err="1"/>
              <a:t>cu</a:t>
            </a:r>
            <a:r>
              <a:rPr lang="fr-FR" sz="1100" dirty="0"/>
              <a:t> 1500 de </a:t>
            </a:r>
            <a:r>
              <a:rPr lang="fr-FR" sz="1100" dirty="0" err="1"/>
              <a:t>trupe</a:t>
            </a:r>
            <a:r>
              <a:rPr lang="fr-FR" sz="1100" dirty="0"/>
              <a:t> </a:t>
            </a:r>
            <a:r>
              <a:rPr lang="fr-FR" sz="1100" dirty="0" err="1"/>
              <a:t>și</a:t>
            </a:r>
            <a:r>
              <a:rPr lang="fr-FR" sz="1100" dirty="0"/>
              <a:t> </a:t>
            </a:r>
            <a:r>
              <a:rPr lang="fr-FR" sz="1100" dirty="0" err="1"/>
              <a:t>miliție</a:t>
            </a:r>
            <a:r>
              <a:rPr lang="fr-FR" sz="1100" dirty="0"/>
              <a:t> </a:t>
            </a:r>
            <a:r>
              <a:rPr lang="fr-FR" sz="1100" dirty="0" err="1"/>
              <a:t>îi</a:t>
            </a:r>
            <a:r>
              <a:rPr lang="fr-FR" sz="1100" dirty="0"/>
              <a:t> </a:t>
            </a:r>
            <a:r>
              <a:rPr lang="fr-FR" sz="1100" dirty="0" err="1"/>
              <a:t>capturează</a:t>
            </a:r>
            <a:r>
              <a:rPr lang="fr-FR" sz="1100" dirty="0"/>
              <a:t> </a:t>
            </a:r>
            <a:r>
              <a:rPr lang="fr-FR" sz="1100" dirty="0" err="1"/>
              <a:t>pe</a:t>
            </a:r>
            <a:r>
              <a:rPr lang="fr-FR" sz="1100" dirty="0"/>
              <a:t> </a:t>
            </a:r>
            <a:r>
              <a:rPr lang="fr-FR" sz="1100" dirty="0" err="1"/>
              <a:t>loialiști</a:t>
            </a:r>
            <a:r>
              <a:rPr lang="fr-FR" sz="1100" dirty="0"/>
              <a:t> la Great </a:t>
            </a:r>
            <a:r>
              <a:rPr lang="fr-FR" sz="1100" dirty="0" err="1"/>
              <a:t>Canebrake</a:t>
            </a:r>
            <a:endParaRPr lang="en-US" sz="1100" dirty="0"/>
          </a:p>
          <a:p>
            <a:pPr marL="0" indent="0" algn="just">
              <a:buNone/>
            </a:pPr>
            <a:r>
              <a:rPr lang="en-US" sz="1100" dirty="0"/>
              <a:t>23-30 </a:t>
            </a:r>
            <a:r>
              <a:rPr lang="en-US" sz="1100" dirty="0" err="1"/>
              <a:t>decembrie</a:t>
            </a:r>
            <a:r>
              <a:rPr lang="en-US" sz="1100" dirty="0"/>
              <a:t> - Campania de </a:t>
            </a:r>
            <a:r>
              <a:rPr lang="en-US" sz="1100" dirty="0" err="1"/>
              <a:t>Zăpadă</a:t>
            </a:r>
            <a:r>
              <a:rPr lang="en-US" sz="1100" dirty="0"/>
              <a:t> </a:t>
            </a:r>
            <a:r>
              <a:rPr lang="en-US" sz="1100" dirty="0" err="1"/>
              <a:t>în</a:t>
            </a:r>
            <a:r>
              <a:rPr lang="en-US" sz="1100" dirty="0"/>
              <a:t> South Carolina</a:t>
            </a:r>
          </a:p>
          <a:p>
            <a:pPr marL="0" indent="0" algn="just">
              <a:buNone/>
            </a:pPr>
            <a:r>
              <a:rPr lang="en-US" sz="1100" dirty="0"/>
              <a:t>30-31 </a:t>
            </a:r>
            <a:r>
              <a:rPr lang="en-US" sz="1100" dirty="0" err="1"/>
              <a:t>decembrie</a:t>
            </a:r>
            <a:r>
              <a:rPr lang="en-US" sz="1100" dirty="0"/>
              <a:t> - </a:t>
            </a:r>
            <a:r>
              <a:rPr lang="en-US" sz="1100" dirty="0" err="1"/>
              <a:t>trupele</a:t>
            </a:r>
            <a:r>
              <a:rPr lang="en-US" sz="1100" dirty="0"/>
              <a:t> </a:t>
            </a:r>
            <a:r>
              <a:rPr lang="en-US" sz="1100" dirty="0" err="1"/>
              <a:t>americane</a:t>
            </a:r>
            <a:r>
              <a:rPr lang="en-US" sz="1100" dirty="0"/>
              <a:t> sub </a:t>
            </a:r>
            <a:r>
              <a:rPr lang="en-US" sz="1100" dirty="0" err="1" smtClean="0"/>
              <a:t>comand</a:t>
            </a:r>
            <a:r>
              <a:rPr lang="ro-RO" sz="1100" dirty="0" smtClean="0"/>
              <a:t>a</a:t>
            </a:r>
            <a:r>
              <a:rPr lang="en-US" sz="1100" dirty="0" smtClean="0"/>
              <a:t> </a:t>
            </a:r>
            <a:r>
              <a:rPr lang="en-US" sz="1100" dirty="0" err="1"/>
              <a:t>lui</a:t>
            </a:r>
            <a:r>
              <a:rPr lang="en-US" sz="1100" dirty="0"/>
              <a:t> Benedict Arnold </a:t>
            </a:r>
            <a:r>
              <a:rPr lang="en-US" sz="1100" dirty="0" err="1"/>
              <a:t>sunt</a:t>
            </a:r>
            <a:r>
              <a:rPr lang="en-US" sz="1100" dirty="0"/>
              <a:t> </a:t>
            </a:r>
            <a:r>
              <a:rPr lang="en-US" sz="1100" dirty="0" err="1"/>
              <a:t>răpuse</a:t>
            </a:r>
            <a:r>
              <a:rPr lang="en-US" sz="1100" dirty="0"/>
              <a:t> </a:t>
            </a:r>
            <a:r>
              <a:rPr lang="en-US" sz="1100" dirty="0" err="1"/>
              <a:t>în</a:t>
            </a:r>
            <a:r>
              <a:rPr lang="en-US" sz="1100" dirty="0"/>
              <a:t> </a:t>
            </a:r>
            <a:r>
              <a:rPr lang="en-US" sz="1100" dirty="0" err="1"/>
              <a:t>asediul</a:t>
            </a:r>
            <a:r>
              <a:rPr lang="en-US" sz="1100" dirty="0"/>
              <a:t> Quebec.</a:t>
            </a:r>
          </a:p>
          <a:p>
            <a:pPr marL="0" indent="0" algn="just">
              <a:buNone/>
            </a:pPr>
            <a:endParaRPr lang="en-US" sz="1100" dirty="0"/>
          </a:p>
        </p:txBody>
      </p:sp>
    </p:spTree>
    <p:extLst>
      <p:ext uri="{BB962C8B-B14F-4D97-AF65-F5344CB8AC3E}">
        <p14:creationId xmlns:p14="http://schemas.microsoft.com/office/powerpoint/2010/main" val="3554543950"/>
      </p:ext>
    </p:extLst>
  </p:cSld>
  <p:clrMapOvr>
    <a:masterClrMapping/>
  </p:clrMapOvr>
  <p:transition spd="slow" advTm="5000">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1776</a:t>
            </a:r>
            <a:endParaRPr lang="en-US" dirty="0"/>
          </a:p>
        </p:txBody>
      </p:sp>
      <p:sp>
        <p:nvSpPr>
          <p:cNvPr id="3" name="Text Placeholder 2"/>
          <p:cNvSpPr>
            <a:spLocks noGrp="1"/>
          </p:cNvSpPr>
          <p:nvPr>
            <p:ph type="body" idx="1"/>
          </p:nvPr>
        </p:nvSpPr>
        <p:spPr/>
        <p:txBody>
          <a:bodyPr/>
          <a:lstStyle/>
          <a:p>
            <a:pPr algn="ctr"/>
            <a:r>
              <a:rPr lang="ro-RO" dirty="0" smtClean="0"/>
              <a:t>IANUARIE – IULIE</a:t>
            </a:r>
            <a:endParaRPr lang="en-US" dirty="0"/>
          </a:p>
        </p:txBody>
      </p:sp>
      <p:sp>
        <p:nvSpPr>
          <p:cNvPr id="4" name="Content Placeholder 3"/>
          <p:cNvSpPr>
            <a:spLocks noGrp="1"/>
          </p:cNvSpPr>
          <p:nvPr>
            <p:ph sz="half" idx="2"/>
          </p:nvPr>
        </p:nvSpPr>
        <p:spPr/>
        <p:txBody>
          <a:bodyPr>
            <a:noAutofit/>
          </a:bodyPr>
          <a:lstStyle/>
          <a:p>
            <a:pPr marL="0" indent="0" algn="just">
              <a:buNone/>
            </a:pPr>
            <a:r>
              <a:rPr lang="fr-FR" sz="1200" dirty="0"/>
              <a:t>1 </a:t>
            </a:r>
            <a:r>
              <a:rPr lang="fr-FR" sz="1200" dirty="0" err="1"/>
              <a:t>ianuarie</a:t>
            </a:r>
            <a:r>
              <a:rPr lang="fr-FR" sz="1200" dirty="0"/>
              <a:t> - Daniel Morgan este </a:t>
            </a:r>
            <a:r>
              <a:rPr lang="fr-FR" sz="1200" dirty="0" err="1"/>
              <a:t>luat</a:t>
            </a:r>
            <a:r>
              <a:rPr lang="fr-FR" sz="1200" dirty="0"/>
              <a:t> </a:t>
            </a:r>
            <a:r>
              <a:rPr lang="fr-FR" sz="1200" dirty="0" err="1"/>
              <a:t>prizonier</a:t>
            </a:r>
            <a:r>
              <a:rPr lang="fr-FR" sz="1200" dirty="0"/>
              <a:t> </a:t>
            </a:r>
            <a:r>
              <a:rPr lang="fr-FR" sz="1200" dirty="0" err="1"/>
              <a:t>în</a:t>
            </a:r>
            <a:r>
              <a:rPr lang="fr-FR" sz="1200" dirty="0"/>
              <a:t> </a:t>
            </a:r>
            <a:r>
              <a:rPr lang="fr-FR" sz="1200" dirty="0" err="1"/>
              <a:t>tentativa</a:t>
            </a:r>
            <a:r>
              <a:rPr lang="fr-FR" sz="1200" dirty="0"/>
              <a:t> de </a:t>
            </a:r>
            <a:r>
              <a:rPr lang="fr-FR" sz="1200" dirty="0" err="1"/>
              <a:t>preluare</a:t>
            </a:r>
            <a:r>
              <a:rPr lang="fr-FR" sz="1200" dirty="0"/>
              <a:t> a </a:t>
            </a:r>
            <a:r>
              <a:rPr lang="fr-FR" sz="1200" dirty="0" err="1"/>
              <a:t>orașului</a:t>
            </a:r>
            <a:r>
              <a:rPr lang="fr-FR" sz="1200" dirty="0"/>
              <a:t> </a:t>
            </a:r>
            <a:r>
              <a:rPr lang="fr-FR" sz="1200" dirty="0" err="1"/>
              <a:t>Quebec</a:t>
            </a:r>
            <a:endParaRPr lang="en-US" sz="1200" dirty="0"/>
          </a:p>
          <a:p>
            <a:pPr marL="0" indent="0" algn="just">
              <a:buNone/>
            </a:pPr>
            <a:r>
              <a:rPr lang="en-US" sz="1200" dirty="0"/>
              <a:t>15 </a:t>
            </a:r>
            <a:r>
              <a:rPr lang="en-US" sz="1200" dirty="0" err="1"/>
              <a:t>ianuarie</a:t>
            </a:r>
            <a:r>
              <a:rPr lang="en-US" sz="1200" dirty="0"/>
              <a:t> - Thomas Paine </a:t>
            </a:r>
            <a:r>
              <a:rPr lang="en-US" sz="1200" dirty="0" err="1"/>
              <a:t>publică</a:t>
            </a:r>
            <a:r>
              <a:rPr lang="en-US" sz="1200" dirty="0"/>
              <a:t> </a:t>
            </a:r>
            <a:r>
              <a:rPr lang="en-US" sz="1200" dirty="0" err="1"/>
              <a:t>lucrarea</a:t>
            </a:r>
            <a:r>
              <a:rPr lang="en-US" sz="1200" dirty="0"/>
              <a:t> "Common Sense"</a:t>
            </a:r>
          </a:p>
          <a:p>
            <a:pPr marL="0" indent="0" algn="just">
              <a:buNone/>
            </a:pPr>
            <a:r>
              <a:rPr lang="en-US" sz="1200" dirty="0"/>
              <a:t>27 </a:t>
            </a:r>
            <a:r>
              <a:rPr lang="en-US" sz="1200" dirty="0" err="1"/>
              <a:t>februarie</a:t>
            </a:r>
            <a:r>
              <a:rPr lang="en-US" sz="1200" dirty="0"/>
              <a:t> - </a:t>
            </a:r>
            <a:r>
              <a:rPr lang="en-US" sz="1200" dirty="0" err="1"/>
              <a:t>Patrioții</a:t>
            </a:r>
            <a:r>
              <a:rPr lang="en-US" sz="1200" dirty="0"/>
              <a:t> </a:t>
            </a:r>
            <a:r>
              <a:rPr lang="en-US" sz="1200" dirty="0" err="1"/>
              <a:t>îi</a:t>
            </a:r>
            <a:r>
              <a:rPr lang="en-US" sz="1200" dirty="0"/>
              <a:t> </a:t>
            </a:r>
            <a:r>
              <a:rPr lang="en-US" sz="1200" dirty="0" err="1"/>
              <a:t>resping</a:t>
            </a:r>
            <a:r>
              <a:rPr lang="en-US" sz="1200" dirty="0"/>
              <a:t> </a:t>
            </a:r>
            <a:r>
              <a:rPr lang="en-US" sz="1200" dirty="0" err="1"/>
              <a:t>pe</a:t>
            </a:r>
            <a:r>
              <a:rPr lang="en-US" sz="1200" dirty="0"/>
              <a:t> </a:t>
            </a:r>
            <a:r>
              <a:rPr lang="en-US" sz="1200" dirty="0" err="1"/>
              <a:t>loialiști</a:t>
            </a:r>
            <a:r>
              <a:rPr lang="en-US" sz="1200" dirty="0"/>
              <a:t> din Moore's Creek Bridge</a:t>
            </a:r>
          </a:p>
          <a:p>
            <a:pPr marL="0" indent="0" algn="just">
              <a:buNone/>
            </a:pPr>
            <a:r>
              <a:rPr lang="en-US" sz="1200" dirty="0"/>
              <a:t>3 </a:t>
            </a:r>
            <a:r>
              <a:rPr lang="en-US" sz="1200" dirty="0" err="1"/>
              <a:t>martie</a:t>
            </a:r>
            <a:r>
              <a:rPr lang="en-US" sz="1200" dirty="0"/>
              <a:t> - </a:t>
            </a:r>
            <a:r>
              <a:rPr lang="en-US" sz="1200" dirty="0" err="1"/>
              <a:t>Flota</a:t>
            </a:r>
            <a:r>
              <a:rPr lang="en-US" sz="1200" dirty="0"/>
              <a:t> </a:t>
            </a:r>
            <a:r>
              <a:rPr lang="en-US" sz="1200" dirty="0" err="1"/>
              <a:t>continentală</a:t>
            </a:r>
            <a:r>
              <a:rPr lang="en-US" sz="1200" dirty="0"/>
              <a:t> </a:t>
            </a:r>
            <a:r>
              <a:rPr lang="en-US" sz="1200" dirty="0" err="1"/>
              <a:t>capturează</a:t>
            </a:r>
            <a:r>
              <a:rPr lang="en-US" sz="1200" dirty="0"/>
              <a:t> New Providence Island din Bahamas</a:t>
            </a:r>
          </a:p>
          <a:p>
            <a:pPr marL="0" indent="0" algn="just">
              <a:buNone/>
            </a:pPr>
            <a:r>
              <a:rPr lang="en-US" sz="1200" dirty="0"/>
              <a:t>17 </a:t>
            </a:r>
            <a:r>
              <a:rPr lang="en-US" sz="1200" dirty="0" err="1"/>
              <a:t>martie</a:t>
            </a:r>
            <a:r>
              <a:rPr lang="en-US" sz="1200" dirty="0"/>
              <a:t> - </a:t>
            </a:r>
            <a:r>
              <a:rPr lang="en-US" sz="1200" dirty="0" err="1"/>
              <a:t>Britanicii</a:t>
            </a:r>
            <a:r>
              <a:rPr lang="en-US" sz="1200" dirty="0"/>
              <a:t> </a:t>
            </a:r>
            <a:r>
              <a:rPr lang="en-US" sz="1200" dirty="0" err="1"/>
              <a:t>evacuează</a:t>
            </a:r>
            <a:r>
              <a:rPr lang="en-US" sz="1200" dirty="0"/>
              <a:t> Boston, </a:t>
            </a:r>
            <a:r>
              <a:rPr lang="en-US" sz="1200" dirty="0" err="1"/>
              <a:t>flota</a:t>
            </a:r>
            <a:r>
              <a:rPr lang="en-US" sz="1200" dirty="0"/>
              <a:t> </a:t>
            </a:r>
            <a:r>
              <a:rPr lang="en-US" sz="1200" dirty="0" err="1"/>
              <a:t>britanică</a:t>
            </a:r>
            <a:r>
              <a:rPr lang="en-US" sz="1200" dirty="0"/>
              <a:t> se </a:t>
            </a:r>
            <a:r>
              <a:rPr lang="en-US" sz="1200" dirty="0" err="1"/>
              <a:t>îndreaptă</a:t>
            </a:r>
            <a:r>
              <a:rPr lang="en-US" sz="1200" dirty="0"/>
              <a:t> </a:t>
            </a:r>
            <a:r>
              <a:rPr lang="en-US" sz="1200" dirty="0" err="1"/>
              <a:t>spre</a:t>
            </a:r>
            <a:r>
              <a:rPr lang="en-US" sz="1200" dirty="0"/>
              <a:t> Halifax, </a:t>
            </a:r>
            <a:r>
              <a:rPr lang="en-US" sz="1200" dirty="0" err="1"/>
              <a:t>Cananda</a:t>
            </a:r>
            <a:endParaRPr lang="en-US" sz="1200" dirty="0"/>
          </a:p>
          <a:p>
            <a:pPr marL="0" indent="0" algn="just">
              <a:buNone/>
            </a:pPr>
            <a:r>
              <a:rPr lang="en-US" sz="1200" dirty="0"/>
              <a:t>8 </a:t>
            </a:r>
            <a:r>
              <a:rPr lang="en-US" sz="1200" dirty="0" err="1"/>
              <a:t>iunie</a:t>
            </a:r>
            <a:r>
              <a:rPr lang="en-US" sz="1200" dirty="0"/>
              <a:t> - </a:t>
            </a:r>
            <a:r>
              <a:rPr lang="en-US" sz="1200" dirty="0" err="1"/>
              <a:t>Patrioții</a:t>
            </a:r>
            <a:r>
              <a:rPr lang="en-US" sz="1200" dirty="0"/>
              <a:t> </a:t>
            </a:r>
            <a:r>
              <a:rPr lang="en-US" sz="1200" dirty="0" err="1"/>
              <a:t>eșuează</a:t>
            </a:r>
            <a:r>
              <a:rPr lang="en-US" sz="1200" dirty="0"/>
              <a:t> </a:t>
            </a:r>
            <a:r>
              <a:rPr lang="en-US" sz="1200" dirty="0" err="1"/>
              <a:t>în</a:t>
            </a:r>
            <a:r>
              <a:rPr lang="en-US" sz="1200" dirty="0"/>
              <a:t> </a:t>
            </a:r>
            <a:r>
              <a:rPr lang="en-US" sz="1200" dirty="0" err="1"/>
              <a:t>preluarea</a:t>
            </a:r>
            <a:r>
              <a:rPr lang="en-US" sz="1200" dirty="0"/>
              <a:t> Three Rivers, Quebec</a:t>
            </a:r>
          </a:p>
          <a:p>
            <a:pPr marL="0" indent="0" algn="just">
              <a:buNone/>
            </a:pPr>
            <a:r>
              <a:rPr lang="en-US" sz="1200" dirty="0"/>
              <a:t>12 </a:t>
            </a:r>
            <a:r>
              <a:rPr lang="en-US" sz="1200" dirty="0" err="1"/>
              <a:t>iunie</a:t>
            </a:r>
            <a:r>
              <a:rPr lang="en-US" sz="1200" dirty="0"/>
              <a:t> - </a:t>
            </a:r>
            <a:r>
              <a:rPr lang="en-US" sz="1200" dirty="0" err="1"/>
              <a:t>Declarația</a:t>
            </a:r>
            <a:r>
              <a:rPr lang="en-US" sz="1200" dirty="0"/>
              <a:t> </a:t>
            </a:r>
            <a:r>
              <a:rPr lang="en-US" sz="1200" dirty="0" err="1"/>
              <a:t>drepturilor</a:t>
            </a:r>
            <a:r>
              <a:rPr lang="en-US" sz="1200" dirty="0"/>
              <a:t> din Virginia </a:t>
            </a:r>
            <a:r>
              <a:rPr lang="en-US" sz="1200" dirty="0" err="1"/>
              <a:t>este</a:t>
            </a:r>
            <a:r>
              <a:rPr lang="en-US" sz="1200" dirty="0"/>
              <a:t> </a:t>
            </a:r>
            <a:r>
              <a:rPr lang="en-US" sz="1200" dirty="0" err="1"/>
              <a:t>emisă</a:t>
            </a:r>
            <a:endParaRPr lang="en-US" sz="1200" dirty="0"/>
          </a:p>
          <a:p>
            <a:pPr marL="0" indent="0" algn="just">
              <a:buNone/>
            </a:pPr>
            <a:r>
              <a:rPr lang="en-US" sz="1200" dirty="0"/>
              <a:t>28 </a:t>
            </a:r>
            <a:r>
              <a:rPr lang="en-US" sz="1200" dirty="0" err="1"/>
              <a:t>iunie</a:t>
            </a:r>
            <a:r>
              <a:rPr lang="en-US" sz="1200" dirty="0"/>
              <a:t> - Sullivan's Island cade </a:t>
            </a:r>
            <a:r>
              <a:rPr lang="en-US" sz="1200" dirty="0" err="1"/>
              <a:t>în</a:t>
            </a:r>
            <a:r>
              <a:rPr lang="en-US" sz="1200" dirty="0"/>
              <a:t> </a:t>
            </a:r>
            <a:r>
              <a:rPr lang="en-US" sz="1200" dirty="0" err="1"/>
              <a:t>urmă</a:t>
            </a:r>
            <a:r>
              <a:rPr lang="en-US" sz="1200" dirty="0"/>
              <a:t> </a:t>
            </a:r>
            <a:r>
              <a:rPr lang="en-US" sz="1200" dirty="0" err="1"/>
              <a:t>atacului</a:t>
            </a:r>
            <a:r>
              <a:rPr lang="en-US" sz="1200" dirty="0"/>
              <a:t> naval </a:t>
            </a:r>
            <a:r>
              <a:rPr lang="en-US" sz="1200" dirty="0" err="1"/>
              <a:t>britanic</a:t>
            </a:r>
            <a:r>
              <a:rPr lang="en-US" sz="1200" dirty="0"/>
              <a:t>; </a:t>
            </a:r>
            <a:r>
              <a:rPr lang="en-US" sz="1200" dirty="0" err="1"/>
              <a:t>Patrioții</a:t>
            </a:r>
            <a:r>
              <a:rPr lang="en-US" sz="1200" dirty="0"/>
              <a:t> </a:t>
            </a:r>
            <a:r>
              <a:rPr lang="en-US" sz="1200" dirty="0" err="1"/>
              <a:t>înving</a:t>
            </a:r>
            <a:r>
              <a:rPr lang="en-US" sz="1200" dirty="0"/>
              <a:t> </a:t>
            </a:r>
            <a:r>
              <a:rPr lang="en-US" sz="1200" dirty="0" err="1"/>
              <a:t>decisiv</a:t>
            </a:r>
            <a:r>
              <a:rPr lang="en-US" sz="1200" dirty="0"/>
              <a:t> </a:t>
            </a:r>
            <a:r>
              <a:rPr lang="en-US" sz="1200" dirty="0" err="1"/>
              <a:t>flota</a:t>
            </a:r>
            <a:r>
              <a:rPr lang="en-US" sz="1200" dirty="0"/>
              <a:t> </a:t>
            </a:r>
            <a:r>
              <a:rPr lang="en-US" sz="1200" dirty="0" err="1"/>
              <a:t>britanică</a:t>
            </a:r>
            <a:r>
              <a:rPr lang="en-US" sz="1200" dirty="0"/>
              <a:t> la Fort Moultrie</a:t>
            </a:r>
          </a:p>
          <a:p>
            <a:pPr marL="0" indent="0" algn="just">
              <a:buNone/>
            </a:pPr>
            <a:r>
              <a:rPr lang="fr-FR" sz="1200" dirty="0"/>
              <a:t>29 </a:t>
            </a:r>
            <a:r>
              <a:rPr lang="fr-FR" sz="1200" dirty="0" err="1"/>
              <a:t>iunie</a:t>
            </a:r>
            <a:r>
              <a:rPr lang="fr-FR" sz="1200" dirty="0"/>
              <a:t> - Este </a:t>
            </a:r>
            <a:r>
              <a:rPr lang="fr-FR" sz="1200" dirty="0" err="1"/>
              <a:t>emisă</a:t>
            </a:r>
            <a:r>
              <a:rPr lang="fr-FR" sz="1200" dirty="0"/>
              <a:t> prima </a:t>
            </a:r>
            <a:r>
              <a:rPr lang="fr-FR" sz="1200" dirty="0" err="1"/>
              <a:t>Constituție</a:t>
            </a:r>
            <a:r>
              <a:rPr lang="fr-FR" sz="1200" dirty="0"/>
              <a:t> a </a:t>
            </a:r>
            <a:r>
              <a:rPr lang="fr-FR" sz="1200" dirty="0" err="1"/>
              <a:t>Virginiei</a:t>
            </a:r>
            <a:endParaRPr lang="en-US" sz="1200" dirty="0"/>
          </a:p>
          <a:p>
            <a:pPr marL="0" indent="0" algn="just">
              <a:buNone/>
            </a:pPr>
            <a:r>
              <a:rPr lang="fr-FR" sz="1200" dirty="0"/>
              <a:t>1 </a:t>
            </a:r>
            <a:r>
              <a:rPr lang="fr-FR" sz="1200" dirty="0" err="1"/>
              <a:t>iulie</a:t>
            </a:r>
            <a:r>
              <a:rPr lang="fr-FR" sz="1200" dirty="0"/>
              <a:t> - Cherokee </a:t>
            </a:r>
            <a:r>
              <a:rPr lang="fr-FR" sz="1200" dirty="0" err="1"/>
              <a:t>atacă</a:t>
            </a:r>
            <a:r>
              <a:rPr lang="fr-FR" sz="1200" dirty="0"/>
              <a:t> </a:t>
            </a:r>
            <a:r>
              <a:rPr lang="fr-FR" sz="1200" dirty="0" err="1"/>
              <a:t>întreagă</a:t>
            </a:r>
            <a:r>
              <a:rPr lang="fr-FR" sz="1200" dirty="0"/>
              <a:t> </a:t>
            </a:r>
            <a:r>
              <a:rPr lang="fr-FR" sz="1200" dirty="0" err="1"/>
              <a:t>frontieră</a:t>
            </a:r>
            <a:r>
              <a:rPr lang="fr-FR" sz="1200" dirty="0"/>
              <a:t> </a:t>
            </a:r>
            <a:r>
              <a:rPr lang="fr-FR" sz="1200" dirty="0" err="1"/>
              <a:t>sudică</a:t>
            </a:r>
            <a:endParaRPr lang="en-US" sz="1200" dirty="0"/>
          </a:p>
          <a:p>
            <a:pPr marL="0" indent="0" algn="just">
              <a:buNone/>
            </a:pPr>
            <a:r>
              <a:rPr lang="fr-FR" sz="1200" dirty="0"/>
              <a:t>1-4 </a:t>
            </a:r>
            <a:r>
              <a:rPr lang="fr-FR" sz="1200" dirty="0" err="1"/>
              <a:t>iulie</a:t>
            </a:r>
            <a:r>
              <a:rPr lang="fr-FR" sz="1200" dirty="0"/>
              <a:t> - </a:t>
            </a:r>
            <a:r>
              <a:rPr lang="fr-FR" sz="1200" dirty="0" err="1"/>
              <a:t>Congresul</a:t>
            </a:r>
            <a:r>
              <a:rPr lang="fr-FR" sz="1200" dirty="0"/>
              <a:t> </a:t>
            </a:r>
            <a:r>
              <a:rPr lang="fr-FR" sz="1200" dirty="0" err="1"/>
              <a:t>dezbate</a:t>
            </a:r>
            <a:r>
              <a:rPr lang="fr-FR" sz="1200" dirty="0"/>
              <a:t> </a:t>
            </a:r>
            <a:r>
              <a:rPr lang="fr-FR" sz="1200" dirty="0" err="1"/>
              <a:t>și</a:t>
            </a:r>
            <a:r>
              <a:rPr lang="fr-FR" sz="1200" dirty="0"/>
              <a:t> </a:t>
            </a:r>
            <a:r>
              <a:rPr lang="fr-FR" sz="1200" dirty="0" err="1"/>
              <a:t>votează</a:t>
            </a:r>
            <a:r>
              <a:rPr lang="fr-FR" sz="1200" dirty="0"/>
              <a:t> </a:t>
            </a:r>
            <a:r>
              <a:rPr lang="fr-FR" sz="1200" dirty="0" err="1"/>
              <a:t>Declarația</a:t>
            </a:r>
            <a:r>
              <a:rPr lang="fr-FR" sz="1200" dirty="0"/>
              <a:t> de </a:t>
            </a:r>
            <a:r>
              <a:rPr lang="fr-FR" sz="1200" dirty="0" err="1"/>
              <a:t>Independență</a:t>
            </a:r>
            <a:endParaRPr lang="en-US" sz="1200" dirty="0"/>
          </a:p>
          <a:p>
            <a:pPr marL="0" indent="0" algn="just">
              <a:buNone/>
            </a:pPr>
            <a:r>
              <a:rPr lang="fr-FR" sz="1200" dirty="0"/>
              <a:t>4 </a:t>
            </a:r>
            <a:r>
              <a:rPr lang="fr-FR" sz="1200" dirty="0" err="1"/>
              <a:t>iulie</a:t>
            </a:r>
            <a:r>
              <a:rPr lang="fr-FR" sz="1200" dirty="0"/>
              <a:t> - </a:t>
            </a:r>
            <a:r>
              <a:rPr lang="fr-FR" sz="1200" dirty="0" err="1"/>
              <a:t>Congresul</a:t>
            </a:r>
            <a:r>
              <a:rPr lang="fr-FR" sz="1200" dirty="0"/>
              <a:t> adopta </a:t>
            </a:r>
            <a:r>
              <a:rPr lang="fr-FR" sz="1200" dirty="0" err="1"/>
              <a:t>Declarația</a:t>
            </a:r>
            <a:r>
              <a:rPr lang="fr-FR" sz="1200" dirty="0"/>
              <a:t> de </a:t>
            </a:r>
            <a:r>
              <a:rPr lang="fr-FR" sz="1200" dirty="0" err="1"/>
              <a:t>Independență</a:t>
            </a:r>
            <a:endParaRPr lang="en-US" sz="1200" dirty="0"/>
          </a:p>
          <a:p>
            <a:pPr marL="0" indent="0" algn="just">
              <a:buNone/>
            </a:pPr>
            <a:r>
              <a:rPr lang="fr-FR" sz="1200" dirty="0"/>
              <a:t>8 </a:t>
            </a:r>
            <a:r>
              <a:rPr lang="fr-FR" sz="1200" dirty="0" err="1"/>
              <a:t>iulie</a:t>
            </a:r>
            <a:r>
              <a:rPr lang="fr-FR" sz="1200" dirty="0"/>
              <a:t> - </a:t>
            </a:r>
            <a:r>
              <a:rPr lang="fr-FR" sz="1200" dirty="0" err="1"/>
              <a:t>Declarația</a:t>
            </a:r>
            <a:r>
              <a:rPr lang="fr-FR" sz="1200" dirty="0"/>
              <a:t> de </a:t>
            </a:r>
            <a:r>
              <a:rPr lang="fr-FR" sz="1200" dirty="0" err="1"/>
              <a:t>Independența</a:t>
            </a:r>
            <a:r>
              <a:rPr lang="fr-FR" sz="1200" dirty="0"/>
              <a:t> este </a:t>
            </a:r>
            <a:r>
              <a:rPr lang="fr-FR" sz="1200" dirty="0" err="1"/>
              <a:t>citită</a:t>
            </a:r>
            <a:r>
              <a:rPr lang="fr-FR" sz="1200" dirty="0"/>
              <a:t> </a:t>
            </a:r>
            <a:r>
              <a:rPr lang="fr-FR" sz="1200" dirty="0" err="1"/>
              <a:t>în</a:t>
            </a:r>
            <a:r>
              <a:rPr lang="fr-FR" sz="1200" dirty="0"/>
              <a:t> public</a:t>
            </a:r>
            <a:endParaRPr lang="en-US" sz="1200" dirty="0"/>
          </a:p>
          <a:p>
            <a:pPr marL="0" indent="0" algn="just">
              <a:buNone/>
            </a:pPr>
            <a:r>
              <a:rPr lang="fr-FR" sz="1200" dirty="0"/>
              <a:t>15 </a:t>
            </a:r>
            <a:r>
              <a:rPr lang="fr-FR" sz="1200" dirty="0" err="1"/>
              <a:t>iulie</a:t>
            </a:r>
            <a:r>
              <a:rPr lang="fr-FR" sz="1200" dirty="0"/>
              <a:t> - </a:t>
            </a:r>
            <a:r>
              <a:rPr lang="fr-FR" sz="1200" dirty="0" err="1"/>
              <a:t>Lyndley's</a:t>
            </a:r>
            <a:r>
              <a:rPr lang="fr-FR" sz="1200" dirty="0"/>
              <a:t> Fort, </a:t>
            </a:r>
            <a:r>
              <a:rPr lang="fr-FR" sz="1200" dirty="0" err="1"/>
              <a:t>Patrioții</a:t>
            </a:r>
            <a:r>
              <a:rPr lang="fr-FR" sz="1200" dirty="0"/>
              <a:t> </a:t>
            </a:r>
            <a:r>
              <a:rPr lang="fr-FR" sz="1200" dirty="0" err="1"/>
              <a:t>fentează</a:t>
            </a:r>
            <a:r>
              <a:rPr lang="fr-FR" sz="1200" dirty="0"/>
              <a:t> </a:t>
            </a:r>
            <a:r>
              <a:rPr lang="fr-FR" sz="1200" dirty="0" err="1"/>
              <a:t>atacul</a:t>
            </a:r>
            <a:r>
              <a:rPr lang="fr-FR" sz="1200" dirty="0"/>
              <a:t> </a:t>
            </a:r>
            <a:r>
              <a:rPr lang="fr-FR" sz="1200" dirty="0" err="1"/>
              <a:t>indienilor</a:t>
            </a:r>
            <a:r>
              <a:rPr lang="fr-FR" sz="1200" dirty="0"/>
              <a:t> </a:t>
            </a:r>
            <a:r>
              <a:rPr lang="fr-FR" sz="1200" dirty="0" err="1"/>
              <a:t>și</a:t>
            </a:r>
            <a:r>
              <a:rPr lang="fr-FR" sz="1200" dirty="0"/>
              <a:t> Tories </a:t>
            </a:r>
            <a:r>
              <a:rPr lang="ro-RO" sz="1200" dirty="0" smtClean="0"/>
              <a:t>î</a:t>
            </a:r>
            <a:r>
              <a:rPr lang="fr-FR" sz="1200" dirty="0" err="1" smtClean="0"/>
              <a:t>mbrac</a:t>
            </a:r>
            <a:r>
              <a:rPr lang="ro-RO" sz="1200" dirty="0" smtClean="0"/>
              <a:t>â</a:t>
            </a:r>
            <a:r>
              <a:rPr lang="fr-FR" sz="1200" dirty="0" err="1" smtClean="0"/>
              <a:t>ndu</a:t>
            </a:r>
            <a:r>
              <a:rPr lang="fr-FR" sz="1200" dirty="0" smtClean="0"/>
              <a:t>-se c</a:t>
            </a:r>
            <a:r>
              <a:rPr lang="ro-RO" sz="1200" dirty="0"/>
              <a:t>a</a:t>
            </a:r>
            <a:r>
              <a:rPr lang="fr-FR" sz="1200" dirty="0" smtClean="0"/>
              <a:t> </a:t>
            </a:r>
            <a:r>
              <a:rPr lang="fr-FR" sz="1200" dirty="0" err="1" smtClean="0"/>
              <a:t>indieni</a:t>
            </a:r>
            <a:endParaRPr lang="en-US" sz="1200" dirty="0"/>
          </a:p>
        </p:txBody>
      </p:sp>
      <p:sp>
        <p:nvSpPr>
          <p:cNvPr id="5" name="Text Placeholder 4"/>
          <p:cNvSpPr>
            <a:spLocks noGrp="1"/>
          </p:cNvSpPr>
          <p:nvPr>
            <p:ph type="body" sz="quarter" idx="3"/>
          </p:nvPr>
        </p:nvSpPr>
        <p:spPr/>
        <p:txBody>
          <a:bodyPr/>
          <a:lstStyle/>
          <a:p>
            <a:pPr algn="ctr"/>
            <a:r>
              <a:rPr lang="ro-RO" dirty="0" smtClean="0"/>
              <a:t>AUGUST – DECEMBRIE</a:t>
            </a:r>
            <a:endParaRPr lang="en-US" dirty="0"/>
          </a:p>
        </p:txBody>
      </p:sp>
      <p:sp>
        <p:nvSpPr>
          <p:cNvPr id="6" name="Content Placeholder 5"/>
          <p:cNvSpPr>
            <a:spLocks noGrp="1"/>
          </p:cNvSpPr>
          <p:nvPr>
            <p:ph sz="quarter" idx="4"/>
          </p:nvPr>
        </p:nvSpPr>
        <p:spPr>
          <a:xfrm>
            <a:off x="4645025" y="2174874"/>
            <a:ext cx="4041775" cy="4683125"/>
          </a:xfrm>
        </p:spPr>
        <p:txBody>
          <a:bodyPr>
            <a:noAutofit/>
          </a:bodyPr>
          <a:lstStyle/>
          <a:p>
            <a:pPr marL="0" indent="0" algn="just">
              <a:buNone/>
            </a:pPr>
            <a:r>
              <a:rPr lang="fr-FR" sz="1100" dirty="0"/>
              <a:t>1 </a:t>
            </a:r>
            <a:r>
              <a:rPr lang="fr-FR" sz="1100" dirty="0" err="1"/>
              <a:t>august</a:t>
            </a:r>
            <a:r>
              <a:rPr lang="fr-FR" sz="1100" dirty="0"/>
              <a:t> - </a:t>
            </a:r>
            <a:r>
              <a:rPr lang="fr-FR" sz="1100" dirty="0" err="1"/>
              <a:t>Ambuscadă</a:t>
            </a:r>
            <a:r>
              <a:rPr lang="fr-FR" sz="1100" dirty="0"/>
              <a:t> </a:t>
            </a:r>
            <a:r>
              <a:rPr lang="fr-FR" sz="1100" dirty="0" err="1"/>
              <a:t>produsă</a:t>
            </a:r>
            <a:r>
              <a:rPr lang="fr-FR" sz="1100" dirty="0"/>
              <a:t> de cherokee, </a:t>
            </a:r>
            <a:r>
              <a:rPr lang="fr-FR" sz="1100" dirty="0" err="1"/>
              <a:t>patrioții</a:t>
            </a:r>
            <a:r>
              <a:rPr lang="fr-FR" sz="1100" dirty="0"/>
              <a:t> </a:t>
            </a:r>
            <a:r>
              <a:rPr lang="fr-FR" sz="1100" dirty="0" err="1"/>
              <a:t>sunt</a:t>
            </a:r>
            <a:r>
              <a:rPr lang="fr-FR" sz="1100" dirty="0"/>
              <a:t> </a:t>
            </a:r>
            <a:r>
              <a:rPr lang="fr-FR" sz="1100" dirty="0" err="1"/>
              <a:t>salvați</a:t>
            </a:r>
            <a:r>
              <a:rPr lang="fr-FR" sz="1100" dirty="0"/>
              <a:t> de un </a:t>
            </a:r>
            <a:r>
              <a:rPr lang="fr-FR" sz="1100" dirty="0" err="1"/>
              <a:t>atac</a:t>
            </a:r>
            <a:r>
              <a:rPr lang="fr-FR" sz="1100" dirty="0"/>
              <a:t> </a:t>
            </a:r>
            <a:r>
              <a:rPr lang="fr-FR" sz="1100" dirty="0" err="1"/>
              <a:t>călare</a:t>
            </a:r>
            <a:r>
              <a:rPr lang="fr-FR" sz="1100" dirty="0"/>
              <a:t> </a:t>
            </a:r>
            <a:r>
              <a:rPr lang="fr-FR" sz="1100" dirty="0" err="1"/>
              <a:t>pe</a:t>
            </a:r>
            <a:r>
              <a:rPr lang="fr-FR" sz="1100" dirty="0"/>
              <a:t> Seneca</a:t>
            </a:r>
            <a:endParaRPr lang="en-US" sz="1100" dirty="0"/>
          </a:p>
          <a:p>
            <a:pPr marL="0" indent="0" algn="just">
              <a:buNone/>
            </a:pPr>
            <a:r>
              <a:rPr lang="en-US" sz="1100" dirty="0"/>
              <a:t>2 august - </a:t>
            </a:r>
            <a:r>
              <a:rPr lang="en-US" sz="1100" dirty="0" err="1"/>
              <a:t>Delegații</a:t>
            </a:r>
            <a:r>
              <a:rPr lang="en-US" sz="1100" dirty="0"/>
              <a:t> </a:t>
            </a:r>
            <a:r>
              <a:rPr lang="en-US" sz="1100" dirty="0" err="1"/>
              <a:t>semnează</a:t>
            </a:r>
            <a:r>
              <a:rPr lang="en-US" sz="1100" dirty="0"/>
              <a:t> </a:t>
            </a:r>
            <a:r>
              <a:rPr lang="en-US" sz="1100" dirty="0" err="1"/>
              <a:t>Declarația</a:t>
            </a:r>
            <a:r>
              <a:rPr lang="en-US" sz="1100" dirty="0"/>
              <a:t> de </a:t>
            </a:r>
            <a:r>
              <a:rPr lang="en-US" sz="1100" dirty="0" err="1"/>
              <a:t>Independență</a:t>
            </a:r>
            <a:endParaRPr lang="en-US" sz="1100" dirty="0"/>
          </a:p>
          <a:p>
            <a:pPr marL="0" indent="0" algn="just">
              <a:buNone/>
            </a:pPr>
            <a:r>
              <a:rPr lang="en-US" sz="1100" dirty="0"/>
              <a:t>10 august - </a:t>
            </a:r>
            <a:r>
              <a:rPr lang="en-US" sz="1100" dirty="0" err="1"/>
              <a:t>Răul</a:t>
            </a:r>
            <a:r>
              <a:rPr lang="en-US" sz="1100" dirty="0"/>
              <a:t> Tugaloo, Andrew Pickens </a:t>
            </a:r>
            <a:r>
              <a:rPr lang="en-US" sz="1100" dirty="0" err="1"/>
              <a:t>învinge</a:t>
            </a:r>
            <a:r>
              <a:rPr lang="en-US" sz="1100" dirty="0"/>
              <a:t> Cherokee</a:t>
            </a:r>
          </a:p>
          <a:p>
            <a:pPr marL="0" indent="0" algn="just">
              <a:buNone/>
            </a:pPr>
            <a:r>
              <a:rPr lang="en-US" sz="1100" dirty="0"/>
              <a:t>12 august - Andrew Pickens se </a:t>
            </a:r>
            <a:r>
              <a:rPr lang="en-US" sz="1100" dirty="0" err="1"/>
              <a:t>preda</a:t>
            </a:r>
            <a:r>
              <a:rPr lang="en-US" sz="1100" dirty="0"/>
              <a:t> </a:t>
            </a:r>
            <a:r>
              <a:rPr lang="en-US" sz="1100" dirty="0" err="1"/>
              <a:t>în</a:t>
            </a:r>
            <a:r>
              <a:rPr lang="en-US" sz="1100" dirty="0"/>
              <a:t> </a:t>
            </a:r>
            <a:r>
              <a:rPr lang="en-US" sz="1100" dirty="0" err="1"/>
              <a:t>față</a:t>
            </a:r>
            <a:r>
              <a:rPr lang="en-US" sz="1100" dirty="0"/>
              <a:t> </a:t>
            </a:r>
            <a:r>
              <a:rPr lang="en-US" sz="1100" dirty="0" err="1"/>
              <a:t>indienilor</a:t>
            </a:r>
            <a:r>
              <a:rPr lang="en-US" sz="1100" dirty="0"/>
              <a:t> Cherokee, </a:t>
            </a:r>
            <a:r>
              <a:rPr lang="en-US" sz="1100" dirty="0" err="1"/>
              <a:t>formând</a:t>
            </a:r>
            <a:r>
              <a:rPr lang="en-US" sz="1100" dirty="0"/>
              <a:t> o </a:t>
            </a:r>
            <a:r>
              <a:rPr lang="en-US" sz="1100" dirty="0" err="1"/>
              <a:t>formație</a:t>
            </a:r>
            <a:r>
              <a:rPr lang="en-US" sz="1100" dirty="0"/>
              <a:t> de </a:t>
            </a:r>
            <a:r>
              <a:rPr lang="en-US" sz="1100" dirty="0" err="1"/>
              <a:t>inel</a:t>
            </a:r>
            <a:r>
              <a:rPr lang="en-US" sz="1100" dirty="0"/>
              <a:t>, </a:t>
            </a:r>
            <a:r>
              <a:rPr lang="en-US" sz="1100" dirty="0" err="1"/>
              <a:t>trăgând</a:t>
            </a:r>
            <a:r>
              <a:rPr lang="en-US" sz="1100" dirty="0"/>
              <a:t>. </a:t>
            </a:r>
            <a:r>
              <a:rPr lang="en-US" sz="1100" dirty="0" err="1"/>
              <a:t>Colonelul</a:t>
            </a:r>
            <a:r>
              <a:rPr lang="en-US" sz="1100" dirty="0"/>
              <a:t> Williamson </a:t>
            </a:r>
            <a:r>
              <a:rPr lang="en-US" sz="1100" dirty="0" err="1"/>
              <a:t>și</a:t>
            </a:r>
            <a:r>
              <a:rPr lang="en-US" sz="1100" dirty="0"/>
              <a:t> Andrew Pickens </a:t>
            </a:r>
            <a:r>
              <a:rPr lang="en-US" sz="1100" dirty="0" err="1"/>
              <a:t>înving</a:t>
            </a:r>
            <a:r>
              <a:rPr lang="en-US" sz="1100" dirty="0"/>
              <a:t> </a:t>
            </a:r>
            <a:r>
              <a:rPr lang="en-US" sz="1100" dirty="0" err="1"/>
              <a:t>indienii</a:t>
            </a:r>
            <a:r>
              <a:rPr lang="en-US" sz="1100" dirty="0"/>
              <a:t> </a:t>
            </a:r>
            <a:r>
              <a:rPr lang="en-US" sz="1100" dirty="0" err="1"/>
              <a:t>și</a:t>
            </a:r>
            <a:r>
              <a:rPr lang="en-US" sz="1100" dirty="0"/>
              <a:t> </a:t>
            </a:r>
            <a:r>
              <a:rPr lang="en-US" sz="1100" dirty="0" err="1"/>
              <a:t>ard</a:t>
            </a:r>
            <a:r>
              <a:rPr lang="en-US" sz="1100" dirty="0"/>
              <a:t> </a:t>
            </a:r>
            <a:r>
              <a:rPr lang="en-US" sz="1100" dirty="0" err="1"/>
              <a:t>Tamassy</a:t>
            </a:r>
            <a:r>
              <a:rPr lang="en-US" sz="1100" dirty="0"/>
              <a:t>, </a:t>
            </a:r>
            <a:r>
              <a:rPr lang="en-US" sz="1100" dirty="0" err="1"/>
              <a:t>așezare</a:t>
            </a:r>
            <a:r>
              <a:rPr lang="en-US" sz="1100" dirty="0"/>
              <a:t> </a:t>
            </a:r>
            <a:r>
              <a:rPr lang="en-US" sz="1100" dirty="0" err="1"/>
              <a:t>indiana</a:t>
            </a:r>
            <a:endParaRPr lang="en-US" sz="1100" dirty="0"/>
          </a:p>
          <a:p>
            <a:pPr marL="0" indent="0" algn="just">
              <a:buNone/>
            </a:pPr>
            <a:r>
              <a:rPr lang="en-US" sz="1100" dirty="0"/>
              <a:t>27 august - </a:t>
            </a:r>
            <a:r>
              <a:rPr lang="en-US" sz="1100" dirty="0" err="1"/>
              <a:t>Trupele</a:t>
            </a:r>
            <a:r>
              <a:rPr lang="en-US" sz="1100" dirty="0"/>
              <a:t> </a:t>
            </a:r>
            <a:r>
              <a:rPr lang="en-US" sz="1100" dirty="0" err="1"/>
              <a:t>britanice</a:t>
            </a:r>
            <a:r>
              <a:rPr lang="en-US" sz="1100" dirty="0"/>
              <a:t> </a:t>
            </a:r>
            <a:r>
              <a:rPr lang="en-US" sz="1100" dirty="0" err="1"/>
              <a:t>înving</a:t>
            </a:r>
            <a:r>
              <a:rPr lang="en-US" sz="1100" dirty="0"/>
              <a:t> </a:t>
            </a:r>
            <a:r>
              <a:rPr lang="en-US" sz="1100" dirty="0" err="1"/>
              <a:t>armata</a:t>
            </a:r>
            <a:r>
              <a:rPr lang="en-US" sz="1100" dirty="0"/>
              <a:t> </a:t>
            </a:r>
            <a:r>
              <a:rPr lang="en-US" sz="1100" dirty="0" err="1"/>
              <a:t>lui</a:t>
            </a:r>
            <a:r>
              <a:rPr lang="en-US" sz="1100" dirty="0"/>
              <a:t> Washington </a:t>
            </a:r>
            <a:r>
              <a:rPr lang="en-US" sz="1100" dirty="0" err="1"/>
              <a:t>în</a:t>
            </a:r>
            <a:r>
              <a:rPr lang="en-US" sz="1100" dirty="0"/>
              <a:t> </a:t>
            </a:r>
            <a:r>
              <a:rPr lang="en-US" sz="1100" dirty="0" err="1"/>
              <a:t>Bătălia</a:t>
            </a:r>
            <a:r>
              <a:rPr lang="en-US" sz="1100" dirty="0"/>
              <a:t> de la Long Island, </a:t>
            </a:r>
            <a:r>
              <a:rPr lang="en-US" sz="1100" dirty="0" err="1"/>
              <a:t>dar</a:t>
            </a:r>
            <a:r>
              <a:rPr lang="en-US" sz="1100" dirty="0"/>
              <a:t> Washington </a:t>
            </a:r>
            <a:r>
              <a:rPr lang="en-US" sz="1100" dirty="0" err="1"/>
              <a:t>scapă</a:t>
            </a:r>
            <a:r>
              <a:rPr lang="en-US" sz="1100" dirty="0"/>
              <a:t> </a:t>
            </a:r>
            <a:r>
              <a:rPr lang="en-US" sz="1100" dirty="0" err="1"/>
              <a:t>pe</a:t>
            </a:r>
            <a:r>
              <a:rPr lang="en-US" sz="1100" dirty="0"/>
              <a:t> </a:t>
            </a:r>
            <a:r>
              <a:rPr lang="en-US" sz="1100" dirty="0" err="1"/>
              <a:t>timp</a:t>
            </a:r>
            <a:r>
              <a:rPr lang="en-US" sz="1100" dirty="0"/>
              <a:t> de </a:t>
            </a:r>
            <a:r>
              <a:rPr lang="en-US" sz="1100" dirty="0" err="1"/>
              <a:t>noapte</a:t>
            </a:r>
            <a:endParaRPr lang="en-US" sz="1100" dirty="0"/>
          </a:p>
          <a:p>
            <a:pPr marL="0" indent="0" algn="just">
              <a:buNone/>
            </a:pPr>
            <a:r>
              <a:rPr lang="en-US" sz="1100" dirty="0"/>
              <a:t>15 </a:t>
            </a:r>
            <a:r>
              <a:rPr lang="en-US" sz="1100" dirty="0" err="1"/>
              <a:t>septembrie</a:t>
            </a:r>
            <a:r>
              <a:rPr lang="en-US" sz="1100" dirty="0"/>
              <a:t> - </a:t>
            </a:r>
            <a:r>
              <a:rPr lang="en-US" sz="1100" dirty="0" err="1"/>
              <a:t>Britanicii</a:t>
            </a:r>
            <a:r>
              <a:rPr lang="en-US" sz="1100" dirty="0"/>
              <a:t> </a:t>
            </a:r>
            <a:r>
              <a:rPr lang="en-US" sz="1100" dirty="0" err="1"/>
              <a:t>ocupă</a:t>
            </a:r>
            <a:r>
              <a:rPr lang="en-US" sz="1100" dirty="0"/>
              <a:t> New York City</a:t>
            </a:r>
          </a:p>
          <a:p>
            <a:pPr marL="0" indent="0" algn="just">
              <a:buNone/>
            </a:pPr>
            <a:r>
              <a:rPr lang="en-US" sz="1100" dirty="0"/>
              <a:t>16 </a:t>
            </a:r>
            <a:r>
              <a:rPr lang="en-US" sz="1100" dirty="0" err="1"/>
              <a:t>septembrie</a:t>
            </a:r>
            <a:r>
              <a:rPr lang="en-US" sz="1100" dirty="0"/>
              <a:t> - </a:t>
            </a:r>
            <a:r>
              <a:rPr lang="en-US" sz="1100" dirty="0" err="1"/>
              <a:t>Generalii</a:t>
            </a:r>
            <a:r>
              <a:rPr lang="en-US" sz="1100" dirty="0"/>
              <a:t> George Washington, Nathanael Greene </a:t>
            </a:r>
            <a:r>
              <a:rPr lang="en-US" sz="1100" dirty="0" err="1"/>
              <a:t>și</a:t>
            </a:r>
            <a:r>
              <a:rPr lang="en-US" sz="1100" dirty="0"/>
              <a:t> Israel Putnam </a:t>
            </a:r>
            <a:r>
              <a:rPr lang="en-US" sz="1100" dirty="0" err="1"/>
              <a:t>își</a:t>
            </a:r>
            <a:r>
              <a:rPr lang="en-US" sz="1100" dirty="0"/>
              <a:t> </a:t>
            </a:r>
            <a:r>
              <a:rPr lang="en-US" sz="1100" dirty="0" err="1"/>
              <a:t>mențin</a:t>
            </a:r>
            <a:r>
              <a:rPr lang="en-US" sz="1100" dirty="0"/>
              <a:t> </a:t>
            </a:r>
            <a:r>
              <a:rPr lang="en-US" sz="1100" dirty="0" err="1"/>
              <a:t>pozițiile</a:t>
            </a:r>
            <a:r>
              <a:rPr lang="en-US" sz="1100" dirty="0"/>
              <a:t> </a:t>
            </a:r>
            <a:r>
              <a:rPr lang="en-US" sz="1100" dirty="0" err="1"/>
              <a:t>în</a:t>
            </a:r>
            <a:r>
              <a:rPr lang="en-US" sz="1100" dirty="0"/>
              <a:t> </a:t>
            </a:r>
            <a:r>
              <a:rPr lang="en-US" sz="1100" dirty="0" err="1"/>
              <a:t>Bătălia</a:t>
            </a:r>
            <a:r>
              <a:rPr lang="en-US" sz="1100" dirty="0"/>
              <a:t> de la Harlem Heights</a:t>
            </a:r>
          </a:p>
          <a:p>
            <a:pPr marL="0" indent="0" algn="just">
              <a:buNone/>
            </a:pPr>
            <a:r>
              <a:rPr lang="en-US" sz="1100" dirty="0"/>
              <a:t>19 </a:t>
            </a:r>
            <a:r>
              <a:rPr lang="en-US" sz="1100" dirty="0" err="1"/>
              <a:t>septembrie</a:t>
            </a:r>
            <a:r>
              <a:rPr lang="en-US" sz="1100" dirty="0"/>
              <a:t> - </a:t>
            </a:r>
            <a:r>
              <a:rPr lang="en-US" sz="1100" dirty="0" err="1"/>
              <a:t>Patrioții</a:t>
            </a:r>
            <a:r>
              <a:rPr lang="en-US" sz="1100" dirty="0"/>
              <a:t> </a:t>
            </a:r>
            <a:r>
              <a:rPr lang="en-US" sz="1100" dirty="0" err="1"/>
              <a:t>conduși</a:t>
            </a:r>
            <a:r>
              <a:rPr lang="en-US" sz="1100" dirty="0"/>
              <a:t> de Williamson </a:t>
            </a:r>
            <a:r>
              <a:rPr lang="en-US" sz="1100" dirty="0" err="1"/>
              <a:t>sunt</a:t>
            </a:r>
            <a:r>
              <a:rPr lang="en-US" sz="1100" dirty="0"/>
              <a:t> </a:t>
            </a:r>
            <a:r>
              <a:rPr lang="en-US" sz="1100" dirty="0" err="1"/>
              <a:t>atacați</a:t>
            </a:r>
            <a:r>
              <a:rPr lang="en-US" sz="1100" dirty="0"/>
              <a:t> de </a:t>
            </a:r>
            <a:r>
              <a:rPr lang="en-US" sz="1100" dirty="0" err="1"/>
              <a:t>indieni</a:t>
            </a:r>
            <a:r>
              <a:rPr lang="en-US" sz="1100" dirty="0"/>
              <a:t> </a:t>
            </a:r>
            <a:r>
              <a:rPr lang="en-US" sz="1100" dirty="0" err="1"/>
              <a:t>pe</a:t>
            </a:r>
            <a:r>
              <a:rPr lang="en-US" sz="1100" dirty="0"/>
              <a:t> </a:t>
            </a:r>
            <a:r>
              <a:rPr lang="en-US" sz="1100" dirty="0" err="1"/>
              <a:t>răul</a:t>
            </a:r>
            <a:r>
              <a:rPr lang="en-US" sz="1100" dirty="0"/>
              <a:t> </a:t>
            </a:r>
            <a:r>
              <a:rPr lang="en-US" sz="1100" dirty="0" err="1"/>
              <a:t>Coweecho</a:t>
            </a:r>
            <a:endParaRPr lang="en-US" sz="1100" dirty="0"/>
          </a:p>
          <a:p>
            <a:pPr marL="0" indent="0" algn="just">
              <a:buNone/>
            </a:pPr>
            <a:r>
              <a:rPr lang="en-US" sz="1100" dirty="0"/>
              <a:t>11 </a:t>
            </a:r>
            <a:r>
              <a:rPr lang="en-US" sz="1100" dirty="0" err="1"/>
              <a:t>octombrie</a:t>
            </a:r>
            <a:r>
              <a:rPr lang="en-US" sz="1100" dirty="0"/>
              <a:t> - Benedict Arnold </a:t>
            </a:r>
            <a:r>
              <a:rPr lang="en-US" sz="1100" dirty="0" err="1"/>
              <a:t>este</a:t>
            </a:r>
            <a:r>
              <a:rPr lang="en-US" sz="1100" dirty="0"/>
              <a:t> </a:t>
            </a:r>
            <a:r>
              <a:rPr lang="en-US" sz="1100" dirty="0" err="1"/>
              <a:t>învins</a:t>
            </a:r>
            <a:r>
              <a:rPr lang="en-US" sz="1100" dirty="0"/>
              <a:t> </a:t>
            </a:r>
            <a:r>
              <a:rPr lang="en-US" sz="1100" dirty="0" err="1"/>
              <a:t>în</a:t>
            </a:r>
            <a:r>
              <a:rPr lang="en-US" sz="1100" dirty="0"/>
              <a:t> </a:t>
            </a:r>
            <a:r>
              <a:rPr lang="en-US" sz="1100" dirty="0" err="1"/>
              <a:t>Bătălia</a:t>
            </a:r>
            <a:r>
              <a:rPr lang="en-US" sz="1100" dirty="0"/>
              <a:t> de la </a:t>
            </a:r>
            <a:r>
              <a:rPr lang="en-US" sz="1100" dirty="0" err="1"/>
              <a:t>Valcour</a:t>
            </a:r>
            <a:r>
              <a:rPr lang="en-US" sz="1100" dirty="0"/>
              <a:t> Island, </a:t>
            </a:r>
            <a:r>
              <a:rPr lang="en-US" sz="1100" dirty="0" err="1"/>
              <a:t>dar</a:t>
            </a:r>
            <a:r>
              <a:rPr lang="en-US" sz="1100" dirty="0"/>
              <a:t> </a:t>
            </a:r>
            <a:r>
              <a:rPr lang="en-US" sz="1100" dirty="0" err="1"/>
              <a:t>întârzie</a:t>
            </a:r>
            <a:r>
              <a:rPr lang="en-US" sz="1100" dirty="0"/>
              <a:t> </a:t>
            </a:r>
            <a:r>
              <a:rPr lang="en-US" sz="1100" dirty="0" err="1"/>
              <a:t>avansul</a:t>
            </a:r>
            <a:r>
              <a:rPr lang="en-US" sz="1100" dirty="0"/>
              <a:t> </a:t>
            </a:r>
            <a:r>
              <a:rPr lang="en-US" sz="1100" dirty="0" err="1"/>
              <a:t>britanic</a:t>
            </a:r>
            <a:endParaRPr lang="en-US" sz="1100" dirty="0"/>
          </a:p>
          <a:p>
            <a:pPr marL="0" indent="0" algn="just">
              <a:buNone/>
            </a:pPr>
            <a:r>
              <a:rPr lang="fr-FR" sz="1100" dirty="0"/>
              <a:t>28 </a:t>
            </a:r>
            <a:r>
              <a:rPr lang="fr-FR" sz="1100" dirty="0" err="1"/>
              <a:t>octombrie</a:t>
            </a:r>
            <a:r>
              <a:rPr lang="fr-FR" sz="1100" dirty="0"/>
              <a:t> - </a:t>
            </a:r>
            <a:r>
              <a:rPr lang="fr-FR" sz="1100" dirty="0" err="1"/>
              <a:t>Americanii</a:t>
            </a:r>
            <a:r>
              <a:rPr lang="fr-FR" sz="1100" dirty="0"/>
              <a:t> se </a:t>
            </a:r>
            <a:r>
              <a:rPr lang="fr-FR" sz="1100" dirty="0" err="1"/>
              <a:t>retrag</a:t>
            </a:r>
            <a:r>
              <a:rPr lang="fr-FR" sz="1100" dirty="0"/>
              <a:t> de </a:t>
            </a:r>
            <a:r>
              <a:rPr lang="fr-FR" sz="1100" dirty="0" err="1"/>
              <a:t>pe</a:t>
            </a:r>
            <a:r>
              <a:rPr lang="fr-FR" sz="1100" dirty="0"/>
              <a:t> White Plains, New York, dar </a:t>
            </a:r>
            <a:r>
              <a:rPr lang="fr-FR" sz="1100" dirty="0" err="1"/>
              <a:t>britanicii</a:t>
            </a:r>
            <a:r>
              <a:rPr lang="fr-FR" sz="1100" dirty="0"/>
              <a:t> </a:t>
            </a:r>
            <a:r>
              <a:rPr lang="fr-FR" sz="1100" dirty="0" err="1"/>
              <a:t>pierd</a:t>
            </a:r>
            <a:r>
              <a:rPr lang="fr-FR" sz="1100" dirty="0"/>
              <a:t> 300 de </a:t>
            </a:r>
            <a:r>
              <a:rPr lang="fr-FR" sz="1100" dirty="0" err="1"/>
              <a:t>soldați</a:t>
            </a:r>
            <a:r>
              <a:rPr lang="fr-FR" sz="1100" dirty="0"/>
              <a:t>, </a:t>
            </a:r>
            <a:r>
              <a:rPr lang="fr-FR" sz="1100" dirty="0" err="1"/>
              <a:t>cu</a:t>
            </a:r>
            <a:r>
              <a:rPr lang="fr-FR" sz="1100" dirty="0"/>
              <a:t> o </a:t>
            </a:r>
            <a:r>
              <a:rPr lang="fr-FR" sz="1100" dirty="0" err="1"/>
              <a:t>sută</a:t>
            </a:r>
            <a:r>
              <a:rPr lang="fr-FR" sz="1100" dirty="0"/>
              <a:t> mai </a:t>
            </a:r>
            <a:r>
              <a:rPr lang="fr-FR" sz="1100" dirty="0" err="1"/>
              <a:t>mulți</a:t>
            </a:r>
            <a:r>
              <a:rPr lang="fr-FR" sz="1100" dirty="0"/>
              <a:t> </a:t>
            </a:r>
            <a:r>
              <a:rPr lang="fr-FR" sz="1100" dirty="0" err="1"/>
              <a:t>decât</a:t>
            </a:r>
            <a:r>
              <a:rPr lang="fr-FR" sz="1100" dirty="0"/>
              <a:t> </a:t>
            </a:r>
            <a:r>
              <a:rPr lang="fr-FR" sz="1100" dirty="0" err="1"/>
              <a:t>americanii</a:t>
            </a:r>
            <a:endParaRPr lang="en-US" sz="1100" dirty="0"/>
          </a:p>
          <a:p>
            <a:pPr marL="0" indent="0" algn="just">
              <a:buNone/>
            </a:pPr>
            <a:r>
              <a:rPr lang="fr-FR" sz="1100" dirty="0"/>
              <a:t>16 </a:t>
            </a:r>
            <a:r>
              <a:rPr lang="fr-FR" sz="1100" dirty="0" err="1"/>
              <a:t>noiembrie</a:t>
            </a:r>
            <a:r>
              <a:rPr lang="fr-FR" sz="1100" dirty="0"/>
              <a:t> - </a:t>
            </a:r>
            <a:r>
              <a:rPr lang="fr-FR" sz="1100" dirty="0" err="1"/>
              <a:t>Hessienii</a:t>
            </a:r>
            <a:r>
              <a:rPr lang="fr-FR" sz="1100" dirty="0"/>
              <a:t> </a:t>
            </a:r>
            <a:r>
              <a:rPr lang="fr-FR" sz="1100" dirty="0" err="1"/>
              <a:t>capturează</a:t>
            </a:r>
            <a:r>
              <a:rPr lang="fr-FR" sz="1100" dirty="0"/>
              <a:t> </a:t>
            </a:r>
            <a:r>
              <a:rPr lang="fr-FR" sz="1100" dirty="0" err="1"/>
              <a:t>Fortul</a:t>
            </a:r>
            <a:r>
              <a:rPr lang="fr-FR" sz="1100" dirty="0"/>
              <a:t> Washington</a:t>
            </a:r>
            <a:endParaRPr lang="en-US" sz="1100" dirty="0"/>
          </a:p>
          <a:p>
            <a:pPr marL="0" indent="0" algn="just">
              <a:buNone/>
            </a:pPr>
            <a:r>
              <a:rPr lang="fr-FR" sz="1100" dirty="0"/>
              <a:t>20 </a:t>
            </a:r>
            <a:r>
              <a:rPr lang="fr-FR" sz="1100" dirty="0" err="1"/>
              <a:t>noiembrie</a:t>
            </a:r>
            <a:r>
              <a:rPr lang="fr-FR" sz="1100" dirty="0"/>
              <a:t> - </a:t>
            </a:r>
            <a:r>
              <a:rPr lang="fr-FR" sz="1100" dirty="0" err="1"/>
              <a:t>Lordul</a:t>
            </a:r>
            <a:r>
              <a:rPr lang="fr-FR" sz="1100" dirty="0"/>
              <a:t> Cornwallis </a:t>
            </a:r>
            <a:r>
              <a:rPr lang="fr-FR" sz="1100" dirty="0" err="1"/>
              <a:t>capturează</a:t>
            </a:r>
            <a:r>
              <a:rPr lang="fr-FR" sz="1100" dirty="0"/>
              <a:t> Fort Lee de la </a:t>
            </a:r>
            <a:r>
              <a:rPr lang="fr-FR" sz="1100" dirty="0" err="1"/>
              <a:t>Nathanael</a:t>
            </a:r>
            <a:r>
              <a:rPr lang="fr-FR" sz="1100" dirty="0"/>
              <a:t> Greene</a:t>
            </a:r>
            <a:endParaRPr lang="en-US" sz="1100" dirty="0"/>
          </a:p>
          <a:p>
            <a:pPr marL="0" indent="0" algn="just">
              <a:buNone/>
            </a:pPr>
            <a:r>
              <a:rPr lang="fr-FR" sz="1100" dirty="0"/>
              <a:t>26 </a:t>
            </a:r>
            <a:r>
              <a:rPr lang="fr-FR" sz="1100" dirty="0" err="1"/>
              <a:t>decembrie</a:t>
            </a:r>
            <a:r>
              <a:rPr lang="fr-FR" sz="1100" dirty="0"/>
              <a:t> - Washington </a:t>
            </a:r>
            <a:r>
              <a:rPr lang="fr-FR" sz="1100" dirty="0" err="1"/>
              <a:t>traversează</a:t>
            </a:r>
            <a:r>
              <a:rPr lang="fr-FR" sz="1100" dirty="0"/>
              <a:t> </a:t>
            </a:r>
            <a:r>
              <a:rPr lang="fr-FR" sz="1100" dirty="0" err="1"/>
              <a:t>răul</a:t>
            </a:r>
            <a:r>
              <a:rPr lang="fr-FR" sz="1100" dirty="0"/>
              <a:t> Delaware </a:t>
            </a:r>
            <a:r>
              <a:rPr lang="fr-FR" sz="1100" dirty="0" err="1"/>
              <a:t>și</a:t>
            </a:r>
            <a:r>
              <a:rPr lang="fr-FR" sz="1100" dirty="0"/>
              <a:t> </a:t>
            </a:r>
            <a:r>
              <a:rPr lang="fr-FR" sz="1100" dirty="0" err="1"/>
              <a:t>capturează</a:t>
            </a:r>
            <a:r>
              <a:rPr lang="fr-FR" sz="1100" dirty="0"/>
              <a:t> Trenton de la </a:t>
            </a:r>
            <a:r>
              <a:rPr lang="fr-FR" sz="1100" dirty="0" err="1"/>
              <a:t>Hessieni</a:t>
            </a:r>
            <a:r>
              <a:rPr lang="fr-FR" sz="1100" dirty="0" smtClean="0"/>
              <a:t>.</a:t>
            </a:r>
            <a:endParaRPr lang="en-US" sz="1100" dirty="0"/>
          </a:p>
          <a:p>
            <a:pPr marL="0" indent="0" algn="just">
              <a:buNone/>
            </a:pPr>
            <a:endParaRPr lang="en-US" sz="1100" dirty="0"/>
          </a:p>
        </p:txBody>
      </p:sp>
    </p:spTree>
    <p:extLst>
      <p:ext uri="{BB962C8B-B14F-4D97-AF65-F5344CB8AC3E}">
        <p14:creationId xmlns:p14="http://schemas.microsoft.com/office/powerpoint/2010/main" val="171446272"/>
      </p:ext>
    </p:extLst>
  </p:cSld>
  <p:clrMapOvr>
    <a:masterClrMapping/>
  </p:clrMapOvr>
  <p:transition spd="slow" advTm="5000">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latin typeface="Cambria" pitchFamily="18" charset="0"/>
                <a:ea typeface="Cambria" pitchFamily="18" charset="0"/>
              </a:rPr>
              <a:t>Bibliografie</a:t>
            </a:r>
            <a:endParaRPr lang="en-US" dirty="0">
              <a:latin typeface="Cambria" pitchFamily="18" charset="0"/>
              <a:ea typeface="Cambria" pitchFamily="18" charset="0"/>
            </a:endParaRPr>
          </a:p>
        </p:txBody>
      </p:sp>
      <p:sp>
        <p:nvSpPr>
          <p:cNvPr id="3" name="Content Placeholder 2"/>
          <p:cNvSpPr>
            <a:spLocks noGrp="1"/>
          </p:cNvSpPr>
          <p:nvPr>
            <p:ph sz="half" idx="1"/>
          </p:nvPr>
        </p:nvSpPr>
        <p:spPr>
          <a:xfrm>
            <a:off x="0" y="2743200"/>
            <a:ext cx="9144000" cy="4114800"/>
          </a:xfrm>
        </p:spPr>
        <p:txBody>
          <a:bodyPr>
            <a:normAutofit/>
          </a:bodyPr>
          <a:lstStyle/>
          <a:p>
            <a:r>
              <a:rPr lang="vi-VN" sz="1400" dirty="0">
                <a:hlinkClick r:id="rId2"/>
              </a:rPr>
              <a:t>https://</a:t>
            </a:r>
            <a:r>
              <a:rPr lang="vi-VN" sz="1400" dirty="0" smtClean="0">
                <a:hlinkClick r:id="rId2"/>
              </a:rPr>
              <a:t>ro.wikipedia.org/wiki/Revoluția_Americană</a:t>
            </a:r>
            <a:endParaRPr lang="ro-RO" sz="1400" dirty="0" smtClean="0"/>
          </a:p>
          <a:p>
            <a:r>
              <a:rPr lang="en-US" sz="1400" dirty="0">
                <a:hlinkClick r:id="rId3"/>
              </a:rPr>
              <a:t>https://</a:t>
            </a:r>
            <a:r>
              <a:rPr lang="en-US" sz="1400" dirty="0" smtClean="0">
                <a:hlinkClick r:id="rId3"/>
              </a:rPr>
              <a:t>en.wikipedia.org/wiki/James_Madison</a:t>
            </a:r>
            <a:endParaRPr lang="ro-RO" sz="1400" dirty="0" smtClean="0"/>
          </a:p>
          <a:p>
            <a:r>
              <a:rPr lang="en-US" sz="1400" dirty="0">
                <a:hlinkClick r:id="rId4"/>
              </a:rPr>
              <a:t>https://</a:t>
            </a:r>
            <a:r>
              <a:rPr lang="en-US" sz="1400" dirty="0" smtClean="0">
                <a:hlinkClick r:id="rId4"/>
              </a:rPr>
              <a:t>en.wikipedia.org/wiki/France_in_the_American_Revolutionary_War</a:t>
            </a:r>
            <a:endParaRPr lang="ro-RO" sz="1400" dirty="0" smtClean="0"/>
          </a:p>
          <a:p>
            <a:r>
              <a:rPr lang="en-US" sz="1400" dirty="0">
                <a:hlinkClick r:id="rId5"/>
              </a:rPr>
              <a:t>https://ro.wikipedia.org/wiki/B%C4%83t%C4%83liile_de_la_Lexington_%</a:t>
            </a:r>
            <a:r>
              <a:rPr lang="en-US" sz="1400" dirty="0" smtClean="0">
                <a:hlinkClick r:id="rId5"/>
              </a:rPr>
              <a:t>C8%99i_Concord</a:t>
            </a:r>
            <a:endParaRPr lang="ro-RO" sz="1400" dirty="0" smtClean="0"/>
          </a:p>
          <a:p>
            <a:r>
              <a:rPr lang="en-US" sz="1400" dirty="0">
                <a:hlinkClick r:id="rId6"/>
              </a:rPr>
              <a:t>https://</a:t>
            </a:r>
            <a:r>
              <a:rPr lang="en-US" sz="1400" dirty="0" smtClean="0">
                <a:hlinkClick r:id="rId6"/>
              </a:rPr>
              <a:t>ro.wikipedia.org/wiki/R%C4%83zboiul_de_Independen%C8%9B%C4%83_al_Statelor_Unite_ale_Americii</a:t>
            </a:r>
            <a:endParaRPr lang="ro-RO" sz="1400" dirty="0" smtClean="0"/>
          </a:p>
          <a:p>
            <a:r>
              <a:rPr lang="en-US" sz="1400" dirty="0">
                <a:hlinkClick r:id="rId7"/>
              </a:rPr>
              <a:t>https://</a:t>
            </a:r>
            <a:r>
              <a:rPr lang="en-US" sz="1400" dirty="0" smtClean="0">
                <a:hlinkClick r:id="rId7"/>
              </a:rPr>
              <a:t>en.wikipedia.org/wiki/American_Revolution</a:t>
            </a:r>
            <a:endParaRPr lang="ro-RO" sz="1400" dirty="0" smtClean="0"/>
          </a:p>
          <a:p>
            <a:r>
              <a:rPr lang="en-US" sz="1400" dirty="0">
                <a:hlinkClick r:id="rId8"/>
              </a:rPr>
              <a:t>https://en.wikipedia.org/wiki/John_Sullivan_(general</a:t>
            </a:r>
            <a:r>
              <a:rPr lang="en-US" sz="1400" dirty="0" smtClean="0">
                <a:hlinkClick r:id="rId8"/>
              </a:rPr>
              <a:t>)</a:t>
            </a:r>
            <a:endParaRPr lang="ro-RO" sz="1400" dirty="0" smtClean="0"/>
          </a:p>
          <a:p>
            <a:r>
              <a:rPr lang="en-US" sz="1400" dirty="0">
                <a:hlinkClick r:id="rId9"/>
              </a:rPr>
              <a:t>https://</a:t>
            </a:r>
            <a:r>
              <a:rPr lang="en-US" sz="1400" dirty="0" smtClean="0">
                <a:hlinkClick r:id="rId9"/>
              </a:rPr>
              <a:t>www.youtube.com/watch?v=cXZty1_QNDQ</a:t>
            </a:r>
            <a:endParaRPr lang="ro-RO" sz="1400" dirty="0" smtClean="0"/>
          </a:p>
          <a:p>
            <a:r>
              <a:rPr lang="en-US" sz="1400" dirty="0">
                <a:hlinkClick r:id="rId10"/>
              </a:rPr>
              <a:t>https://www.joeeverson.com/betsy-ross-flag-1/canvas-print</a:t>
            </a:r>
            <a:endParaRPr lang="en-US" sz="1400" dirty="0"/>
          </a:p>
        </p:txBody>
      </p:sp>
    </p:spTree>
    <p:extLst>
      <p:ext uri="{BB962C8B-B14F-4D97-AF65-F5344CB8AC3E}">
        <p14:creationId xmlns:p14="http://schemas.microsoft.com/office/powerpoint/2010/main" val="1233028695"/>
      </p:ext>
    </p:extLst>
  </p:cSld>
  <p:clrMapOvr>
    <a:masterClrMapping/>
  </p:clrMapOvr>
  <p:transition spd="slow" advTm="5000">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1828799"/>
          </a:xfrm>
        </p:spPr>
        <p:txBody>
          <a:bodyPr/>
          <a:lstStyle/>
          <a:p>
            <a:r>
              <a:rPr lang="en-US" dirty="0">
                <a:ln>
                  <a:solidFill>
                    <a:srgbClr val="C00000"/>
                  </a:solidFill>
                </a:ln>
                <a:solidFill>
                  <a:schemeClr val="accent1">
                    <a:lumMod val="50000"/>
                  </a:schemeClr>
                </a:solidFill>
                <a:latin typeface="Algerian" pitchFamily="82" charset="0"/>
              </a:rPr>
              <a:t>E pluribus </a:t>
            </a:r>
            <a:r>
              <a:rPr lang="en-US" dirty="0" err="1" smtClean="0">
                <a:ln>
                  <a:solidFill>
                    <a:srgbClr val="C00000"/>
                  </a:solidFill>
                </a:ln>
                <a:solidFill>
                  <a:schemeClr val="accent1">
                    <a:lumMod val="50000"/>
                  </a:schemeClr>
                </a:solidFill>
                <a:latin typeface="Algerian" pitchFamily="82" charset="0"/>
              </a:rPr>
              <a:t>unum</a:t>
            </a:r>
            <a:r>
              <a:rPr lang="ro-RO" dirty="0" smtClean="0">
                <a:ln>
                  <a:solidFill>
                    <a:srgbClr val="C00000"/>
                  </a:solidFill>
                </a:ln>
                <a:solidFill>
                  <a:schemeClr val="accent1">
                    <a:lumMod val="50000"/>
                  </a:schemeClr>
                </a:solidFill>
                <a:latin typeface="Algerian" pitchFamily="82" charset="0"/>
              </a:rPr>
              <a:t/>
            </a:r>
            <a:br>
              <a:rPr lang="ro-RO" dirty="0" smtClean="0">
                <a:ln>
                  <a:solidFill>
                    <a:srgbClr val="C00000"/>
                  </a:solidFill>
                </a:ln>
                <a:solidFill>
                  <a:schemeClr val="accent1">
                    <a:lumMod val="50000"/>
                  </a:schemeClr>
                </a:solidFill>
                <a:latin typeface="Algerian" pitchFamily="82" charset="0"/>
              </a:rPr>
            </a:br>
            <a:r>
              <a:rPr lang="ro-RO" sz="2800" dirty="0" smtClean="0">
                <a:ln>
                  <a:solidFill>
                    <a:schemeClr val="accent1">
                      <a:lumMod val="50000"/>
                    </a:schemeClr>
                  </a:solidFill>
                </a:ln>
                <a:solidFill>
                  <a:schemeClr val="bg1"/>
                </a:solidFill>
                <a:latin typeface="Bahnschrift" pitchFamily="34" charset="0"/>
              </a:rPr>
              <a:t>(Din mai mulți, unul)</a:t>
            </a:r>
            <a:br>
              <a:rPr lang="ro-RO" sz="2800" dirty="0" smtClean="0">
                <a:ln>
                  <a:solidFill>
                    <a:schemeClr val="accent1">
                      <a:lumMod val="50000"/>
                    </a:schemeClr>
                  </a:solidFill>
                </a:ln>
                <a:solidFill>
                  <a:schemeClr val="bg1"/>
                </a:solidFill>
                <a:latin typeface="Bahnschrift" pitchFamily="34" charset="0"/>
              </a:rPr>
            </a:br>
            <a:r>
              <a:rPr lang="ro-RO" sz="1800" dirty="0" smtClean="0">
                <a:ln>
                  <a:solidFill>
                    <a:schemeClr val="accent1">
                      <a:lumMod val="75000"/>
                    </a:schemeClr>
                  </a:solidFill>
                </a:ln>
                <a:solidFill>
                  <a:schemeClr val="accent1">
                    <a:lumMod val="75000"/>
                  </a:schemeClr>
                </a:solidFill>
                <a:latin typeface="Cambria" pitchFamily="18" charset="0"/>
                <a:ea typeface="Cambria" pitchFamily="18" charset="0"/>
              </a:rPr>
              <a:t>(fosta deviză a Statelor Unite ale Americii)</a:t>
            </a:r>
            <a:endParaRPr lang="en-US" sz="2800" dirty="0">
              <a:ln>
                <a:solidFill>
                  <a:schemeClr val="accent1">
                    <a:lumMod val="75000"/>
                  </a:schemeClr>
                </a:solidFill>
              </a:ln>
              <a:solidFill>
                <a:schemeClr val="accent1">
                  <a:lumMod val="75000"/>
                </a:schemeClr>
              </a:solidFill>
              <a:latin typeface="Cambria" pitchFamily="18" charset="0"/>
              <a:ea typeface="Cambria" pitchFamily="18" charset="0"/>
            </a:endParaRPr>
          </a:p>
        </p:txBody>
      </p:sp>
      <p:sp>
        <p:nvSpPr>
          <p:cNvPr id="3" name="Subtitle 2"/>
          <p:cNvSpPr>
            <a:spLocks noGrp="1"/>
          </p:cNvSpPr>
          <p:nvPr>
            <p:ph type="subTitle" idx="1"/>
          </p:nvPr>
        </p:nvSpPr>
        <p:spPr>
          <a:xfrm>
            <a:off x="1371600" y="5181600"/>
            <a:ext cx="7772400" cy="1676400"/>
          </a:xfrm>
        </p:spPr>
        <p:txBody>
          <a:bodyPr>
            <a:normAutofit fontScale="77500" lnSpcReduction="20000"/>
          </a:bodyPr>
          <a:lstStyle/>
          <a:p>
            <a:pPr algn="r"/>
            <a:r>
              <a:rPr lang="en-US" b="1" dirty="0" smtClean="0">
                <a:solidFill>
                  <a:srgbClr val="FFC000"/>
                </a:solidFill>
                <a:effectLst>
                  <a:outerShdw blurRad="38100" dist="38100" dir="2700000" algn="tl">
                    <a:srgbClr val="000000">
                      <a:alpha val="43137"/>
                    </a:srgbClr>
                  </a:outerShdw>
                </a:effectLst>
                <a:latin typeface="Bahnschrift" pitchFamily="34" charset="0"/>
              </a:rPr>
              <a:t>Bo</a:t>
            </a:r>
            <a:r>
              <a:rPr lang="ro-RO" b="1" dirty="0" smtClean="0">
                <a:solidFill>
                  <a:srgbClr val="FFC000"/>
                </a:solidFill>
                <a:effectLst>
                  <a:outerShdw blurRad="38100" dist="38100" dir="2700000" algn="tl">
                    <a:srgbClr val="000000">
                      <a:alpha val="43137"/>
                    </a:srgbClr>
                  </a:outerShdw>
                </a:effectLst>
                <a:latin typeface="Bahnschrift" pitchFamily="34" charset="0"/>
              </a:rPr>
              <a:t>țoc Indi</a:t>
            </a:r>
            <a:r>
              <a:rPr lang="ro-RO" dirty="0" smtClean="0">
                <a:solidFill>
                  <a:srgbClr val="FFC000"/>
                </a:solidFill>
                <a:effectLst>
                  <a:outerShdw blurRad="38100" dist="38100" dir="2700000" algn="tl">
                    <a:srgbClr val="000000">
                      <a:alpha val="43137"/>
                    </a:srgbClr>
                  </a:outerShdw>
                </a:effectLst>
                <a:latin typeface="Bahnschrift" pitchFamily="34" charset="0"/>
              </a:rPr>
              <a:t>, Gavra Luca, </a:t>
            </a:r>
            <a:r>
              <a:rPr lang="ro-RO" dirty="0" smtClean="0">
                <a:solidFill>
                  <a:srgbClr val="FFC000"/>
                </a:solidFill>
                <a:effectLst>
                  <a:outerShdw blurRad="38100" dist="38100" dir="2700000" algn="tl">
                    <a:srgbClr val="000000">
                      <a:alpha val="43137"/>
                    </a:srgbClr>
                  </a:outerShdw>
                </a:effectLst>
                <a:latin typeface="Bahnschrift" pitchFamily="34" charset="0"/>
              </a:rPr>
              <a:t>Lazăr Emanuel-Andrei, </a:t>
            </a:r>
            <a:r>
              <a:rPr lang="ro-RO" dirty="0" smtClean="0">
                <a:solidFill>
                  <a:srgbClr val="FFC000"/>
                </a:solidFill>
                <a:effectLst>
                  <a:outerShdw blurRad="38100" dist="38100" dir="2700000" algn="tl">
                    <a:srgbClr val="000000">
                      <a:alpha val="43137"/>
                    </a:srgbClr>
                  </a:outerShdw>
                </a:effectLst>
                <a:latin typeface="Bahnschrift" pitchFamily="34" charset="0"/>
              </a:rPr>
              <a:t>Lăutaru </a:t>
            </a:r>
            <a:r>
              <a:rPr lang="ro-RO" dirty="0" smtClean="0">
                <a:solidFill>
                  <a:srgbClr val="FFC000"/>
                </a:solidFill>
                <a:effectLst>
                  <a:outerShdw blurRad="38100" dist="38100" dir="2700000" algn="tl">
                    <a:srgbClr val="000000">
                      <a:alpha val="43137"/>
                    </a:srgbClr>
                  </a:outerShdw>
                </a:effectLst>
                <a:latin typeface="Bahnschrift" pitchFamily="34" charset="0"/>
              </a:rPr>
              <a:t>Vlad, Magnani Patrick, Militaru Odette-Ioana, Moțiu Radu, Panainte Raluca, Pascu Ștefania, Pătroescu Casian-Valentin, Serafim Miruna, Stulianec Alexandra</a:t>
            </a:r>
            <a:endParaRPr lang="en-US" dirty="0">
              <a:solidFill>
                <a:srgbClr val="FFC000"/>
              </a:solidFill>
              <a:effectLst>
                <a:outerShdw blurRad="38100" dist="38100" dir="2700000" algn="tl">
                  <a:srgbClr val="000000">
                    <a:alpha val="43137"/>
                  </a:srgbClr>
                </a:outerShdw>
              </a:effectLst>
              <a:latin typeface="Bahnschrift" pitchFamily="34" charset="0"/>
            </a:endParaRPr>
          </a:p>
        </p:txBody>
      </p:sp>
    </p:spTree>
    <p:extLst>
      <p:ext uri="{BB962C8B-B14F-4D97-AF65-F5344CB8AC3E}">
        <p14:creationId xmlns:p14="http://schemas.microsoft.com/office/powerpoint/2010/main" val="2948135589"/>
      </p:ext>
    </p:extLst>
  </p:cSld>
  <p:clrMapOvr>
    <a:masterClrMapping/>
  </p:clrMapOvr>
  <mc:AlternateContent xmlns:mc="http://schemas.openxmlformats.org/markup-compatibility/2006" xmlns:p14="http://schemas.microsoft.com/office/powerpoint/2010/main">
    <mc:Choice Requires="p14">
      <p:transition spd="slow" p14:dur="4000" advTm="10000">
        <p14:vortex dir="r"/>
      </p:transition>
    </mc:Choice>
    <mc:Fallback xmlns="">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I. CAUZELE RĂZBOIULUI</a:t>
            </a:r>
            <a:endParaRPr lang="en-US" dirty="0"/>
          </a:p>
        </p:txBody>
      </p:sp>
      <p:sp>
        <p:nvSpPr>
          <p:cNvPr id="3" name="Content Placeholder 2"/>
          <p:cNvSpPr>
            <a:spLocks noGrp="1"/>
          </p:cNvSpPr>
          <p:nvPr>
            <p:ph sz="half" idx="1"/>
          </p:nvPr>
        </p:nvSpPr>
        <p:spPr>
          <a:xfrm>
            <a:off x="304800" y="1600200"/>
            <a:ext cx="4419600" cy="5257800"/>
          </a:xfrm>
        </p:spPr>
        <p:txBody>
          <a:bodyPr>
            <a:normAutofit fontScale="62500" lnSpcReduction="20000"/>
          </a:bodyPr>
          <a:lstStyle/>
          <a:p>
            <a:pPr marL="0" indent="0" algn="just">
              <a:buNone/>
            </a:pPr>
            <a:r>
              <a:rPr lang="fr-FR" dirty="0" smtClean="0"/>
              <a:t>	</a:t>
            </a:r>
            <a:r>
              <a:rPr lang="fr-FR" dirty="0" err="1" smtClean="0"/>
              <a:t>Războiul</a:t>
            </a:r>
            <a:r>
              <a:rPr lang="fr-FR" dirty="0" smtClean="0"/>
              <a:t> de </a:t>
            </a:r>
            <a:r>
              <a:rPr lang="fr-FR" dirty="0" err="1" smtClean="0"/>
              <a:t>Șapte</a:t>
            </a:r>
            <a:r>
              <a:rPr lang="fr-FR" dirty="0" smtClean="0"/>
              <a:t> Ani </a:t>
            </a:r>
            <a:r>
              <a:rPr lang="fr-FR" dirty="0" err="1" smtClean="0"/>
              <a:t>dintre</a:t>
            </a:r>
            <a:r>
              <a:rPr lang="fr-FR" dirty="0" smtClean="0"/>
              <a:t> </a:t>
            </a:r>
            <a:r>
              <a:rPr lang="fr-FR" dirty="0" err="1" smtClean="0"/>
              <a:t>Marea</a:t>
            </a:r>
            <a:r>
              <a:rPr lang="fr-FR" dirty="0" smtClean="0"/>
              <a:t> </a:t>
            </a:r>
            <a:r>
              <a:rPr lang="fr-FR" dirty="0" err="1" smtClean="0"/>
              <a:t>Britanie</a:t>
            </a:r>
            <a:r>
              <a:rPr lang="fr-FR" dirty="0" smtClean="0"/>
              <a:t> </a:t>
            </a:r>
            <a:r>
              <a:rPr lang="fr-FR" dirty="0" err="1" smtClean="0"/>
              <a:t>și</a:t>
            </a:r>
            <a:r>
              <a:rPr lang="fr-FR" dirty="0" smtClean="0"/>
              <a:t> </a:t>
            </a:r>
            <a:r>
              <a:rPr lang="fr-FR" dirty="0" err="1" smtClean="0"/>
              <a:t>Franța</a:t>
            </a:r>
            <a:r>
              <a:rPr lang="fr-FR" dirty="0" smtClean="0"/>
              <a:t> s-a </a:t>
            </a:r>
            <a:r>
              <a:rPr lang="fr-FR" dirty="0" err="1" smtClean="0"/>
              <a:t>încheiat</a:t>
            </a:r>
            <a:r>
              <a:rPr lang="fr-FR" dirty="0" smtClean="0"/>
              <a:t> </a:t>
            </a:r>
            <a:r>
              <a:rPr lang="fr-FR" dirty="0" err="1" smtClean="0"/>
              <a:t>cu</a:t>
            </a:r>
            <a:r>
              <a:rPr lang="fr-FR" dirty="0" smtClean="0"/>
              <a:t> victoria </a:t>
            </a:r>
            <a:r>
              <a:rPr lang="fr-FR" dirty="0" err="1" smtClean="0"/>
              <a:t>britanicilor</a:t>
            </a:r>
            <a:r>
              <a:rPr lang="fr-FR" dirty="0" smtClean="0"/>
              <a:t> </a:t>
            </a:r>
            <a:r>
              <a:rPr lang="fr-FR" dirty="0" err="1" smtClean="0"/>
              <a:t>profund</a:t>
            </a:r>
            <a:r>
              <a:rPr lang="fr-FR" dirty="0" smtClean="0"/>
              <a:t> </a:t>
            </a:r>
            <a:r>
              <a:rPr lang="fr-FR" dirty="0" err="1" smtClean="0"/>
              <a:t>îndatorați</a:t>
            </a:r>
            <a:r>
              <a:rPr lang="fr-FR" dirty="0" smtClean="0"/>
              <a:t>. </a:t>
            </a:r>
            <a:r>
              <a:rPr lang="fr-FR" dirty="0" err="1" smtClean="0"/>
              <a:t>Aceștia</a:t>
            </a:r>
            <a:r>
              <a:rPr lang="fr-FR" dirty="0" smtClean="0"/>
              <a:t> au </a:t>
            </a:r>
            <a:r>
              <a:rPr lang="fr-FR" dirty="0" err="1" smtClean="0"/>
              <a:t>trebuit</a:t>
            </a:r>
            <a:r>
              <a:rPr lang="fr-FR" dirty="0" smtClean="0"/>
              <a:t> </a:t>
            </a:r>
            <a:r>
              <a:rPr lang="fr-FR" dirty="0" err="1" smtClean="0"/>
              <a:t>să</a:t>
            </a:r>
            <a:r>
              <a:rPr lang="fr-FR" dirty="0" smtClean="0"/>
              <a:t> </a:t>
            </a:r>
            <a:r>
              <a:rPr lang="fr-FR" dirty="0" err="1" smtClean="0"/>
              <a:t>recurgă</a:t>
            </a:r>
            <a:r>
              <a:rPr lang="fr-FR" dirty="0" smtClean="0"/>
              <a:t> la </a:t>
            </a:r>
            <a:r>
              <a:rPr lang="fr-FR" dirty="0" err="1" smtClean="0"/>
              <a:t>obținerea</a:t>
            </a:r>
            <a:r>
              <a:rPr lang="fr-FR" dirty="0" smtClean="0"/>
              <a:t> </a:t>
            </a:r>
            <a:r>
              <a:rPr lang="fr-FR" dirty="0" err="1" smtClean="0"/>
              <a:t>veniturilor</a:t>
            </a:r>
            <a:r>
              <a:rPr lang="fr-FR" dirty="0" smtClean="0"/>
              <a:t> </a:t>
            </a:r>
            <a:r>
              <a:rPr lang="fr-FR" dirty="0" err="1" smtClean="0"/>
              <a:t>provenite</a:t>
            </a:r>
            <a:r>
              <a:rPr lang="fr-FR" dirty="0" smtClean="0"/>
              <a:t> </a:t>
            </a:r>
            <a:r>
              <a:rPr lang="fr-FR" dirty="0" err="1" smtClean="0"/>
              <a:t>din</a:t>
            </a:r>
            <a:r>
              <a:rPr lang="fr-FR" dirty="0" smtClean="0"/>
              <a:t> </a:t>
            </a:r>
            <a:r>
              <a:rPr lang="fr-FR" dirty="0" err="1" smtClean="0"/>
              <a:t>colonii</a:t>
            </a:r>
            <a:r>
              <a:rPr lang="fr-FR" dirty="0" smtClean="0"/>
              <a:t>. </a:t>
            </a:r>
            <a:r>
              <a:rPr lang="fr-FR" dirty="0" err="1" smtClean="0"/>
              <a:t>După</a:t>
            </a:r>
            <a:r>
              <a:rPr lang="fr-FR" dirty="0" smtClean="0"/>
              <a:t> </a:t>
            </a:r>
            <a:r>
              <a:rPr lang="fr-FR" dirty="0" err="1" smtClean="0"/>
              <a:t>înfrângerea</a:t>
            </a:r>
            <a:r>
              <a:rPr lang="fr-FR" dirty="0" smtClean="0"/>
              <a:t> </a:t>
            </a:r>
            <a:r>
              <a:rPr lang="fr-FR" dirty="0" err="1" smtClean="0"/>
              <a:t>francezilor</a:t>
            </a:r>
            <a:r>
              <a:rPr lang="fr-FR" dirty="0" smtClean="0"/>
              <a:t>, </a:t>
            </a:r>
            <a:r>
              <a:rPr lang="fr-FR" dirty="0" err="1" smtClean="0"/>
              <a:t>coloniile</a:t>
            </a:r>
            <a:r>
              <a:rPr lang="fr-FR" dirty="0" smtClean="0"/>
              <a:t> au </a:t>
            </a:r>
            <a:r>
              <a:rPr lang="fr-FR" dirty="0" err="1" smtClean="0"/>
              <a:t>devenit</a:t>
            </a:r>
            <a:r>
              <a:rPr lang="fr-FR" dirty="0" smtClean="0"/>
              <a:t> </a:t>
            </a:r>
            <a:r>
              <a:rPr lang="fr-FR" dirty="0" err="1" smtClean="0"/>
              <a:t>tot</a:t>
            </a:r>
            <a:r>
              <a:rPr lang="fr-FR" dirty="0" smtClean="0"/>
              <a:t> mai </a:t>
            </a:r>
            <a:r>
              <a:rPr lang="fr-FR" dirty="0" err="1" smtClean="0"/>
              <a:t>mai</a:t>
            </a:r>
            <a:r>
              <a:rPr lang="fr-FR" dirty="0" smtClean="0"/>
              <a:t> </a:t>
            </a:r>
            <a:r>
              <a:rPr lang="fr-FR" dirty="0" err="1" smtClean="0"/>
              <a:t>puțin</a:t>
            </a:r>
            <a:r>
              <a:rPr lang="fr-FR" dirty="0" smtClean="0"/>
              <a:t> </a:t>
            </a:r>
            <a:r>
              <a:rPr lang="fr-FR" dirty="0" err="1" smtClean="0"/>
              <a:t>dependente</a:t>
            </a:r>
            <a:r>
              <a:rPr lang="fr-FR" dirty="0" smtClean="0"/>
              <a:t> de </a:t>
            </a:r>
            <a:r>
              <a:rPr lang="fr-FR" dirty="0" err="1" smtClean="0"/>
              <a:t>Marea</a:t>
            </a:r>
            <a:r>
              <a:rPr lang="fr-FR" dirty="0" smtClean="0"/>
              <a:t> </a:t>
            </a:r>
            <a:r>
              <a:rPr lang="fr-FR" dirty="0" err="1" smtClean="0"/>
              <a:t>Britanie</a:t>
            </a:r>
            <a:r>
              <a:rPr lang="fr-FR" dirty="0" smtClean="0"/>
              <a:t>.</a:t>
            </a:r>
            <a:endParaRPr lang="en-US" dirty="0" smtClean="0"/>
          </a:p>
          <a:p>
            <a:pPr marL="0" indent="0" algn="just">
              <a:buNone/>
            </a:pPr>
            <a:r>
              <a:rPr lang="fr-FR" dirty="0" smtClean="0"/>
              <a:t> </a:t>
            </a:r>
            <a:endParaRPr lang="en-US" dirty="0" smtClean="0"/>
          </a:p>
          <a:p>
            <a:pPr marL="0" indent="0" algn="just">
              <a:buNone/>
            </a:pPr>
            <a:r>
              <a:rPr lang="fr-FR" dirty="0" smtClean="0"/>
              <a:t>	</a:t>
            </a:r>
            <a:r>
              <a:rPr lang="fr-FR" dirty="0" err="1" smtClean="0"/>
              <a:t>Vistieria</a:t>
            </a:r>
            <a:r>
              <a:rPr lang="fr-FR" dirty="0" smtClean="0"/>
              <a:t> </a:t>
            </a:r>
            <a:r>
              <a:rPr lang="fr-FR" dirty="0" err="1" smtClean="0"/>
              <a:t>britanică</a:t>
            </a:r>
            <a:r>
              <a:rPr lang="fr-FR" dirty="0" smtClean="0"/>
              <a:t> </a:t>
            </a:r>
            <a:r>
              <a:rPr lang="fr-FR" dirty="0" err="1" smtClean="0"/>
              <a:t>avea</a:t>
            </a:r>
            <a:r>
              <a:rPr lang="fr-FR" dirty="0" smtClean="0"/>
              <a:t> </a:t>
            </a:r>
            <a:r>
              <a:rPr lang="fr-FR" dirty="0" err="1" smtClean="0"/>
              <a:t>nevoie</a:t>
            </a:r>
            <a:r>
              <a:rPr lang="fr-FR" dirty="0" smtClean="0"/>
              <a:t> de </a:t>
            </a:r>
            <a:r>
              <a:rPr lang="fr-FR" dirty="0" err="1" smtClean="0"/>
              <a:t>bani</a:t>
            </a:r>
            <a:r>
              <a:rPr lang="fr-FR" dirty="0" smtClean="0"/>
              <a:t>. </a:t>
            </a:r>
            <a:r>
              <a:rPr lang="fr-FR" dirty="0" err="1" smtClean="0"/>
              <a:t>Deficitul</a:t>
            </a:r>
            <a:r>
              <a:rPr lang="fr-FR" dirty="0" smtClean="0"/>
              <a:t> </a:t>
            </a:r>
            <a:r>
              <a:rPr lang="fr-FR" dirty="0" err="1" smtClean="0"/>
              <a:t>bugetar</a:t>
            </a:r>
            <a:r>
              <a:rPr lang="fr-FR" dirty="0" smtClean="0"/>
              <a:t> </a:t>
            </a:r>
            <a:r>
              <a:rPr lang="fr-FR" dirty="0" err="1" smtClean="0"/>
              <a:t>britanic</a:t>
            </a:r>
            <a:r>
              <a:rPr lang="fr-FR" dirty="0" smtClean="0"/>
              <a:t> </a:t>
            </a:r>
            <a:r>
              <a:rPr lang="fr-FR" dirty="0" err="1" smtClean="0"/>
              <a:t>crescuse</a:t>
            </a:r>
            <a:r>
              <a:rPr lang="fr-FR" dirty="0" smtClean="0"/>
              <a:t> </a:t>
            </a:r>
            <a:r>
              <a:rPr lang="fr-FR" dirty="0" err="1" smtClean="0"/>
              <a:t>anual</a:t>
            </a:r>
            <a:r>
              <a:rPr lang="fr-FR" dirty="0" smtClean="0"/>
              <a:t> de la 77 </a:t>
            </a:r>
            <a:r>
              <a:rPr lang="fr-FR" dirty="0" err="1" smtClean="0"/>
              <a:t>milioane</a:t>
            </a:r>
            <a:r>
              <a:rPr lang="fr-FR" dirty="0" smtClean="0"/>
              <a:t> lire </a:t>
            </a:r>
            <a:r>
              <a:rPr lang="fr-FR" dirty="0" err="1" smtClean="0"/>
              <a:t>sterline</a:t>
            </a:r>
            <a:r>
              <a:rPr lang="fr-FR" dirty="0" smtClean="0"/>
              <a:t> </a:t>
            </a:r>
            <a:r>
              <a:rPr lang="fr-FR" dirty="0" err="1" smtClean="0"/>
              <a:t>în</a:t>
            </a:r>
            <a:r>
              <a:rPr lang="fr-FR" dirty="0" smtClean="0"/>
              <a:t> 1755 la 129 </a:t>
            </a:r>
            <a:r>
              <a:rPr lang="fr-FR" dirty="0" err="1" smtClean="0"/>
              <a:t>milioane</a:t>
            </a:r>
            <a:r>
              <a:rPr lang="fr-FR" dirty="0" smtClean="0"/>
              <a:t> lire </a:t>
            </a:r>
            <a:r>
              <a:rPr lang="fr-FR" dirty="0" err="1" smtClean="0"/>
              <a:t>sterline</a:t>
            </a:r>
            <a:r>
              <a:rPr lang="fr-FR" dirty="0" smtClean="0"/>
              <a:t> </a:t>
            </a:r>
            <a:r>
              <a:rPr lang="fr-FR" dirty="0" err="1" smtClean="0"/>
              <a:t>în</a:t>
            </a:r>
            <a:r>
              <a:rPr lang="fr-FR" dirty="0" smtClean="0"/>
              <a:t> 1764. </a:t>
            </a:r>
            <a:r>
              <a:rPr lang="fr-FR" dirty="0" err="1" smtClean="0"/>
              <a:t>Întreținerea</a:t>
            </a:r>
            <a:r>
              <a:rPr lang="fr-FR" dirty="0" smtClean="0"/>
              <a:t> </a:t>
            </a:r>
            <a:r>
              <a:rPr lang="fr-FR" dirty="0" err="1" smtClean="0"/>
              <a:t>corpului</a:t>
            </a:r>
            <a:r>
              <a:rPr lang="fr-FR" dirty="0" smtClean="0"/>
              <a:t> </a:t>
            </a:r>
            <a:r>
              <a:rPr lang="fr-FR" dirty="0" err="1" smtClean="0"/>
              <a:t>militar</a:t>
            </a:r>
            <a:r>
              <a:rPr lang="fr-FR" dirty="0" smtClean="0"/>
              <a:t> </a:t>
            </a:r>
            <a:r>
              <a:rPr lang="fr-FR" dirty="0" err="1" smtClean="0"/>
              <a:t>în</a:t>
            </a:r>
            <a:r>
              <a:rPr lang="fr-FR" dirty="0" smtClean="0"/>
              <a:t> </a:t>
            </a:r>
            <a:r>
              <a:rPr lang="fr-FR" dirty="0" err="1" smtClean="0"/>
              <a:t>colonii</a:t>
            </a:r>
            <a:r>
              <a:rPr lang="fr-FR" dirty="0" smtClean="0"/>
              <a:t> se </a:t>
            </a:r>
            <a:r>
              <a:rPr lang="fr-FR" dirty="0" err="1" smtClean="0"/>
              <a:t>ridică</a:t>
            </a:r>
            <a:r>
              <a:rPr lang="fr-FR" dirty="0" smtClean="0"/>
              <a:t> la 220 000 lire </a:t>
            </a:r>
            <a:r>
              <a:rPr lang="fr-FR" dirty="0" err="1" smtClean="0"/>
              <a:t>anual</a:t>
            </a:r>
            <a:r>
              <a:rPr lang="fr-FR" dirty="0" smtClean="0"/>
              <a:t>. George Grenville, </a:t>
            </a:r>
            <a:r>
              <a:rPr lang="fr-FR" dirty="0" err="1" smtClean="0"/>
              <a:t>cumnatul</a:t>
            </a:r>
            <a:r>
              <a:rPr lang="fr-FR" dirty="0" smtClean="0"/>
              <a:t> lui William Pitt, a </a:t>
            </a:r>
            <a:r>
              <a:rPr lang="fr-FR" dirty="0" err="1" smtClean="0"/>
              <a:t>preluat</a:t>
            </a:r>
            <a:r>
              <a:rPr lang="fr-FR" dirty="0" smtClean="0"/>
              <a:t> </a:t>
            </a:r>
            <a:r>
              <a:rPr lang="fr-FR" dirty="0" err="1" smtClean="0"/>
              <a:t>misiunea</a:t>
            </a:r>
            <a:r>
              <a:rPr lang="fr-FR" dirty="0" smtClean="0"/>
              <a:t> de a </a:t>
            </a:r>
            <a:r>
              <a:rPr lang="fr-FR" dirty="0" err="1" smtClean="0"/>
              <a:t>echilibra</a:t>
            </a:r>
            <a:r>
              <a:rPr lang="fr-FR" dirty="0" smtClean="0"/>
              <a:t> </a:t>
            </a:r>
            <a:r>
              <a:rPr lang="fr-FR" dirty="0" err="1" smtClean="0"/>
              <a:t>bugetul</a:t>
            </a:r>
            <a:r>
              <a:rPr lang="fr-FR" dirty="0" smtClean="0"/>
              <a:t> </a:t>
            </a:r>
            <a:r>
              <a:rPr lang="fr-FR" dirty="0" err="1" smtClean="0"/>
              <a:t>britanic</a:t>
            </a:r>
            <a:r>
              <a:rPr lang="fr-FR" dirty="0" smtClean="0"/>
              <a:t> </a:t>
            </a:r>
            <a:r>
              <a:rPr lang="fr-FR" dirty="0" err="1" smtClean="0"/>
              <a:t>după</a:t>
            </a:r>
            <a:r>
              <a:rPr lang="fr-FR" dirty="0" smtClean="0"/>
              <a:t> ce a </a:t>
            </a:r>
            <a:r>
              <a:rPr lang="fr-FR" dirty="0" err="1" smtClean="0"/>
              <a:t>fost</a:t>
            </a:r>
            <a:r>
              <a:rPr lang="fr-FR" dirty="0" smtClean="0"/>
              <a:t> </a:t>
            </a:r>
            <a:r>
              <a:rPr lang="fr-FR" dirty="0" err="1" smtClean="0"/>
              <a:t>numit</a:t>
            </a:r>
            <a:r>
              <a:rPr lang="fr-FR" dirty="0" smtClean="0"/>
              <a:t> premier </a:t>
            </a:r>
            <a:r>
              <a:rPr lang="fr-FR" dirty="0" err="1" smtClean="0"/>
              <a:t>în</a:t>
            </a:r>
            <a:r>
              <a:rPr lang="fr-FR" dirty="0" smtClean="0"/>
              <a:t> 1763. A </a:t>
            </a:r>
            <a:r>
              <a:rPr lang="fr-FR" dirty="0" err="1" smtClean="0"/>
              <a:t>cercetat</a:t>
            </a:r>
            <a:r>
              <a:rPr lang="fr-FR" dirty="0" smtClean="0"/>
              <a:t> </a:t>
            </a:r>
            <a:r>
              <a:rPr lang="fr-FR" dirty="0" err="1" smtClean="0"/>
              <a:t>modalitățile</a:t>
            </a:r>
            <a:r>
              <a:rPr lang="fr-FR" dirty="0" smtClean="0"/>
              <a:t> de a </a:t>
            </a:r>
            <a:r>
              <a:rPr lang="fr-FR" dirty="0" err="1" smtClean="0"/>
              <a:t>obține</a:t>
            </a:r>
            <a:r>
              <a:rPr lang="fr-FR" dirty="0" smtClean="0"/>
              <a:t> </a:t>
            </a:r>
            <a:r>
              <a:rPr lang="fr-FR" dirty="0" err="1" smtClean="0"/>
              <a:t>venituri</a:t>
            </a:r>
            <a:r>
              <a:rPr lang="fr-FR" dirty="0" smtClean="0"/>
              <a:t> </a:t>
            </a:r>
            <a:r>
              <a:rPr lang="fr-FR" dirty="0" err="1" smtClean="0"/>
              <a:t>din</a:t>
            </a:r>
            <a:r>
              <a:rPr lang="fr-FR" dirty="0" smtClean="0"/>
              <a:t> </a:t>
            </a:r>
            <a:r>
              <a:rPr lang="fr-FR" dirty="0" err="1" smtClean="0"/>
              <a:t>America</a:t>
            </a:r>
            <a:r>
              <a:rPr lang="fr-FR" dirty="0" smtClean="0"/>
              <a:t>, </a:t>
            </a:r>
            <a:r>
              <a:rPr lang="fr-FR" dirty="0" err="1" smtClean="0"/>
              <a:t>constatând</a:t>
            </a:r>
            <a:r>
              <a:rPr lang="fr-FR" dirty="0" smtClean="0"/>
              <a:t> </a:t>
            </a:r>
            <a:r>
              <a:rPr lang="fr-FR" dirty="0" err="1" smtClean="0"/>
              <a:t>eficiența</a:t>
            </a:r>
            <a:r>
              <a:rPr lang="fr-FR" dirty="0" smtClean="0"/>
              <a:t> </a:t>
            </a:r>
            <a:r>
              <a:rPr lang="fr-FR" dirty="0" err="1" smtClean="0"/>
              <a:t>activitǎților</a:t>
            </a:r>
            <a:r>
              <a:rPr lang="fr-FR" dirty="0" smtClean="0"/>
              <a:t> </a:t>
            </a:r>
            <a:r>
              <a:rPr lang="fr-FR" dirty="0" err="1" smtClean="0"/>
              <a:t>contrabandiștilor</a:t>
            </a:r>
            <a:r>
              <a:rPr lang="fr-FR" dirty="0" smtClean="0"/>
              <a:t> </a:t>
            </a:r>
            <a:r>
              <a:rPr lang="fr-FR" dirty="0" err="1" smtClean="0"/>
              <a:t>americani</a:t>
            </a:r>
            <a:r>
              <a:rPr lang="fr-FR" dirty="0" smtClean="0"/>
              <a:t>, </a:t>
            </a:r>
            <a:r>
              <a:rPr lang="fr-FR" dirty="0" err="1" smtClean="0"/>
              <a:t>taxele</a:t>
            </a:r>
            <a:r>
              <a:rPr lang="fr-FR" dirty="0" smtClean="0"/>
              <a:t> </a:t>
            </a:r>
            <a:r>
              <a:rPr lang="fr-FR" dirty="0" err="1" smtClean="0"/>
              <a:t>vamale</a:t>
            </a:r>
            <a:r>
              <a:rPr lang="fr-FR" dirty="0" smtClean="0"/>
              <a:t> </a:t>
            </a:r>
            <a:r>
              <a:rPr lang="fr-FR" dirty="0" err="1" smtClean="0"/>
              <a:t>încasate</a:t>
            </a:r>
            <a:r>
              <a:rPr lang="fr-FR" dirty="0" smtClean="0"/>
              <a:t> </a:t>
            </a:r>
            <a:r>
              <a:rPr lang="fr-FR" dirty="0" err="1" smtClean="0"/>
              <a:t>coborând</a:t>
            </a:r>
            <a:r>
              <a:rPr lang="fr-FR" dirty="0" smtClean="0"/>
              <a:t> la 1800 de lire </a:t>
            </a:r>
            <a:r>
              <a:rPr lang="fr-FR" dirty="0" err="1" smtClean="0"/>
              <a:t>anual</a:t>
            </a:r>
            <a:r>
              <a:rPr lang="fr-FR" dirty="0" smtClean="0"/>
              <a:t>.</a:t>
            </a:r>
            <a:endParaRPr lang="en-US" dirty="0" smtClean="0"/>
          </a:p>
          <a:p>
            <a:pPr marL="0" indent="0" algn="just">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3000" y="2057400"/>
            <a:ext cx="4038600" cy="3241122"/>
          </a:xfrm>
        </p:spPr>
      </p:pic>
    </p:spTree>
    <p:extLst>
      <p:ext uri="{BB962C8B-B14F-4D97-AF65-F5344CB8AC3E}">
        <p14:creationId xmlns:p14="http://schemas.microsoft.com/office/powerpoint/2010/main" val="700187347"/>
      </p:ext>
    </p:extLst>
  </p:cSld>
  <p:clrMapOvr>
    <a:masterClrMapping/>
  </p:clrMapOvr>
  <p:transition spd="slow" advTm="10000">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 LEGEA ZAHĂRULUI (1)</a:t>
            </a:r>
            <a:br>
              <a:rPr lang="ro-RO" dirty="0" smtClean="0"/>
            </a:br>
            <a:r>
              <a:rPr lang="ro-RO" dirty="0"/>
              <a:t/>
            </a:r>
            <a:br>
              <a:rPr lang="ro-RO" dirty="0"/>
            </a:b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4200" y="1003300"/>
            <a:ext cx="2794000" cy="4178300"/>
          </a:xfrm>
        </p:spPr>
      </p:pic>
      <p:sp>
        <p:nvSpPr>
          <p:cNvPr id="4" name="Text Placeholder 3"/>
          <p:cNvSpPr>
            <a:spLocks noGrp="1"/>
          </p:cNvSpPr>
          <p:nvPr>
            <p:ph type="body" sz="half" idx="2"/>
          </p:nvPr>
        </p:nvSpPr>
        <p:spPr>
          <a:xfrm>
            <a:off x="457200" y="1143000"/>
            <a:ext cx="4648200" cy="5575300"/>
          </a:xfrm>
        </p:spPr>
        <p:txBody>
          <a:bodyPr>
            <a:normAutofit fontScale="92500"/>
          </a:bodyPr>
          <a:lstStyle/>
          <a:p>
            <a:pPr algn="just"/>
            <a:r>
              <a:rPr lang="fr-FR" dirty="0"/>
              <a:t>	</a:t>
            </a:r>
            <a:r>
              <a:rPr lang="fr-FR" dirty="0" smtClean="0"/>
              <a:t>La </a:t>
            </a:r>
            <a:r>
              <a:rPr lang="fr-FR" dirty="0" err="1"/>
              <a:t>propunerea</a:t>
            </a:r>
            <a:r>
              <a:rPr lang="fr-FR" dirty="0"/>
              <a:t> sa, </a:t>
            </a:r>
            <a:r>
              <a:rPr lang="fr-FR" dirty="0" err="1"/>
              <a:t>Parlamentul</a:t>
            </a:r>
            <a:r>
              <a:rPr lang="fr-FR" dirty="0"/>
              <a:t> </a:t>
            </a:r>
            <a:r>
              <a:rPr lang="fr-FR" dirty="0" err="1"/>
              <a:t>britanic</a:t>
            </a:r>
            <a:r>
              <a:rPr lang="fr-FR" dirty="0"/>
              <a:t> a </a:t>
            </a:r>
            <a:r>
              <a:rPr lang="fr-FR" dirty="0" err="1"/>
              <a:t>adoptat</a:t>
            </a:r>
            <a:r>
              <a:rPr lang="fr-FR" dirty="0"/>
              <a:t> </a:t>
            </a:r>
            <a:r>
              <a:rPr lang="fr-FR" dirty="0" err="1"/>
              <a:t>în</a:t>
            </a:r>
            <a:r>
              <a:rPr lang="fr-FR" dirty="0"/>
              <a:t> </a:t>
            </a:r>
            <a:r>
              <a:rPr lang="fr-FR" dirty="0" err="1"/>
              <a:t>aprilie</a:t>
            </a:r>
            <a:r>
              <a:rPr lang="fr-FR" dirty="0"/>
              <a:t> 1764 </a:t>
            </a:r>
            <a:r>
              <a:rPr lang="fr-FR" dirty="0" err="1"/>
              <a:t>Legea</a:t>
            </a:r>
            <a:r>
              <a:rPr lang="fr-FR" dirty="0"/>
              <a:t> </a:t>
            </a:r>
            <a:r>
              <a:rPr lang="fr-FR" dirty="0" err="1"/>
              <a:t>Venitului</a:t>
            </a:r>
            <a:r>
              <a:rPr lang="fr-FR" dirty="0"/>
              <a:t> American (American Revenue </a:t>
            </a:r>
            <a:r>
              <a:rPr lang="fr-FR" dirty="0" err="1"/>
              <a:t>Act</a:t>
            </a:r>
            <a:r>
              <a:rPr lang="fr-FR" dirty="0"/>
              <a:t>, </a:t>
            </a:r>
            <a:r>
              <a:rPr lang="fr-FR" dirty="0" err="1"/>
              <a:t>cunoscut</a:t>
            </a:r>
            <a:r>
              <a:rPr lang="fr-FR" dirty="0"/>
              <a:t> ca </a:t>
            </a:r>
            <a:r>
              <a:rPr lang="fr-FR" dirty="0" err="1"/>
              <a:t>și</a:t>
            </a:r>
            <a:r>
              <a:rPr lang="fr-FR" dirty="0"/>
              <a:t> </a:t>
            </a:r>
            <a:r>
              <a:rPr lang="fr-FR" dirty="0" err="1"/>
              <a:t>Sugar</a:t>
            </a:r>
            <a:r>
              <a:rPr lang="fr-FR" dirty="0"/>
              <a:t> </a:t>
            </a:r>
            <a:r>
              <a:rPr lang="fr-FR" dirty="0" err="1"/>
              <a:t>Act</a:t>
            </a:r>
            <a:r>
              <a:rPr lang="fr-FR" dirty="0"/>
              <a:t>), </a:t>
            </a:r>
            <a:r>
              <a:rPr lang="fr-FR" dirty="0" err="1"/>
              <a:t>comercianții</a:t>
            </a:r>
            <a:r>
              <a:rPr lang="fr-FR" dirty="0"/>
              <a:t> </a:t>
            </a:r>
            <a:r>
              <a:rPr lang="fr-FR" dirty="0" err="1"/>
              <a:t>coloniali</a:t>
            </a:r>
            <a:r>
              <a:rPr lang="fr-FR" dirty="0"/>
              <a:t> </a:t>
            </a:r>
            <a:r>
              <a:rPr lang="fr-FR" dirty="0" err="1"/>
              <a:t>fiind</a:t>
            </a:r>
            <a:r>
              <a:rPr lang="fr-FR" dirty="0"/>
              <a:t> </a:t>
            </a:r>
            <a:r>
              <a:rPr lang="fr-FR" dirty="0" err="1"/>
              <a:t>obligați</a:t>
            </a:r>
            <a:r>
              <a:rPr lang="fr-FR" dirty="0"/>
              <a:t> </a:t>
            </a:r>
            <a:r>
              <a:rPr lang="fr-FR" dirty="0" err="1"/>
              <a:t>să</a:t>
            </a:r>
            <a:r>
              <a:rPr lang="fr-FR" dirty="0"/>
              <a:t> </a:t>
            </a:r>
            <a:r>
              <a:rPr lang="fr-FR" dirty="0" err="1"/>
              <a:t>plătească</a:t>
            </a:r>
            <a:r>
              <a:rPr lang="fr-FR" dirty="0"/>
              <a:t> o </a:t>
            </a:r>
            <a:r>
              <a:rPr lang="fr-FR" dirty="0" err="1"/>
              <a:t>taxă</a:t>
            </a:r>
            <a:r>
              <a:rPr lang="fr-FR" dirty="0"/>
              <a:t> de </a:t>
            </a:r>
            <a:r>
              <a:rPr lang="fr-FR" dirty="0" err="1"/>
              <a:t>șase</a:t>
            </a:r>
            <a:r>
              <a:rPr lang="fr-FR" dirty="0"/>
              <a:t> pence </a:t>
            </a:r>
            <a:r>
              <a:rPr lang="fr-FR" dirty="0" err="1"/>
              <a:t>pe</a:t>
            </a:r>
            <a:r>
              <a:rPr lang="fr-FR" dirty="0"/>
              <a:t> galon la </a:t>
            </a:r>
            <a:r>
              <a:rPr lang="fr-FR" dirty="0" err="1"/>
              <a:t>importul</a:t>
            </a:r>
            <a:r>
              <a:rPr lang="fr-FR" dirty="0"/>
              <a:t> de </a:t>
            </a:r>
            <a:r>
              <a:rPr lang="fr-FR" dirty="0" err="1"/>
              <a:t>melasă</a:t>
            </a:r>
            <a:r>
              <a:rPr lang="fr-FR" dirty="0"/>
              <a:t> </a:t>
            </a:r>
            <a:r>
              <a:rPr lang="fr-FR" dirty="0" err="1"/>
              <a:t>străinǎ</a:t>
            </a:r>
            <a:r>
              <a:rPr lang="fr-FR" dirty="0"/>
              <a:t>. </a:t>
            </a:r>
            <a:r>
              <a:rPr lang="fr-FR" dirty="0" err="1"/>
              <a:t>Din</a:t>
            </a:r>
            <a:r>
              <a:rPr lang="fr-FR" dirty="0"/>
              <a:t> </a:t>
            </a:r>
            <a:r>
              <a:rPr lang="fr-FR" dirty="0" err="1"/>
              <a:t>cauza</a:t>
            </a:r>
            <a:r>
              <a:rPr lang="fr-FR" dirty="0"/>
              <a:t> </a:t>
            </a:r>
            <a:r>
              <a:rPr lang="fr-FR" dirty="0" err="1"/>
              <a:t>corupției</a:t>
            </a:r>
            <a:r>
              <a:rPr lang="fr-FR" dirty="0"/>
              <a:t>, au </a:t>
            </a:r>
            <a:r>
              <a:rPr lang="fr-FR" dirty="0" err="1"/>
              <a:t>anulat</a:t>
            </a:r>
            <a:r>
              <a:rPr lang="fr-FR" dirty="0"/>
              <a:t> </a:t>
            </a:r>
            <a:r>
              <a:rPr lang="fr-FR" dirty="0" err="1"/>
              <a:t>în</a:t>
            </a:r>
            <a:r>
              <a:rPr lang="fr-FR" dirty="0"/>
              <a:t> mare parte </a:t>
            </a:r>
            <a:r>
              <a:rPr lang="fr-FR" dirty="0" err="1"/>
              <a:t>impozitele</a:t>
            </a:r>
            <a:r>
              <a:rPr lang="fr-FR" dirty="0"/>
              <a:t> </a:t>
            </a:r>
            <a:r>
              <a:rPr lang="fr-FR" dirty="0" err="1"/>
              <a:t>și</a:t>
            </a:r>
            <a:r>
              <a:rPr lang="fr-FR" dirty="0"/>
              <a:t> </a:t>
            </a:r>
            <a:r>
              <a:rPr lang="fr-FR" dirty="0" err="1"/>
              <a:t>subcotat</a:t>
            </a:r>
            <a:r>
              <a:rPr lang="fr-FR" dirty="0"/>
              <a:t> taxa </a:t>
            </a:r>
            <a:r>
              <a:rPr lang="fr-FR" dirty="0" err="1"/>
              <a:t>pentru</a:t>
            </a:r>
            <a:r>
              <a:rPr lang="fr-FR" dirty="0"/>
              <a:t> ca </a:t>
            </a:r>
            <a:r>
              <a:rPr lang="fr-FR" dirty="0" err="1"/>
              <a:t>produsul</a:t>
            </a:r>
            <a:r>
              <a:rPr lang="fr-FR" dirty="0"/>
              <a:t> </a:t>
            </a:r>
            <a:r>
              <a:rPr lang="fr-FR" dirty="0" err="1"/>
              <a:t>englez</a:t>
            </a:r>
            <a:r>
              <a:rPr lang="fr-FR" dirty="0"/>
              <a:t> </a:t>
            </a:r>
            <a:r>
              <a:rPr lang="fr-FR" dirty="0" err="1"/>
              <a:t>sǎ</a:t>
            </a:r>
            <a:r>
              <a:rPr lang="fr-FR" dirty="0"/>
              <a:t> fie mai </a:t>
            </a:r>
            <a:r>
              <a:rPr lang="fr-FR" dirty="0" err="1"/>
              <a:t>ieftin</a:t>
            </a:r>
            <a:r>
              <a:rPr lang="fr-FR" dirty="0"/>
              <a:t> </a:t>
            </a:r>
            <a:r>
              <a:rPr lang="fr-FR" dirty="0" err="1"/>
              <a:t>decât</a:t>
            </a:r>
            <a:r>
              <a:rPr lang="fr-FR" dirty="0"/>
              <a:t> </a:t>
            </a:r>
            <a:r>
              <a:rPr lang="fr-FR" dirty="0" err="1"/>
              <a:t>cel</a:t>
            </a:r>
            <a:r>
              <a:rPr lang="fr-FR" dirty="0"/>
              <a:t> </a:t>
            </a:r>
            <a:r>
              <a:rPr lang="fr-FR" dirty="0" err="1"/>
              <a:t>francez</a:t>
            </a:r>
            <a:r>
              <a:rPr lang="fr-FR" dirty="0"/>
              <a:t>. Se </a:t>
            </a:r>
            <a:r>
              <a:rPr lang="fr-FR" dirty="0" err="1"/>
              <a:t>privilegia</a:t>
            </a:r>
            <a:r>
              <a:rPr lang="fr-FR" dirty="0"/>
              <a:t> </a:t>
            </a:r>
            <a:r>
              <a:rPr lang="fr-FR" dirty="0" err="1"/>
              <a:t>importul</a:t>
            </a:r>
            <a:r>
              <a:rPr lang="fr-FR" dirty="0"/>
              <a:t> de </a:t>
            </a:r>
            <a:r>
              <a:rPr lang="fr-FR" dirty="0" err="1"/>
              <a:t>zahăr</a:t>
            </a:r>
            <a:r>
              <a:rPr lang="fr-FR" dirty="0"/>
              <a:t> </a:t>
            </a:r>
            <a:r>
              <a:rPr lang="fr-FR" dirty="0" err="1"/>
              <a:t>din</a:t>
            </a:r>
            <a:r>
              <a:rPr lang="fr-FR" dirty="0"/>
              <a:t> </a:t>
            </a:r>
            <a:r>
              <a:rPr lang="fr-FR" dirty="0" err="1"/>
              <a:t>Antilele</a:t>
            </a:r>
            <a:r>
              <a:rPr lang="fr-FR" dirty="0"/>
              <a:t> </a:t>
            </a:r>
            <a:r>
              <a:rPr lang="fr-FR" dirty="0" err="1"/>
              <a:t>Britanice</a:t>
            </a:r>
            <a:r>
              <a:rPr lang="fr-FR" dirty="0"/>
              <a:t> </a:t>
            </a:r>
            <a:r>
              <a:rPr lang="fr-FR" dirty="0" err="1"/>
              <a:t>și</a:t>
            </a:r>
            <a:r>
              <a:rPr lang="fr-FR" dirty="0"/>
              <a:t> </a:t>
            </a:r>
            <a:r>
              <a:rPr lang="fr-FR" dirty="0" err="1"/>
              <a:t>era</a:t>
            </a:r>
            <a:r>
              <a:rPr lang="fr-FR" dirty="0"/>
              <a:t> </a:t>
            </a:r>
            <a:r>
              <a:rPr lang="fr-FR" dirty="0" err="1"/>
              <a:t>prohibit</a:t>
            </a:r>
            <a:r>
              <a:rPr lang="fr-FR" dirty="0"/>
              <a:t> </a:t>
            </a:r>
            <a:r>
              <a:rPr lang="fr-FR" dirty="0" err="1"/>
              <a:t>importul</a:t>
            </a:r>
            <a:r>
              <a:rPr lang="fr-FR" dirty="0"/>
              <a:t> </a:t>
            </a:r>
            <a:r>
              <a:rPr lang="fr-FR" dirty="0" err="1"/>
              <a:t>zahărului</a:t>
            </a:r>
            <a:r>
              <a:rPr lang="fr-FR" dirty="0"/>
              <a:t> </a:t>
            </a:r>
            <a:r>
              <a:rPr lang="fr-FR" dirty="0" err="1"/>
              <a:t>din</a:t>
            </a:r>
            <a:r>
              <a:rPr lang="fr-FR" dirty="0"/>
              <a:t> </a:t>
            </a:r>
            <a:r>
              <a:rPr lang="fr-FR" dirty="0" err="1"/>
              <a:t>Antilele</a:t>
            </a:r>
            <a:r>
              <a:rPr lang="fr-FR" dirty="0"/>
              <a:t> </a:t>
            </a:r>
            <a:r>
              <a:rPr lang="fr-FR" dirty="0" err="1"/>
              <a:t>Franceze</a:t>
            </a:r>
            <a:r>
              <a:rPr lang="fr-FR" dirty="0"/>
              <a:t>. Se </a:t>
            </a:r>
            <a:r>
              <a:rPr lang="fr-FR" dirty="0" err="1"/>
              <a:t>aplicau</a:t>
            </a:r>
            <a:r>
              <a:rPr lang="fr-FR" dirty="0"/>
              <a:t> </a:t>
            </a:r>
            <a:r>
              <a:rPr lang="fr-FR" dirty="0" err="1"/>
              <a:t>noi</a:t>
            </a:r>
            <a:r>
              <a:rPr lang="fr-FR" dirty="0"/>
              <a:t> taxe </a:t>
            </a:r>
            <a:r>
              <a:rPr lang="fr-FR" dirty="0" err="1"/>
              <a:t>pe</a:t>
            </a:r>
            <a:r>
              <a:rPr lang="fr-FR" dirty="0"/>
              <a:t> </a:t>
            </a:r>
            <a:r>
              <a:rPr lang="fr-FR" dirty="0" err="1"/>
              <a:t>produsele</a:t>
            </a:r>
            <a:r>
              <a:rPr lang="fr-FR" dirty="0"/>
              <a:t> textile </a:t>
            </a:r>
            <a:r>
              <a:rPr lang="fr-FR" dirty="0" err="1"/>
              <a:t>străine</a:t>
            </a:r>
            <a:r>
              <a:rPr lang="fr-FR" dirty="0"/>
              <a:t>, </a:t>
            </a:r>
            <a:r>
              <a:rPr lang="fr-FR" dirty="0" err="1"/>
              <a:t>pe</a:t>
            </a:r>
            <a:r>
              <a:rPr lang="fr-FR" dirty="0"/>
              <a:t> </a:t>
            </a:r>
            <a:r>
              <a:rPr lang="fr-FR" dirty="0" err="1"/>
              <a:t>cafea</a:t>
            </a:r>
            <a:r>
              <a:rPr lang="fr-FR" dirty="0"/>
              <a:t>, indigo, </a:t>
            </a:r>
            <a:r>
              <a:rPr lang="fr-FR" dirty="0" err="1"/>
              <a:t>vinurile</a:t>
            </a:r>
            <a:r>
              <a:rPr lang="fr-FR" dirty="0"/>
              <a:t> de Madeira </a:t>
            </a:r>
            <a:r>
              <a:rPr lang="fr-FR" dirty="0" err="1"/>
              <a:t>importate</a:t>
            </a:r>
            <a:r>
              <a:rPr lang="fr-FR" dirty="0"/>
              <a:t>, </a:t>
            </a:r>
            <a:r>
              <a:rPr lang="fr-FR" dirty="0" err="1"/>
              <a:t>fiind</a:t>
            </a:r>
            <a:r>
              <a:rPr lang="fr-FR" dirty="0"/>
              <a:t> </a:t>
            </a:r>
            <a:r>
              <a:rPr lang="fr-FR" dirty="0" err="1"/>
              <a:t>sporite</a:t>
            </a:r>
            <a:r>
              <a:rPr lang="fr-FR" dirty="0"/>
              <a:t> </a:t>
            </a:r>
            <a:r>
              <a:rPr lang="fr-FR" dirty="0" err="1"/>
              <a:t>taxele</a:t>
            </a:r>
            <a:r>
              <a:rPr lang="fr-FR" dirty="0"/>
              <a:t> </a:t>
            </a:r>
            <a:r>
              <a:rPr lang="fr-FR" dirty="0" err="1"/>
              <a:t>vamale</a:t>
            </a:r>
            <a:r>
              <a:rPr lang="fr-FR" dirty="0"/>
              <a:t> la </a:t>
            </a:r>
            <a:r>
              <a:rPr lang="fr-FR" dirty="0" err="1"/>
              <a:t>toate</a:t>
            </a:r>
            <a:r>
              <a:rPr lang="fr-FR" dirty="0"/>
              <a:t> </a:t>
            </a:r>
            <a:r>
              <a:rPr lang="fr-FR" dirty="0" err="1"/>
              <a:t>produsele</a:t>
            </a:r>
            <a:r>
              <a:rPr lang="fr-FR" dirty="0"/>
              <a:t> </a:t>
            </a:r>
            <a:r>
              <a:rPr lang="fr-FR" dirty="0" err="1"/>
              <a:t>străine</a:t>
            </a:r>
            <a:r>
              <a:rPr lang="fr-FR" dirty="0"/>
              <a:t> </a:t>
            </a:r>
            <a:r>
              <a:rPr lang="fr-FR" dirty="0" err="1"/>
              <a:t>reîncărcate</a:t>
            </a:r>
            <a:r>
              <a:rPr lang="fr-FR" dirty="0"/>
              <a:t> </a:t>
            </a:r>
            <a:r>
              <a:rPr lang="fr-FR" dirty="0" err="1"/>
              <a:t>în</a:t>
            </a:r>
            <a:r>
              <a:rPr lang="fr-FR" dirty="0"/>
              <a:t> </a:t>
            </a:r>
            <a:r>
              <a:rPr lang="fr-FR" dirty="0" err="1"/>
              <a:t>Anglia</a:t>
            </a:r>
            <a:r>
              <a:rPr lang="fr-FR" dirty="0"/>
              <a:t>. Se </a:t>
            </a:r>
            <a:r>
              <a:rPr lang="fr-FR" dirty="0" err="1"/>
              <a:t>interzicea</a:t>
            </a:r>
            <a:r>
              <a:rPr lang="fr-FR" dirty="0"/>
              <a:t> </a:t>
            </a:r>
            <a:r>
              <a:rPr lang="fr-FR" dirty="0" err="1"/>
              <a:t>importul</a:t>
            </a:r>
            <a:r>
              <a:rPr lang="fr-FR" dirty="0"/>
              <a:t> de rom </a:t>
            </a:r>
            <a:r>
              <a:rPr lang="fr-FR" dirty="0" err="1"/>
              <a:t>și</a:t>
            </a:r>
            <a:r>
              <a:rPr lang="fr-FR" dirty="0"/>
              <a:t> de </a:t>
            </a:r>
            <a:r>
              <a:rPr lang="fr-FR" dirty="0" err="1"/>
              <a:t>vinuri</a:t>
            </a:r>
            <a:r>
              <a:rPr lang="fr-FR" dirty="0"/>
              <a:t> </a:t>
            </a:r>
            <a:r>
              <a:rPr lang="fr-FR" dirty="0" err="1"/>
              <a:t>franceze</a:t>
            </a:r>
            <a:r>
              <a:rPr lang="fr-FR" dirty="0"/>
              <a:t> </a:t>
            </a:r>
            <a:r>
              <a:rPr lang="fr-FR" dirty="0" err="1"/>
              <a:t>în</a:t>
            </a:r>
            <a:r>
              <a:rPr lang="fr-FR" dirty="0"/>
              <a:t> </a:t>
            </a:r>
            <a:r>
              <a:rPr lang="fr-FR" dirty="0" err="1"/>
              <a:t>colonii</a:t>
            </a:r>
            <a:r>
              <a:rPr lang="fr-FR" dirty="0"/>
              <a:t>. Se </a:t>
            </a:r>
            <a:r>
              <a:rPr lang="fr-FR" dirty="0" err="1"/>
              <a:t>prevedea</a:t>
            </a:r>
            <a:r>
              <a:rPr lang="fr-FR" dirty="0"/>
              <a:t> ca </a:t>
            </a:r>
            <a:r>
              <a:rPr lang="fr-FR" dirty="0" err="1"/>
              <a:t>legea</a:t>
            </a:r>
            <a:r>
              <a:rPr lang="fr-FR" dirty="0"/>
              <a:t> </a:t>
            </a:r>
            <a:r>
              <a:rPr lang="fr-FR" dirty="0" err="1"/>
              <a:t>să</a:t>
            </a:r>
            <a:r>
              <a:rPr lang="fr-FR" dirty="0"/>
              <a:t> </a:t>
            </a:r>
            <a:r>
              <a:rPr lang="fr-FR" dirty="0" err="1"/>
              <a:t>aducă</a:t>
            </a:r>
            <a:r>
              <a:rPr lang="fr-FR" dirty="0"/>
              <a:t> 45 000 de lire </a:t>
            </a:r>
            <a:r>
              <a:rPr lang="fr-FR" dirty="0" err="1"/>
              <a:t>anual</a:t>
            </a:r>
            <a:r>
              <a:rPr lang="fr-FR" dirty="0"/>
              <a:t> </a:t>
            </a:r>
            <a:r>
              <a:rPr lang="fr-FR" dirty="0" err="1"/>
              <a:t>bugetului</a:t>
            </a:r>
            <a:r>
              <a:rPr lang="fr-FR" dirty="0"/>
              <a:t>, </a:t>
            </a:r>
            <a:r>
              <a:rPr lang="fr-FR" dirty="0" err="1"/>
              <a:t>iar</a:t>
            </a:r>
            <a:r>
              <a:rPr lang="fr-FR" dirty="0"/>
              <a:t> </a:t>
            </a:r>
            <a:r>
              <a:rPr lang="fr-FR" dirty="0" err="1"/>
              <a:t>negustorilor</a:t>
            </a:r>
            <a:r>
              <a:rPr lang="fr-FR" dirty="0"/>
              <a:t> </a:t>
            </a:r>
            <a:r>
              <a:rPr lang="fr-FR" dirty="0" err="1"/>
              <a:t>și</a:t>
            </a:r>
            <a:r>
              <a:rPr lang="fr-FR" dirty="0"/>
              <a:t> </a:t>
            </a:r>
            <a:r>
              <a:rPr lang="fr-FR" dirty="0" err="1"/>
              <a:t>industriașilor</a:t>
            </a:r>
            <a:r>
              <a:rPr lang="fr-FR" dirty="0"/>
              <a:t> </a:t>
            </a:r>
            <a:r>
              <a:rPr lang="fr-FR" dirty="0" err="1"/>
              <a:t>britanici</a:t>
            </a:r>
            <a:r>
              <a:rPr lang="fr-FR" dirty="0"/>
              <a:t>, </a:t>
            </a:r>
            <a:r>
              <a:rPr lang="fr-FR" dirty="0" err="1"/>
              <a:t>noi</a:t>
            </a:r>
            <a:r>
              <a:rPr lang="fr-FR" dirty="0"/>
              <a:t> </a:t>
            </a:r>
            <a:r>
              <a:rPr lang="fr-FR" dirty="0" err="1"/>
              <a:t>beneficii</a:t>
            </a:r>
            <a:r>
              <a:rPr lang="fr-FR" dirty="0" smtClean="0"/>
              <a:t>. </a:t>
            </a:r>
            <a:r>
              <a:rPr lang="fr-FR" dirty="0" err="1"/>
              <a:t>Legea</a:t>
            </a:r>
            <a:r>
              <a:rPr lang="fr-FR" dirty="0"/>
              <a:t> </a:t>
            </a:r>
            <a:r>
              <a:rPr lang="fr-FR" dirty="0" err="1"/>
              <a:t>Zahărului</a:t>
            </a:r>
            <a:r>
              <a:rPr lang="fr-FR" dirty="0"/>
              <a:t> a </a:t>
            </a:r>
            <a:r>
              <a:rPr lang="fr-FR" dirty="0" err="1"/>
              <a:t>fost</a:t>
            </a:r>
            <a:r>
              <a:rPr lang="fr-FR" dirty="0"/>
              <a:t> </a:t>
            </a:r>
            <a:r>
              <a:rPr lang="fr-FR" dirty="0" err="1"/>
              <a:t>completată</a:t>
            </a:r>
            <a:r>
              <a:rPr lang="fr-FR" dirty="0"/>
              <a:t> </a:t>
            </a:r>
            <a:r>
              <a:rPr lang="fr-FR" dirty="0" err="1"/>
              <a:t>cu</a:t>
            </a:r>
            <a:r>
              <a:rPr lang="fr-FR" dirty="0"/>
              <a:t> o </a:t>
            </a:r>
            <a:r>
              <a:rPr lang="fr-FR" dirty="0" err="1"/>
              <a:t>serie</a:t>
            </a:r>
            <a:r>
              <a:rPr lang="fr-FR" dirty="0"/>
              <a:t> de </a:t>
            </a:r>
            <a:r>
              <a:rPr lang="fr-FR" dirty="0" err="1"/>
              <a:t>dispoziții</a:t>
            </a:r>
            <a:r>
              <a:rPr lang="fr-FR" dirty="0"/>
              <a:t>: </a:t>
            </a:r>
            <a:r>
              <a:rPr lang="fr-FR" dirty="0" err="1"/>
              <a:t>înființarea</a:t>
            </a:r>
            <a:r>
              <a:rPr lang="fr-FR" dirty="0"/>
              <a:t> </a:t>
            </a:r>
            <a:r>
              <a:rPr lang="fr-FR" dirty="0" err="1"/>
              <a:t>unei</a:t>
            </a:r>
            <a:r>
              <a:rPr lang="fr-FR" dirty="0"/>
              <a:t> </a:t>
            </a:r>
            <a:r>
              <a:rPr lang="fr-FR" dirty="0" err="1"/>
              <a:t>curți</a:t>
            </a:r>
            <a:r>
              <a:rPr lang="fr-FR" dirty="0"/>
              <a:t> a </a:t>
            </a:r>
            <a:r>
              <a:rPr lang="fr-FR" dirty="0" err="1"/>
              <a:t>Viceamiralității</a:t>
            </a:r>
            <a:r>
              <a:rPr lang="fr-FR" dirty="0"/>
              <a:t> la Halifax, </a:t>
            </a:r>
            <a:r>
              <a:rPr lang="fr-FR" dirty="0" err="1"/>
              <a:t>jurisdicția</a:t>
            </a:r>
            <a:r>
              <a:rPr lang="fr-FR" dirty="0"/>
              <a:t> </a:t>
            </a:r>
            <a:r>
              <a:rPr lang="fr-FR" dirty="0" err="1"/>
              <a:t>extinzându</a:t>
            </a:r>
            <a:r>
              <a:rPr lang="fr-FR" dirty="0"/>
              <a:t>-se </a:t>
            </a:r>
            <a:r>
              <a:rPr lang="fr-FR" dirty="0" err="1"/>
              <a:t>asupra</a:t>
            </a:r>
            <a:r>
              <a:rPr lang="fr-FR" dirty="0"/>
              <a:t> </a:t>
            </a:r>
            <a:r>
              <a:rPr lang="fr-FR" dirty="0" err="1"/>
              <a:t>tuturor</a:t>
            </a:r>
            <a:r>
              <a:rPr lang="fr-FR" dirty="0"/>
              <a:t> </a:t>
            </a:r>
            <a:r>
              <a:rPr lang="fr-FR" dirty="0" err="1"/>
              <a:t>coloniilor</a:t>
            </a:r>
            <a:r>
              <a:rPr lang="fr-FR" dirty="0"/>
              <a:t> </a:t>
            </a:r>
            <a:r>
              <a:rPr lang="fr-FR" dirty="0" err="1"/>
              <a:t>americane</a:t>
            </a:r>
            <a:r>
              <a:rPr lang="fr-FR" dirty="0"/>
              <a:t>. Se </a:t>
            </a:r>
            <a:r>
              <a:rPr lang="fr-FR" dirty="0" err="1"/>
              <a:t>anula</a:t>
            </a:r>
            <a:r>
              <a:rPr lang="fr-FR" dirty="0"/>
              <a:t> </a:t>
            </a:r>
            <a:r>
              <a:rPr lang="fr-FR" dirty="0" err="1"/>
              <a:t>dreptul</a:t>
            </a:r>
            <a:r>
              <a:rPr lang="fr-FR" dirty="0"/>
              <a:t> de care se </a:t>
            </a:r>
            <a:r>
              <a:rPr lang="fr-FR" dirty="0" err="1"/>
              <a:t>bucurau</a:t>
            </a:r>
            <a:r>
              <a:rPr lang="fr-FR" dirty="0"/>
              <a:t> </a:t>
            </a:r>
            <a:r>
              <a:rPr lang="fr-FR" dirty="0" err="1"/>
              <a:t>împricinații</a:t>
            </a:r>
            <a:r>
              <a:rPr lang="fr-FR" dirty="0"/>
              <a:t> de a </a:t>
            </a:r>
            <a:r>
              <a:rPr lang="fr-FR" dirty="0" err="1"/>
              <a:t>urmări</a:t>
            </a:r>
            <a:r>
              <a:rPr lang="fr-FR" dirty="0"/>
              <a:t> </a:t>
            </a:r>
            <a:r>
              <a:rPr lang="fr-FR" dirty="0" err="1"/>
              <a:t>în</a:t>
            </a:r>
            <a:r>
              <a:rPr lang="fr-FR" dirty="0"/>
              <a:t> </a:t>
            </a:r>
            <a:r>
              <a:rPr lang="fr-FR" dirty="0" err="1"/>
              <a:t>justiție</a:t>
            </a:r>
            <a:r>
              <a:rPr lang="fr-FR" dirty="0"/>
              <a:t> un </a:t>
            </a:r>
            <a:r>
              <a:rPr lang="fr-FR" dirty="0" err="1"/>
              <a:t>caz</a:t>
            </a:r>
            <a:r>
              <a:rPr lang="fr-FR" dirty="0"/>
              <a:t> de </a:t>
            </a:r>
            <a:r>
              <a:rPr lang="fr-FR" dirty="0" err="1"/>
              <a:t>sechestrare</a:t>
            </a:r>
            <a:r>
              <a:rPr lang="fr-FR" dirty="0"/>
              <a:t> </a:t>
            </a:r>
            <a:r>
              <a:rPr lang="fr-FR" dirty="0" err="1"/>
              <a:t>abuzivă</a:t>
            </a:r>
            <a:r>
              <a:rPr lang="fr-FR" dirty="0"/>
              <a:t> </a:t>
            </a:r>
            <a:r>
              <a:rPr lang="fr-FR" dirty="0" err="1"/>
              <a:t>și</a:t>
            </a:r>
            <a:r>
              <a:rPr lang="fr-FR" dirty="0"/>
              <a:t> </a:t>
            </a:r>
            <a:r>
              <a:rPr lang="fr-FR" dirty="0" err="1"/>
              <a:t>nejustificată</a:t>
            </a:r>
            <a:r>
              <a:rPr lang="fr-FR" dirty="0"/>
              <a:t> a </a:t>
            </a:r>
            <a:r>
              <a:rPr lang="fr-FR" dirty="0" err="1"/>
              <a:t>vasului</a:t>
            </a:r>
            <a:r>
              <a:rPr lang="fr-FR" dirty="0"/>
              <a:t> </a:t>
            </a:r>
            <a:r>
              <a:rPr lang="fr-FR" dirty="0" err="1"/>
              <a:t>sau</a:t>
            </a:r>
            <a:r>
              <a:rPr lang="fr-FR" dirty="0"/>
              <a:t> a </a:t>
            </a:r>
            <a:r>
              <a:rPr lang="fr-FR" dirty="0" err="1"/>
              <a:t>mărfurilor</a:t>
            </a:r>
            <a:r>
              <a:rPr lang="fr-FR" dirty="0"/>
              <a:t>, </a:t>
            </a:r>
            <a:r>
              <a:rPr lang="fr-FR" dirty="0" err="1"/>
              <a:t>introducerea</a:t>
            </a:r>
            <a:r>
              <a:rPr lang="fr-FR" dirty="0"/>
              <a:t> </a:t>
            </a:r>
            <a:r>
              <a:rPr lang="fr-FR" dirty="0" err="1"/>
              <a:t>mandatelor</a:t>
            </a:r>
            <a:r>
              <a:rPr lang="fr-FR" dirty="0"/>
              <a:t> de </a:t>
            </a:r>
            <a:r>
              <a:rPr lang="fr-FR" dirty="0" err="1"/>
              <a:t>asistență</a:t>
            </a:r>
            <a:r>
              <a:rPr lang="fr-FR" dirty="0"/>
              <a:t>, </a:t>
            </a:r>
            <a:r>
              <a:rPr lang="fr-FR" dirty="0" err="1"/>
              <a:t>înregistrarea</a:t>
            </a:r>
            <a:r>
              <a:rPr lang="fr-FR" dirty="0"/>
              <a:t> </a:t>
            </a:r>
            <a:r>
              <a:rPr lang="fr-FR" dirty="0" err="1"/>
              <a:t>tuturor</a:t>
            </a:r>
            <a:r>
              <a:rPr lang="fr-FR" dirty="0"/>
              <a:t> </a:t>
            </a:r>
            <a:r>
              <a:rPr lang="fr-FR" dirty="0" err="1"/>
              <a:t>vaselor</a:t>
            </a:r>
            <a:r>
              <a:rPr lang="fr-FR" dirty="0"/>
              <a:t> </a:t>
            </a:r>
            <a:r>
              <a:rPr lang="fr-FR" dirty="0" err="1"/>
              <a:t>și</a:t>
            </a:r>
            <a:r>
              <a:rPr lang="fr-FR" dirty="0"/>
              <a:t> a </a:t>
            </a:r>
            <a:r>
              <a:rPr lang="fr-FR" dirty="0" err="1"/>
              <a:t>documentelor</a:t>
            </a:r>
            <a:r>
              <a:rPr lang="fr-FR" dirty="0"/>
              <a:t> </a:t>
            </a:r>
            <a:r>
              <a:rPr lang="fr-FR" dirty="0" err="1"/>
              <a:t>vamale</a:t>
            </a:r>
            <a:r>
              <a:rPr lang="fr-FR" dirty="0"/>
              <a:t> </a:t>
            </a:r>
            <a:r>
              <a:rPr lang="fr-FR" dirty="0" err="1"/>
              <a:t>și</a:t>
            </a:r>
            <a:r>
              <a:rPr lang="fr-FR" dirty="0"/>
              <a:t> </a:t>
            </a:r>
            <a:r>
              <a:rPr lang="fr-FR" dirty="0" err="1"/>
              <a:t>dreptul</a:t>
            </a:r>
            <a:r>
              <a:rPr lang="fr-FR" dirty="0"/>
              <a:t> </a:t>
            </a:r>
            <a:r>
              <a:rPr lang="fr-FR" dirty="0" err="1"/>
              <a:t>pentru</a:t>
            </a:r>
            <a:r>
              <a:rPr lang="fr-FR" dirty="0"/>
              <a:t> </a:t>
            </a:r>
            <a:r>
              <a:rPr lang="fr-FR" dirty="0" err="1"/>
              <a:t>comandanții</a:t>
            </a:r>
            <a:r>
              <a:rPr lang="fr-FR" dirty="0"/>
              <a:t> </a:t>
            </a:r>
            <a:r>
              <a:rPr lang="fr-FR" dirty="0" err="1"/>
              <a:t>fregatelor</a:t>
            </a:r>
            <a:r>
              <a:rPr lang="fr-FR" dirty="0"/>
              <a:t> </a:t>
            </a:r>
            <a:r>
              <a:rPr lang="fr-FR" dirty="0" err="1"/>
              <a:t>britanice</a:t>
            </a:r>
            <a:r>
              <a:rPr lang="fr-FR" dirty="0"/>
              <a:t> de a </a:t>
            </a:r>
            <a:r>
              <a:rPr lang="fr-FR" dirty="0" err="1"/>
              <a:t>îndeplini</a:t>
            </a:r>
            <a:r>
              <a:rPr lang="fr-FR" dirty="0"/>
              <a:t> </a:t>
            </a:r>
            <a:r>
              <a:rPr lang="fr-FR" dirty="0" err="1"/>
              <a:t>funcția</a:t>
            </a:r>
            <a:r>
              <a:rPr lang="fr-FR" dirty="0"/>
              <a:t> de </a:t>
            </a:r>
            <a:r>
              <a:rPr lang="fr-FR" dirty="0" err="1"/>
              <a:t>ofițeri</a:t>
            </a:r>
            <a:r>
              <a:rPr lang="fr-FR" dirty="0"/>
              <a:t> </a:t>
            </a:r>
            <a:r>
              <a:rPr lang="fr-FR" dirty="0" err="1" smtClean="0"/>
              <a:t>vamali</a:t>
            </a:r>
            <a:r>
              <a:rPr lang="fr-FR" dirty="0" smtClean="0"/>
              <a:t>.</a:t>
            </a:r>
          </a:p>
          <a:p>
            <a:pPr algn="just"/>
            <a:r>
              <a:rPr lang="fr-FR" dirty="0"/>
              <a:t>	</a:t>
            </a:r>
            <a:r>
              <a:rPr lang="fr-FR" dirty="0" err="1" smtClean="0"/>
              <a:t>Coloniile</a:t>
            </a:r>
            <a:r>
              <a:rPr lang="fr-FR" dirty="0" smtClean="0"/>
              <a:t> </a:t>
            </a:r>
            <a:r>
              <a:rPr lang="fr-FR" dirty="0" err="1"/>
              <a:t>s-au</a:t>
            </a:r>
            <a:r>
              <a:rPr lang="fr-FR" dirty="0"/>
              <a:t> opus </a:t>
            </a:r>
            <a:r>
              <a:rPr lang="fr-FR" dirty="0" err="1"/>
              <a:t>prin</a:t>
            </a:r>
            <a:r>
              <a:rPr lang="fr-FR" dirty="0"/>
              <a:t> proteste </a:t>
            </a:r>
            <a:r>
              <a:rPr lang="fr-FR" dirty="0" err="1"/>
              <a:t>documentate</a:t>
            </a:r>
            <a:r>
              <a:rPr lang="fr-FR" dirty="0"/>
              <a:t>. </a:t>
            </a:r>
            <a:r>
              <a:rPr lang="fr-FR" dirty="0" err="1"/>
              <a:t>Prin</a:t>
            </a:r>
            <a:r>
              <a:rPr lang="fr-FR" dirty="0"/>
              <a:t> "The </a:t>
            </a:r>
            <a:r>
              <a:rPr lang="fr-FR" dirty="0" err="1"/>
              <a:t>Currency</a:t>
            </a:r>
            <a:r>
              <a:rPr lang="fr-FR" dirty="0"/>
              <a:t> </a:t>
            </a:r>
            <a:r>
              <a:rPr lang="fr-FR" dirty="0" err="1"/>
              <a:t>Act</a:t>
            </a:r>
            <a:r>
              <a:rPr lang="fr-FR" dirty="0"/>
              <a:t> " se </a:t>
            </a:r>
            <a:r>
              <a:rPr lang="fr-FR" dirty="0" err="1"/>
              <a:t>interzicea</a:t>
            </a:r>
            <a:r>
              <a:rPr lang="fr-FR" dirty="0"/>
              <a:t> </a:t>
            </a:r>
            <a:r>
              <a:rPr lang="fr-FR" dirty="0" err="1"/>
              <a:t>emiterea</a:t>
            </a:r>
            <a:r>
              <a:rPr lang="fr-FR" dirty="0"/>
              <a:t> </a:t>
            </a:r>
            <a:r>
              <a:rPr lang="fr-FR" dirty="0" err="1"/>
              <a:t>monedei-hârtie</a:t>
            </a:r>
            <a:r>
              <a:rPr lang="fr-FR" dirty="0"/>
              <a:t> </a:t>
            </a:r>
            <a:r>
              <a:rPr lang="fr-FR" dirty="0" err="1"/>
              <a:t>cu</a:t>
            </a:r>
            <a:r>
              <a:rPr lang="fr-FR" dirty="0"/>
              <a:t> </a:t>
            </a:r>
            <a:r>
              <a:rPr lang="fr-FR" dirty="0" err="1"/>
              <a:t>drept</a:t>
            </a:r>
            <a:r>
              <a:rPr lang="fr-FR" dirty="0"/>
              <a:t> de </a:t>
            </a:r>
            <a:r>
              <a:rPr lang="fr-FR" dirty="0" err="1"/>
              <a:t>circulație</a:t>
            </a:r>
            <a:r>
              <a:rPr lang="fr-FR" dirty="0"/>
              <a:t> </a:t>
            </a:r>
            <a:r>
              <a:rPr lang="fr-FR" dirty="0" err="1"/>
              <a:t>pentru</a:t>
            </a:r>
            <a:r>
              <a:rPr lang="fr-FR" dirty="0"/>
              <a:t> </a:t>
            </a:r>
            <a:r>
              <a:rPr lang="fr-FR" dirty="0" err="1"/>
              <a:t>că</a:t>
            </a:r>
            <a:r>
              <a:rPr lang="fr-FR" dirty="0"/>
              <a:t> exista </a:t>
            </a:r>
            <a:r>
              <a:rPr lang="fr-FR" dirty="0" err="1"/>
              <a:t>pericol</a:t>
            </a:r>
            <a:r>
              <a:rPr lang="fr-FR" dirty="0"/>
              <a:t> de </a:t>
            </a:r>
            <a:r>
              <a:rPr lang="fr-FR" dirty="0" err="1"/>
              <a:t>inflație</a:t>
            </a:r>
            <a:r>
              <a:rPr lang="fr-FR" dirty="0"/>
              <a:t>, </a:t>
            </a:r>
            <a:r>
              <a:rPr lang="fr-FR" dirty="0" err="1"/>
              <a:t>ceea</a:t>
            </a:r>
            <a:r>
              <a:rPr lang="fr-FR" dirty="0"/>
              <a:t> ce a dus la </a:t>
            </a:r>
            <a:r>
              <a:rPr lang="fr-FR" dirty="0" err="1"/>
              <a:t>depresiune</a:t>
            </a:r>
            <a:r>
              <a:rPr lang="fr-FR" dirty="0"/>
              <a:t> </a:t>
            </a:r>
            <a:r>
              <a:rPr lang="fr-FR" dirty="0" err="1"/>
              <a:t>economică</a:t>
            </a:r>
            <a:r>
              <a:rPr lang="fr-FR" dirty="0"/>
              <a:t> </a:t>
            </a:r>
            <a:r>
              <a:rPr lang="fr-FR" dirty="0" err="1"/>
              <a:t>și</a:t>
            </a:r>
            <a:r>
              <a:rPr lang="fr-FR" dirty="0"/>
              <a:t> </a:t>
            </a:r>
            <a:r>
              <a:rPr lang="fr-FR" dirty="0" err="1"/>
              <a:t>prăbușirea</a:t>
            </a:r>
            <a:r>
              <a:rPr lang="fr-FR" dirty="0"/>
              <a:t> </a:t>
            </a:r>
            <a:r>
              <a:rPr lang="fr-FR" dirty="0" err="1"/>
              <a:t>unor</a:t>
            </a:r>
            <a:r>
              <a:rPr lang="fr-FR" dirty="0"/>
              <a:t> firme, </a:t>
            </a:r>
            <a:r>
              <a:rPr lang="fr-FR" dirty="0" err="1"/>
              <a:t>ruinând</a:t>
            </a:r>
            <a:r>
              <a:rPr lang="fr-FR" dirty="0"/>
              <a:t> mii de </a:t>
            </a:r>
            <a:r>
              <a:rPr lang="fr-FR" dirty="0" err="1"/>
              <a:t>mici</a:t>
            </a:r>
            <a:r>
              <a:rPr lang="fr-FR" dirty="0"/>
              <a:t> </a:t>
            </a:r>
            <a:r>
              <a:rPr lang="fr-FR" dirty="0" err="1"/>
              <a:t>creditori</a:t>
            </a:r>
            <a:r>
              <a:rPr lang="fr-FR" dirty="0"/>
              <a:t> </a:t>
            </a:r>
            <a:r>
              <a:rPr lang="fr-FR" dirty="0" smtClean="0"/>
              <a:t>.</a:t>
            </a:r>
            <a:endParaRPr lang="en-US" dirty="0"/>
          </a:p>
        </p:txBody>
      </p:sp>
      <p:sp>
        <p:nvSpPr>
          <p:cNvPr id="6" name="TextBox 5"/>
          <p:cNvSpPr txBox="1"/>
          <p:nvPr/>
        </p:nvSpPr>
        <p:spPr>
          <a:xfrm>
            <a:off x="5257800" y="5618202"/>
            <a:ext cx="3581400" cy="553998"/>
          </a:xfrm>
          <a:prstGeom prst="rect">
            <a:avLst/>
          </a:prstGeom>
          <a:noFill/>
        </p:spPr>
        <p:txBody>
          <a:bodyPr wrap="square" rtlCol="0">
            <a:spAutoFit/>
          </a:bodyPr>
          <a:lstStyle/>
          <a:p>
            <a:pPr algn="ctr"/>
            <a:r>
              <a:rPr lang="vi-VN" sz="1600" dirty="0" smtClean="0">
                <a:latin typeface="Calibri" pitchFamily="34" charset="0"/>
                <a:cs typeface="Calibri" pitchFamily="34" charset="0"/>
              </a:rPr>
              <a:t>James Otis Jr a sus</a:t>
            </a:r>
            <a:r>
              <a:rPr lang="ro-RO" sz="1600" dirty="0" smtClean="0">
                <a:latin typeface="Calibri" pitchFamily="34" charset="0"/>
                <a:cs typeface="Calibri" pitchFamily="34" charset="0"/>
              </a:rPr>
              <a:t>ț</a:t>
            </a:r>
            <a:r>
              <a:rPr lang="vi-VN" sz="1600" dirty="0" smtClean="0">
                <a:latin typeface="Calibri" pitchFamily="34" charset="0"/>
                <a:cs typeface="Calibri" pitchFamily="34" charset="0"/>
              </a:rPr>
              <a:t>inut sloganul</a:t>
            </a:r>
            <a:r>
              <a:rPr lang="ro-RO" sz="1600" dirty="0" smtClean="0">
                <a:latin typeface="Calibri" pitchFamily="34" charset="0"/>
                <a:cs typeface="Calibri" pitchFamily="34" charset="0"/>
              </a:rPr>
              <a:t>: </a:t>
            </a:r>
            <a:r>
              <a:rPr lang="vi-VN" sz="1400" dirty="0" smtClean="0">
                <a:latin typeface="Calibri" pitchFamily="34" charset="0"/>
                <a:cs typeface="Calibri" pitchFamily="34" charset="0"/>
              </a:rPr>
              <a:t>" </a:t>
            </a:r>
            <a:r>
              <a:rPr lang="vi-VN" sz="1400" i="1" dirty="0" smtClean="0">
                <a:latin typeface="Calibri" pitchFamily="34" charset="0"/>
                <a:cs typeface="Calibri" pitchFamily="34" charset="0"/>
              </a:rPr>
              <a:t>Impozitarea fără reprezentare este tiranie </a:t>
            </a:r>
            <a:r>
              <a:rPr lang="vi-VN" sz="1400" i="1" dirty="0" smtClean="0"/>
              <a:t>"</a:t>
            </a:r>
            <a:endParaRPr lang="en-US" sz="1400" dirty="0" smtClean="0"/>
          </a:p>
        </p:txBody>
      </p:sp>
    </p:spTree>
    <p:extLst>
      <p:ext uri="{BB962C8B-B14F-4D97-AF65-F5344CB8AC3E}">
        <p14:creationId xmlns:p14="http://schemas.microsoft.com/office/powerpoint/2010/main" val="2332487623"/>
      </p:ext>
    </p:extLst>
  </p:cSld>
  <p:clrMapOvr>
    <a:masterClrMapping/>
  </p:clrMapOvr>
  <mc:AlternateContent xmlns:mc="http://schemas.openxmlformats.org/markup-compatibility/2006" xmlns:p14="http://schemas.microsoft.com/office/powerpoint/2010/main">
    <mc:Choice Requires="p14">
      <p:transition spd="slow" p14:dur="1200" advTm="10000">
        <p:dissolve/>
      </p:transition>
    </mc:Choice>
    <mc:Fallback xmlns="">
      <p:transition spd="slow" advTm="10000">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 LEGEA ZAHĂRULUI (2)</a:t>
            </a:r>
            <a:br>
              <a:rPr lang="ro-RO"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6050" y="4648200"/>
            <a:ext cx="5111750" cy="2164506"/>
          </a:xfrm>
        </p:spPr>
      </p:pic>
      <p:sp>
        <p:nvSpPr>
          <p:cNvPr id="4" name="Text Placeholder 3"/>
          <p:cNvSpPr>
            <a:spLocks noGrp="1"/>
          </p:cNvSpPr>
          <p:nvPr>
            <p:ph type="body" sz="half" idx="2"/>
          </p:nvPr>
        </p:nvSpPr>
        <p:spPr>
          <a:xfrm>
            <a:off x="304800" y="1435100"/>
            <a:ext cx="4038600" cy="5422900"/>
          </a:xfrm>
        </p:spPr>
        <p:txBody>
          <a:bodyPr>
            <a:normAutofit fontScale="92500" lnSpcReduction="10000"/>
          </a:bodyPr>
          <a:lstStyle/>
          <a:p>
            <a:pPr algn="just"/>
            <a:r>
              <a:rPr lang="ro-RO" dirty="0" smtClean="0"/>
              <a:t>	</a:t>
            </a:r>
            <a:r>
              <a:rPr lang="fr-FR" dirty="0" smtClean="0"/>
              <a:t>Massachusetts </a:t>
            </a:r>
            <a:r>
              <a:rPr lang="fr-FR" dirty="0"/>
              <a:t>s-a </a:t>
            </a:r>
            <a:r>
              <a:rPr lang="fr-FR" dirty="0" err="1"/>
              <a:t>adresat</a:t>
            </a:r>
            <a:r>
              <a:rPr lang="fr-FR" dirty="0"/>
              <a:t> </a:t>
            </a:r>
            <a:r>
              <a:rPr lang="fr-FR" dirty="0" err="1"/>
              <a:t>Parlamentului</a:t>
            </a:r>
            <a:r>
              <a:rPr lang="fr-FR" dirty="0"/>
              <a:t>, </a:t>
            </a:r>
            <a:r>
              <a:rPr lang="fr-FR" dirty="0" err="1"/>
              <a:t>susținând</a:t>
            </a:r>
            <a:r>
              <a:rPr lang="fr-FR" dirty="0"/>
              <a:t> </a:t>
            </a:r>
            <a:r>
              <a:rPr lang="fr-FR" dirty="0" err="1"/>
              <a:t>că</a:t>
            </a:r>
            <a:r>
              <a:rPr lang="fr-FR" dirty="0"/>
              <a:t> </a:t>
            </a:r>
            <a:r>
              <a:rPr lang="fr-FR" dirty="0" err="1"/>
              <a:t>industria</a:t>
            </a:r>
            <a:r>
              <a:rPr lang="fr-FR" dirty="0"/>
              <a:t> </a:t>
            </a:r>
            <a:r>
              <a:rPr lang="fr-FR" dirty="0" err="1"/>
              <a:t>și</a:t>
            </a:r>
            <a:r>
              <a:rPr lang="fr-FR" dirty="0"/>
              <a:t> </a:t>
            </a:r>
            <a:r>
              <a:rPr lang="fr-FR" dirty="0" err="1"/>
              <a:t>comerțul</a:t>
            </a:r>
            <a:r>
              <a:rPr lang="fr-FR" dirty="0"/>
              <a:t> </a:t>
            </a:r>
            <a:r>
              <a:rPr lang="fr-FR" dirty="0" err="1"/>
              <a:t>englez</a:t>
            </a:r>
            <a:r>
              <a:rPr lang="fr-FR" dirty="0"/>
              <a:t> </a:t>
            </a:r>
            <a:r>
              <a:rPr lang="fr-FR" dirty="0" err="1"/>
              <a:t>își</a:t>
            </a:r>
            <a:r>
              <a:rPr lang="fr-FR" dirty="0"/>
              <a:t> </a:t>
            </a:r>
            <a:r>
              <a:rPr lang="fr-FR" dirty="0" err="1"/>
              <a:t>avea</a:t>
            </a:r>
            <a:r>
              <a:rPr lang="fr-FR" dirty="0"/>
              <a:t> </a:t>
            </a:r>
            <a:r>
              <a:rPr lang="fr-FR" dirty="0" err="1"/>
              <a:t>debușeul</a:t>
            </a:r>
            <a:r>
              <a:rPr lang="fr-FR" dirty="0"/>
              <a:t> </a:t>
            </a:r>
            <a:r>
              <a:rPr lang="fr-FR" dirty="0" err="1"/>
              <a:t>pe</a:t>
            </a:r>
            <a:r>
              <a:rPr lang="fr-FR" dirty="0"/>
              <a:t> </a:t>
            </a:r>
            <a:r>
              <a:rPr lang="fr-FR" dirty="0" err="1"/>
              <a:t>piață</a:t>
            </a:r>
            <a:r>
              <a:rPr lang="fr-FR" dirty="0"/>
              <a:t> </a:t>
            </a:r>
            <a:r>
              <a:rPr lang="fr-FR" dirty="0" err="1"/>
              <a:t>americană</a:t>
            </a:r>
            <a:r>
              <a:rPr lang="fr-FR" dirty="0"/>
              <a:t>, </a:t>
            </a:r>
            <a:r>
              <a:rPr lang="fr-FR" dirty="0" err="1"/>
              <a:t>iar</a:t>
            </a:r>
            <a:r>
              <a:rPr lang="fr-FR" dirty="0"/>
              <a:t> o </a:t>
            </a:r>
            <a:r>
              <a:rPr lang="fr-FR" dirty="0" err="1"/>
              <a:t>America</a:t>
            </a:r>
            <a:r>
              <a:rPr lang="fr-FR" dirty="0"/>
              <a:t> </a:t>
            </a:r>
            <a:r>
              <a:rPr lang="fr-FR" dirty="0" err="1"/>
              <a:t>sărăcită</a:t>
            </a:r>
            <a:r>
              <a:rPr lang="fr-FR" dirty="0"/>
              <a:t> nu va mai fi </a:t>
            </a:r>
            <a:r>
              <a:rPr lang="fr-FR" dirty="0" err="1"/>
              <a:t>capabilă</a:t>
            </a:r>
            <a:r>
              <a:rPr lang="fr-FR" dirty="0"/>
              <a:t> </a:t>
            </a:r>
            <a:r>
              <a:rPr lang="fr-FR" dirty="0" err="1"/>
              <a:t>să</a:t>
            </a:r>
            <a:r>
              <a:rPr lang="fr-FR" dirty="0"/>
              <a:t> </a:t>
            </a:r>
            <a:r>
              <a:rPr lang="fr-FR" dirty="0" err="1"/>
              <a:t>cumpere</a:t>
            </a:r>
            <a:r>
              <a:rPr lang="fr-FR" dirty="0"/>
              <a:t> </a:t>
            </a:r>
            <a:r>
              <a:rPr lang="fr-FR" dirty="0" err="1"/>
              <a:t>produse</a:t>
            </a:r>
            <a:r>
              <a:rPr lang="fr-FR" dirty="0"/>
              <a:t> </a:t>
            </a:r>
            <a:r>
              <a:rPr lang="fr-FR" dirty="0" err="1"/>
              <a:t>britanice</a:t>
            </a:r>
            <a:r>
              <a:rPr lang="fr-FR" dirty="0"/>
              <a:t>. </a:t>
            </a:r>
            <a:r>
              <a:rPr lang="fr-FR" dirty="0" err="1"/>
              <a:t>În</a:t>
            </a:r>
            <a:r>
              <a:rPr lang="fr-FR" dirty="0"/>
              <a:t> </a:t>
            </a:r>
            <a:r>
              <a:rPr lang="fr-FR" dirty="0" err="1"/>
              <a:t>cele</a:t>
            </a:r>
            <a:r>
              <a:rPr lang="fr-FR" dirty="0"/>
              <a:t> </a:t>
            </a:r>
            <a:r>
              <a:rPr lang="fr-FR" dirty="0" err="1"/>
              <a:t>din</a:t>
            </a:r>
            <a:r>
              <a:rPr lang="fr-FR" dirty="0"/>
              <a:t> </a:t>
            </a:r>
            <a:r>
              <a:rPr lang="fr-FR" dirty="0" err="1"/>
              <a:t>urmă</a:t>
            </a:r>
            <a:r>
              <a:rPr lang="fr-FR" dirty="0"/>
              <a:t>, </a:t>
            </a:r>
            <a:r>
              <a:rPr lang="fr-FR" dirty="0" err="1"/>
              <a:t>produsele</a:t>
            </a:r>
            <a:r>
              <a:rPr lang="fr-FR" dirty="0"/>
              <a:t> </a:t>
            </a:r>
            <a:r>
              <a:rPr lang="fr-FR" dirty="0" err="1"/>
              <a:t>britanice</a:t>
            </a:r>
            <a:r>
              <a:rPr lang="fr-FR" dirty="0"/>
              <a:t> au </a:t>
            </a:r>
            <a:r>
              <a:rPr lang="fr-FR" dirty="0" err="1"/>
              <a:t>fost</a:t>
            </a:r>
            <a:r>
              <a:rPr lang="fr-FR" dirty="0"/>
              <a:t> </a:t>
            </a:r>
            <a:r>
              <a:rPr lang="fr-FR" dirty="0" err="1"/>
              <a:t>boicotate</a:t>
            </a:r>
            <a:r>
              <a:rPr lang="fr-FR" dirty="0"/>
              <a:t>. </a:t>
            </a:r>
            <a:r>
              <a:rPr lang="fr-FR" dirty="0" err="1"/>
              <a:t>Negustorii</a:t>
            </a:r>
            <a:r>
              <a:rPr lang="fr-FR" dirty="0"/>
              <a:t> </a:t>
            </a:r>
            <a:r>
              <a:rPr lang="fr-FR" dirty="0" err="1"/>
              <a:t>din</a:t>
            </a:r>
            <a:r>
              <a:rPr lang="fr-FR" dirty="0"/>
              <a:t> Boston au </a:t>
            </a:r>
            <a:r>
              <a:rPr lang="fr-FR" dirty="0" err="1"/>
              <a:t>decis</a:t>
            </a:r>
            <a:r>
              <a:rPr lang="fr-FR" dirty="0"/>
              <a:t> </a:t>
            </a:r>
            <a:r>
              <a:rPr lang="fr-FR" dirty="0" err="1"/>
              <a:t>să</a:t>
            </a:r>
            <a:r>
              <a:rPr lang="fr-FR" dirty="0"/>
              <a:t> nu mai </a:t>
            </a:r>
            <a:r>
              <a:rPr lang="fr-FR" dirty="0" err="1"/>
              <a:t>folosească</a:t>
            </a:r>
            <a:r>
              <a:rPr lang="fr-FR" dirty="0"/>
              <a:t> </a:t>
            </a:r>
            <a:r>
              <a:rPr lang="fr-FR" dirty="0" err="1"/>
              <a:t>manșete</a:t>
            </a:r>
            <a:r>
              <a:rPr lang="fr-FR" dirty="0"/>
              <a:t> </a:t>
            </a:r>
            <a:r>
              <a:rPr lang="fr-FR" dirty="0" err="1"/>
              <a:t>și</a:t>
            </a:r>
            <a:r>
              <a:rPr lang="fr-FR" dirty="0"/>
              <a:t> </a:t>
            </a:r>
            <a:r>
              <a:rPr lang="fr-FR" dirty="0" err="1"/>
              <a:t>dantele</a:t>
            </a:r>
            <a:r>
              <a:rPr lang="fr-FR" dirty="0"/>
              <a:t> </a:t>
            </a:r>
            <a:r>
              <a:rPr lang="fr-FR" dirty="0" err="1"/>
              <a:t>britanice</a:t>
            </a:r>
            <a:r>
              <a:rPr lang="fr-FR" dirty="0"/>
              <a:t>, </a:t>
            </a:r>
            <a:r>
              <a:rPr lang="fr-FR" dirty="0" err="1"/>
              <a:t>iar</a:t>
            </a:r>
            <a:r>
              <a:rPr lang="fr-FR" dirty="0"/>
              <a:t> </a:t>
            </a:r>
            <a:r>
              <a:rPr lang="fr-FR" dirty="0" err="1"/>
              <a:t>meșterii</a:t>
            </a:r>
            <a:r>
              <a:rPr lang="fr-FR" dirty="0"/>
              <a:t> nu mai </a:t>
            </a:r>
            <a:r>
              <a:rPr lang="fr-FR" dirty="0" err="1"/>
              <a:t>purtau</a:t>
            </a:r>
            <a:r>
              <a:rPr lang="fr-FR" dirty="0"/>
              <a:t> </a:t>
            </a:r>
            <a:r>
              <a:rPr lang="fr-FR" dirty="0" err="1"/>
              <a:t>îmbrăcăminte</a:t>
            </a:r>
            <a:r>
              <a:rPr lang="fr-FR" dirty="0"/>
              <a:t> </a:t>
            </a:r>
            <a:r>
              <a:rPr lang="fr-FR" dirty="0" err="1"/>
              <a:t>din</a:t>
            </a:r>
            <a:r>
              <a:rPr lang="fr-FR" dirty="0"/>
              <a:t> </a:t>
            </a:r>
            <a:r>
              <a:rPr lang="fr-FR" dirty="0" err="1"/>
              <a:t>piele</a:t>
            </a:r>
            <a:r>
              <a:rPr lang="fr-FR" dirty="0"/>
              <a:t> </a:t>
            </a:r>
            <a:r>
              <a:rPr lang="fr-FR" dirty="0" err="1"/>
              <a:t>englezească</a:t>
            </a:r>
            <a:r>
              <a:rPr lang="fr-FR" dirty="0" smtClean="0"/>
              <a:t>.</a:t>
            </a:r>
            <a:endParaRPr lang="en-US" dirty="0"/>
          </a:p>
          <a:p>
            <a:pPr algn="just"/>
            <a:r>
              <a:rPr lang="ro-RO" dirty="0" smtClean="0"/>
              <a:t>	</a:t>
            </a:r>
            <a:r>
              <a:rPr lang="fr-FR" dirty="0" err="1" smtClean="0"/>
              <a:t>Spre</a:t>
            </a:r>
            <a:r>
              <a:rPr lang="fr-FR" dirty="0" smtClean="0"/>
              <a:t> </a:t>
            </a:r>
            <a:r>
              <a:rPr lang="fr-FR" dirty="0" err="1"/>
              <a:t>sfârșitul</a:t>
            </a:r>
            <a:r>
              <a:rPr lang="fr-FR" dirty="0"/>
              <a:t> </a:t>
            </a:r>
            <a:r>
              <a:rPr lang="fr-FR" dirty="0" err="1"/>
              <a:t>anului</a:t>
            </a:r>
            <a:r>
              <a:rPr lang="fr-FR" dirty="0"/>
              <a:t> 1765, </a:t>
            </a:r>
            <a:r>
              <a:rPr lang="fr-FR" dirty="0" err="1"/>
              <a:t>mișcarea</a:t>
            </a:r>
            <a:r>
              <a:rPr lang="fr-FR" dirty="0"/>
              <a:t> de </a:t>
            </a:r>
            <a:r>
              <a:rPr lang="fr-FR" dirty="0" err="1"/>
              <a:t>boicot</a:t>
            </a:r>
            <a:r>
              <a:rPr lang="fr-FR" dirty="0"/>
              <a:t> s-a </a:t>
            </a:r>
            <a:r>
              <a:rPr lang="fr-FR" dirty="0" err="1"/>
              <a:t>extins</a:t>
            </a:r>
            <a:r>
              <a:rPr lang="fr-FR" dirty="0"/>
              <a:t> </a:t>
            </a:r>
            <a:r>
              <a:rPr lang="fr-FR" dirty="0" err="1"/>
              <a:t>în</a:t>
            </a:r>
            <a:r>
              <a:rPr lang="fr-FR" dirty="0"/>
              <a:t> </a:t>
            </a:r>
            <a:r>
              <a:rPr lang="fr-FR" dirty="0" err="1"/>
              <a:t>toate</a:t>
            </a:r>
            <a:r>
              <a:rPr lang="fr-FR" dirty="0"/>
              <a:t> </a:t>
            </a:r>
            <a:r>
              <a:rPr lang="fr-FR" dirty="0" err="1"/>
              <a:t>orașele</a:t>
            </a:r>
            <a:r>
              <a:rPr lang="fr-FR" dirty="0"/>
              <a:t>. </a:t>
            </a:r>
            <a:r>
              <a:rPr lang="fr-FR" dirty="0" err="1"/>
              <a:t>Măsurile</a:t>
            </a:r>
            <a:r>
              <a:rPr lang="fr-FR" dirty="0"/>
              <a:t> de </a:t>
            </a:r>
            <a:r>
              <a:rPr lang="fr-FR" dirty="0" err="1"/>
              <a:t>întărire</a:t>
            </a:r>
            <a:r>
              <a:rPr lang="fr-FR" dirty="0"/>
              <a:t> a </a:t>
            </a:r>
            <a:r>
              <a:rPr lang="fr-FR" dirty="0" err="1"/>
              <a:t>controlului</a:t>
            </a:r>
            <a:r>
              <a:rPr lang="fr-FR" dirty="0"/>
              <a:t> a </a:t>
            </a:r>
            <a:r>
              <a:rPr lang="fr-FR" dirty="0" err="1"/>
              <a:t>cauzat</a:t>
            </a:r>
            <a:r>
              <a:rPr lang="fr-FR" dirty="0"/>
              <a:t> </a:t>
            </a:r>
            <a:r>
              <a:rPr lang="fr-FR" dirty="0" err="1"/>
              <a:t>inconveniențe</a:t>
            </a:r>
            <a:r>
              <a:rPr lang="fr-FR" dirty="0"/>
              <a:t> </a:t>
            </a:r>
            <a:r>
              <a:rPr lang="fr-FR" dirty="0" err="1"/>
              <a:t>în</a:t>
            </a:r>
            <a:r>
              <a:rPr lang="fr-FR" dirty="0"/>
              <a:t> </a:t>
            </a:r>
            <a:r>
              <a:rPr lang="fr-FR" dirty="0" err="1"/>
              <a:t>aprovizionarea</a:t>
            </a:r>
            <a:r>
              <a:rPr lang="fr-FR" dirty="0"/>
              <a:t> </a:t>
            </a:r>
            <a:r>
              <a:rPr lang="fr-FR" dirty="0" err="1"/>
              <a:t>coloniilor</a:t>
            </a:r>
            <a:r>
              <a:rPr lang="fr-FR" dirty="0"/>
              <a:t>, </a:t>
            </a:r>
            <a:r>
              <a:rPr lang="fr-FR" dirty="0" err="1"/>
              <a:t>vasele</a:t>
            </a:r>
            <a:r>
              <a:rPr lang="fr-FR" dirty="0"/>
              <a:t> ce </a:t>
            </a:r>
            <a:r>
              <a:rPr lang="fr-FR" dirty="0" err="1"/>
              <a:t>transportau</a:t>
            </a:r>
            <a:r>
              <a:rPr lang="fr-FR" dirty="0"/>
              <a:t> </a:t>
            </a:r>
            <a:r>
              <a:rPr lang="fr-FR" dirty="0" err="1"/>
              <a:t>produse</a:t>
            </a:r>
            <a:r>
              <a:rPr lang="fr-FR" dirty="0"/>
              <a:t> </a:t>
            </a:r>
            <a:r>
              <a:rPr lang="fr-FR" dirty="0" err="1"/>
              <a:t>fiind</a:t>
            </a:r>
            <a:r>
              <a:rPr lang="fr-FR" dirty="0"/>
              <a:t> </a:t>
            </a:r>
            <a:r>
              <a:rPr lang="fr-FR" dirty="0" err="1"/>
              <a:t>obligate</a:t>
            </a:r>
            <a:r>
              <a:rPr lang="fr-FR" dirty="0"/>
              <a:t> </a:t>
            </a:r>
            <a:r>
              <a:rPr lang="fr-FR" dirty="0" err="1"/>
              <a:t>să</a:t>
            </a:r>
            <a:r>
              <a:rPr lang="fr-FR" dirty="0"/>
              <a:t> </a:t>
            </a:r>
            <a:r>
              <a:rPr lang="fr-FR" dirty="0" err="1"/>
              <a:t>aibă</a:t>
            </a:r>
            <a:r>
              <a:rPr lang="fr-FR" dirty="0"/>
              <a:t> acte </a:t>
            </a:r>
            <a:r>
              <a:rPr lang="fr-FR" dirty="0" err="1"/>
              <a:t>eliberate</a:t>
            </a:r>
            <a:r>
              <a:rPr lang="fr-FR" dirty="0"/>
              <a:t> de </a:t>
            </a:r>
            <a:r>
              <a:rPr lang="fr-FR" dirty="0" err="1"/>
              <a:t>oficiul</a:t>
            </a:r>
            <a:r>
              <a:rPr lang="fr-FR" dirty="0"/>
              <a:t> </a:t>
            </a:r>
            <a:r>
              <a:rPr lang="fr-FR" dirty="0" err="1"/>
              <a:t>vamal</a:t>
            </a:r>
            <a:r>
              <a:rPr lang="fr-FR" dirty="0"/>
              <a:t>. De </a:t>
            </a:r>
            <a:r>
              <a:rPr lang="fr-FR" dirty="0" err="1"/>
              <a:t>astfel</a:t>
            </a:r>
            <a:r>
              <a:rPr lang="fr-FR" dirty="0"/>
              <a:t>, </a:t>
            </a:r>
            <a:r>
              <a:rPr lang="fr-FR" dirty="0" err="1"/>
              <a:t>ofițerii</a:t>
            </a:r>
            <a:r>
              <a:rPr lang="fr-FR" dirty="0"/>
              <a:t> </a:t>
            </a:r>
            <a:r>
              <a:rPr lang="fr-FR" dirty="0" err="1"/>
              <a:t>vamali</a:t>
            </a:r>
            <a:r>
              <a:rPr lang="fr-FR" dirty="0"/>
              <a:t> nu mai </a:t>
            </a:r>
            <a:r>
              <a:rPr lang="fr-FR" dirty="0" err="1"/>
              <a:t>răspundeau</a:t>
            </a:r>
            <a:r>
              <a:rPr lang="fr-FR" dirty="0"/>
              <a:t> de </a:t>
            </a:r>
            <a:r>
              <a:rPr lang="fr-FR" dirty="0" err="1"/>
              <a:t>daunele</a:t>
            </a:r>
            <a:r>
              <a:rPr lang="fr-FR" dirty="0"/>
              <a:t> </a:t>
            </a:r>
            <a:r>
              <a:rPr lang="fr-FR" dirty="0" err="1"/>
              <a:t>pricinuite</a:t>
            </a:r>
            <a:r>
              <a:rPr lang="fr-FR" dirty="0"/>
              <a:t>. James Otis </a:t>
            </a:r>
            <a:r>
              <a:rPr lang="fr-FR" dirty="0" err="1"/>
              <a:t>remarcă</a:t>
            </a:r>
            <a:r>
              <a:rPr lang="fr-FR" dirty="0"/>
              <a:t> </a:t>
            </a:r>
            <a:r>
              <a:rPr lang="fr-FR" dirty="0" err="1"/>
              <a:t>că</a:t>
            </a:r>
            <a:r>
              <a:rPr lang="fr-FR" dirty="0"/>
              <a:t> </a:t>
            </a:r>
            <a:r>
              <a:rPr lang="fr-FR" dirty="0" err="1"/>
              <a:t>legea</a:t>
            </a:r>
            <a:r>
              <a:rPr lang="fr-FR" dirty="0"/>
              <a:t> </a:t>
            </a:r>
            <a:r>
              <a:rPr lang="fr-FR" dirty="0" err="1"/>
              <a:t>zahărului</a:t>
            </a:r>
            <a:r>
              <a:rPr lang="fr-FR" dirty="0"/>
              <a:t> i-a </a:t>
            </a:r>
            <a:r>
              <a:rPr lang="fr-FR" dirty="0" err="1"/>
              <a:t>determinat</a:t>
            </a:r>
            <a:r>
              <a:rPr lang="fr-FR" dirty="0"/>
              <a:t> </a:t>
            </a:r>
            <a:r>
              <a:rPr lang="fr-FR" dirty="0" err="1"/>
              <a:t>pe</a:t>
            </a:r>
            <a:r>
              <a:rPr lang="fr-FR" dirty="0"/>
              <a:t> </a:t>
            </a:r>
            <a:r>
              <a:rPr lang="fr-FR" dirty="0" err="1"/>
              <a:t>oamenii</a:t>
            </a:r>
            <a:r>
              <a:rPr lang="fr-FR" dirty="0"/>
              <a:t> </a:t>
            </a:r>
            <a:r>
              <a:rPr lang="fr-FR" dirty="0" err="1"/>
              <a:t>din</a:t>
            </a:r>
            <a:r>
              <a:rPr lang="fr-FR" dirty="0"/>
              <a:t> </a:t>
            </a:r>
            <a:r>
              <a:rPr lang="fr-FR" dirty="0" err="1"/>
              <a:t>colonii</a:t>
            </a:r>
            <a:r>
              <a:rPr lang="fr-FR" dirty="0"/>
              <a:t> </a:t>
            </a:r>
            <a:r>
              <a:rPr lang="fr-FR" dirty="0" err="1"/>
              <a:t>să</a:t>
            </a:r>
            <a:r>
              <a:rPr lang="fr-FR" dirty="0"/>
              <a:t> se </a:t>
            </a:r>
            <a:r>
              <a:rPr lang="fr-FR" dirty="0" err="1"/>
              <a:t>gândească</a:t>
            </a:r>
            <a:r>
              <a:rPr lang="fr-FR" dirty="0"/>
              <a:t> </a:t>
            </a:r>
            <a:r>
              <a:rPr lang="fr-FR" dirty="0" err="1"/>
              <a:t>serios</a:t>
            </a:r>
            <a:r>
              <a:rPr lang="fr-FR" dirty="0"/>
              <a:t>, </a:t>
            </a:r>
            <a:r>
              <a:rPr lang="fr-FR" dirty="0" err="1"/>
              <a:t>iar</a:t>
            </a:r>
            <a:r>
              <a:rPr lang="fr-FR" dirty="0"/>
              <a:t> la Boston, o </a:t>
            </a:r>
            <a:r>
              <a:rPr lang="fr-FR" dirty="0" err="1"/>
              <a:t>adunare</a:t>
            </a:r>
            <a:r>
              <a:rPr lang="fr-FR" dirty="0"/>
              <a:t> </a:t>
            </a:r>
            <a:r>
              <a:rPr lang="fr-FR" dirty="0" err="1"/>
              <a:t>publică</a:t>
            </a:r>
            <a:r>
              <a:rPr lang="fr-FR" dirty="0"/>
              <a:t> anticipa </a:t>
            </a:r>
            <a:r>
              <a:rPr lang="fr-FR" dirty="0" err="1"/>
              <a:t>că</a:t>
            </a:r>
            <a:r>
              <a:rPr lang="fr-FR" dirty="0"/>
              <a:t> </a:t>
            </a:r>
            <a:r>
              <a:rPr lang="fr-FR" dirty="0" err="1"/>
              <a:t>legea</a:t>
            </a:r>
            <a:r>
              <a:rPr lang="fr-FR" dirty="0"/>
              <a:t> </a:t>
            </a:r>
            <a:r>
              <a:rPr lang="fr-FR" dirty="0" err="1"/>
              <a:t>zahărului</a:t>
            </a:r>
            <a:r>
              <a:rPr lang="fr-FR" dirty="0"/>
              <a:t> </a:t>
            </a:r>
            <a:r>
              <a:rPr lang="fr-FR" dirty="0" err="1"/>
              <a:t>avea</a:t>
            </a:r>
            <a:r>
              <a:rPr lang="fr-FR" dirty="0"/>
              <a:t> </a:t>
            </a:r>
            <a:r>
              <a:rPr lang="fr-FR" dirty="0" err="1"/>
              <a:t>să</a:t>
            </a:r>
            <a:r>
              <a:rPr lang="fr-FR" dirty="0"/>
              <a:t> </a:t>
            </a:r>
            <a:r>
              <a:rPr lang="fr-FR" dirty="0" err="1"/>
              <a:t>ducă</a:t>
            </a:r>
            <a:r>
              <a:rPr lang="fr-FR" dirty="0"/>
              <a:t> la </a:t>
            </a:r>
            <a:r>
              <a:rPr lang="fr-FR" dirty="0" err="1"/>
              <a:t>deposedarea</a:t>
            </a:r>
            <a:r>
              <a:rPr lang="fr-FR" dirty="0"/>
              <a:t> </a:t>
            </a:r>
            <a:r>
              <a:rPr lang="fr-FR" dirty="0" err="1"/>
              <a:t>coloniilor</a:t>
            </a:r>
            <a:r>
              <a:rPr lang="fr-FR" dirty="0"/>
              <a:t> de </a:t>
            </a:r>
            <a:r>
              <a:rPr lang="fr-FR" dirty="0" err="1"/>
              <a:t>toate</a:t>
            </a:r>
            <a:r>
              <a:rPr lang="fr-FR" dirty="0"/>
              <a:t> </a:t>
            </a:r>
            <a:r>
              <a:rPr lang="fr-FR" dirty="0" err="1"/>
              <a:t>drepturile</a:t>
            </a:r>
            <a:r>
              <a:rPr lang="fr-FR" dirty="0"/>
              <a:t>. </a:t>
            </a:r>
            <a:r>
              <a:rPr lang="fr-FR" dirty="0" err="1"/>
              <a:t>Legislativa</a:t>
            </a:r>
            <a:r>
              <a:rPr lang="fr-FR" dirty="0"/>
              <a:t> </a:t>
            </a:r>
            <a:r>
              <a:rPr lang="fr-FR" dirty="0" err="1"/>
              <a:t>din</a:t>
            </a:r>
            <a:r>
              <a:rPr lang="fr-FR" dirty="0"/>
              <a:t> Massachusetts a </a:t>
            </a:r>
            <a:r>
              <a:rPr lang="fr-FR" dirty="0" err="1"/>
              <a:t>adoptat</a:t>
            </a:r>
            <a:r>
              <a:rPr lang="fr-FR" dirty="0"/>
              <a:t> </a:t>
            </a:r>
            <a:r>
              <a:rPr lang="fr-FR" dirty="0" err="1"/>
              <a:t>propunerea</a:t>
            </a:r>
            <a:r>
              <a:rPr lang="fr-FR" dirty="0"/>
              <a:t> lui James Otis </a:t>
            </a:r>
            <a:r>
              <a:rPr lang="ro-RO" dirty="0" err="1"/>
              <a:t>ș</a:t>
            </a:r>
            <a:r>
              <a:rPr lang="fr-FR" dirty="0" smtClean="0"/>
              <a:t>i </a:t>
            </a:r>
            <a:r>
              <a:rPr lang="fr-FR" dirty="0"/>
              <a:t>a </a:t>
            </a:r>
            <a:r>
              <a:rPr lang="fr-FR" dirty="0" err="1"/>
              <a:t>autorizat</a:t>
            </a:r>
            <a:r>
              <a:rPr lang="fr-FR" dirty="0"/>
              <a:t> </a:t>
            </a:r>
            <a:r>
              <a:rPr lang="fr-FR" dirty="0" err="1"/>
              <a:t>înființarea</a:t>
            </a:r>
            <a:r>
              <a:rPr lang="fr-FR" dirty="0"/>
              <a:t> </a:t>
            </a:r>
            <a:r>
              <a:rPr lang="fr-FR" dirty="0" err="1"/>
              <a:t>unui</a:t>
            </a:r>
            <a:r>
              <a:rPr lang="fr-FR" dirty="0"/>
              <a:t> </a:t>
            </a:r>
            <a:r>
              <a:rPr lang="fr-FR" dirty="0" err="1"/>
              <a:t>Comitet</a:t>
            </a:r>
            <a:r>
              <a:rPr lang="fr-FR" dirty="0"/>
              <a:t> de </a:t>
            </a:r>
            <a:r>
              <a:rPr lang="fr-FR" dirty="0" err="1"/>
              <a:t>corespondență</a:t>
            </a:r>
            <a:r>
              <a:rPr lang="fr-FR" dirty="0"/>
              <a:t> care </a:t>
            </a:r>
            <a:r>
              <a:rPr lang="fr-FR" dirty="0" err="1"/>
              <a:t>să</a:t>
            </a:r>
            <a:r>
              <a:rPr lang="fr-FR" dirty="0"/>
              <a:t> </a:t>
            </a:r>
            <a:r>
              <a:rPr lang="fr-FR" dirty="0" err="1"/>
              <a:t>ia</a:t>
            </a:r>
            <a:r>
              <a:rPr lang="fr-FR" dirty="0"/>
              <a:t> </a:t>
            </a:r>
            <a:r>
              <a:rPr lang="fr-FR" dirty="0" err="1"/>
              <a:t>legătură</a:t>
            </a:r>
            <a:r>
              <a:rPr lang="fr-FR" dirty="0"/>
              <a:t> </a:t>
            </a:r>
            <a:r>
              <a:rPr lang="fr-FR" dirty="0" err="1"/>
              <a:t>cu</a:t>
            </a:r>
            <a:r>
              <a:rPr lang="fr-FR" dirty="0"/>
              <a:t> </a:t>
            </a:r>
            <a:r>
              <a:rPr lang="fr-FR" dirty="0" err="1"/>
              <a:t>celelalte</a:t>
            </a:r>
            <a:r>
              <a:rPr lang="fr-FR" dirty="0"/>
              <a:t> </a:t>
            </a:r>
            <a:r>
              <a:rPr lang="fr-FR" dirty="0" err="1"/>
              <a:t>colonii</a:t>
            </a:r>
            <a:r>
              <a:rPr lang="fr-FR" dirty="0"/>
              <a:t> </a:t>
            </a:r>
            <a:r>
              <a:rPr lang="fr-FR" dirty="0" err="1"/>
              <a:t>în</a:t>
            </a:r>
            <a:r>
              <a:rPr lang="fr-FR" dirty="0"/>
              <a:t> </a:t>
            </a:r>
            <a:r>
              <a:rPr lang="fr-FR" dirty="0" err="1"/>
              <a:t>privința</a:t>
            </a:r>
            <a:r>
              <a:rPr lang="fr-FR" dirty="0"/>
              <a:t> </a:t>
            </a:r>
            <a:r>
              <a:rPr lang="fr-FR" dirty="0" err="1"/>
              <a:t>unor</a:t>
            </a:r>
            <a:r>
              <a:rPr lang="fr-FR" dirty="0"/>
              <a:t> </a:t>
            </a:r>
            <a:r>
              <a:rPr lang="fr-FR" dirty="0" err="1"/>
              <a:t>acțiuni</a:t>
            </a:r>
            <a:r>
              <a:rPr lang="fr-FR" dirty="0"/>
              <a:t> de </a:t>
            </a:r>
            <a:r>
              <a:rPr lang="fr-FR" dirty="0" err="1"/>
              <a:t>protest</a:t>
            </a:r>
            <a:r>
              <a:rPr lang="fr-FR" dirty="0"/>
              <a:t> </a:t>
            </a:r>
            <a:r>
              <a:rPr lang="fr-FR" dirty="0" err="1"/>
              <a:t>în</a:t>
            </a:r>
            <a:r>
              <a:rPr lang="fr-FR" dirty="0"/>
              <a:t> </a:t>
            </a:r>
            <a:r>
              <a:rPr lang="fr-FR" dirty="0" err="1"/>
              <a:t>iunie</a:t>
            </a:r>
            <a:r>
              <a:rPr lang="fr-FR" dirty="0"/>
              <a:t> 1764. </a:t>
            </a:r>
            <a:r>
              <a:rPr lang="en-US" dirty="0"/>
              <a:t>Otis </a:t>
            </a:r>
            <a:r>
              <a:rPr lang="en-US" dirty="0" err="1"/>
              <a:t>publică</a:t>
            </a:r>
            <a:r>
              <a:rPr lang="en-US" dirty="0"/>
              <a:t> „</a:t>
            </a:r>
            <a:r>
              <a:rPr lang="en-US" dirty="0" err="1"/>
              <a:t>Apărarea</a:t>
            </a:r>
            <a:r>
              <a:rPr lang="en-US" dirty="0"/>
              <a:t> </a:t>
            </a:r>
            <a:r>
              <a:rPr lang="en-US" dirty="0" err="1"/>
              <a:t>și</a:t>
            </a:r>
            <a:r>
              <a:rPr lang="en-US" dirty="0"/>
              <a:t> </a:t>
            </a:r>
            <a:r>
              <a:rPr lang="en-US" dirty="0" err="1"/>
              <a:t>demonstrarea</a:t>
            </a:r>
            <a:r>
              <a:rPr lang="en-US" dirty="0"/>
              <a:t> </a:t>
            </a:r>
            <a:r>
              <a:rPr lang="en-US" dirty="0" err="1"/>
              <a:t>drepturilor</a:t>
            </a:r>
            <a:r>
              <a:rPr lang="en-US" dirty="0"/>
              <a:t> </a:t>
            </a:r>
            <a:r>
              <a:rPr lang="en-US" dirty="0" err="1"/>
              <a:t>coloniilor</a:t>
            </a:r>
            <a:r>
              <a:rPr lang="en-US" dirty="0"/>
              <a:t> </a:t>
            </a:r>
            <a:r>
              <a:rPr lang="en-US" dirty="0" err="1"/>
              <a:t>britanice</a:t>
            </a:r>
            <a:r>
              <a:rPr lang="en-US" dirty="0"/>
              <a:t>”, </a:t>
            </a:r>
            <a:r>
              <a:rPr lang="en-US" dirty="0" err="1"/>
              <a:t>inspirat</a:t>
            </a:r>
            <a:r>
              <a:rPr lang="en-US" dirty="0"/>
              <a:t> </a:t>
            </a:r>
            <a:r>
              <a:rPr lang="en-US" dirty="0" err="1"/>
              <a:t>dupǎ</a:t>
            </a:r>
            <a:r>
              <a:rPr lang="en-US" dirty="0"/>
              <a:t> John Locke. </a:t>
            </a:r>
            <a:r>
              <a:rPr lang="fr-FR" dirty="0" err="1"/>
              <a:t>Vorbea</a:t>
            </a:r>
            <a:r>
              <a:rPr lang="fr-FR" dirty="0"/>
              <a:t> </a:t>
            </a:r>
            <a:r>
              <a:rPr lang="fr-FR" dirty="0" err="1"/>
              <a:t>despre</a:t>
            </a:r>
            <a:r>
              <a:rPr lang="fr-FR" dirty="0"/>
              <a:t> </a:t>
            </a:r>
            <a:r>
              <a:rPr lang="fr-FR" dirty="0" err="1"/>
              <a:t>contractul</a:t>
            </a:r>
            <a:r>
              <a:rPr lang="fr-FR" dirty="0"/>
              <a:t> </a:t>
            </a:r>
            <a:r>
              <a:rPr lang="fr-FR" dirty="0" err="1"/>
              <a:t>dintre</a:t>
            </a:r>
            <a:r>
              <a:rPr lang="fr-FR" dirty="0"/>
              <a:t> </a:t>
            </a:r>
            <a:r>
              <a:rPr lang="fr-FR" dirty="0" err="1"/>
              <a:t>guvernanți</a:t>
            </a:r>
            <a:r>
              <a:rPr lang="fr-FR" dirty="0"/>
              <a:t> </a:t>
            </a:r>
            <a:r>
              <a:rPr lang="fr-FR" dirty="0" err="1"/>
              <a:t>și</a:t>
            </a:r>
            <a:r>
              <a:rPr lang="fr-FR" dirty="0"/>
              <a:t> </a:t>
            </a:r>
            <a:r>
              <a:rPr lang="fr-FR" dirty="0" err="1"/>
              <a:t>guvernați</a:t>
            </a:r>
            <a:r>
              <a:rPr lang="fr-FR" dirty="0"/>
              <a:t>. Al </a:t>
            </a:r>
            <a:r>
              <a:rPr lang="fr-FR" dirty="0" err="1"/>
              <a:t>doilea</a:t>
            </a:r>
            <a:r>
              <a:rPr lang="fr-FR" dirty="0"/>
              <a:t> </a:t>
            </a:r>
            <a:r>
              <a:rPr lang="fr-FR" dirty="0" err="1"/>
              <a:t>element</a:t>
            </a:r>
            <a:r>
              <a:rPr lang="fr-FR" dirty="0"/>
              <a:t> important </a:t>
            </a:r>
            <a:r>
              <a:rPr lang="fr-FR" dirty="0" err="1"/>
              <a:t>expus</a:t>
            </a:r>
            <a:r>
              <a:rPr lang="fr-FR" dirty="0"/>
              <a:t> de </a:t>
            </a:r>
            <a:r>
              <a:rPr lang="fr-FR" dirty="0" err="1"/>
              <a:t>protestatari</a:t>
            </a:r>
            <a:r>
              <a:rPr lang="fr-FR" dirty="0"/>
              <a:t> </a:t>
            </a:r>
            <a:r>
              <a:rPr lang="fr-FR" dirty="0" err="1"/>
              <a:t>era</a:t>
            </a:r>
            <a:r>
              <a:rPr lang="fr-FR" dirty="0"/>
              <a:t> </a:t>
            </a:r>
            <a:r>
              <a:rPr lang="fr-FR" dirty="0" err="1"/>
              <a:t>că</a:t>
            </a:r>
            <a:r>
              <a:rPr lang="fr-FR" dirty="0"/>
              <a:t> </a:t>
            </a:r>
            <a:r>
              <a:rPr lang="fr-FR" dirty="0" err="1"/>
              <a:t>legile</a:t>
            </a:r>
            <a:r>
              <a:rPr lang="fr-FR" dirty="0"/>
              <a:t> nu se </a:t>
            </a:r>
            <a:r>
              <a:rPr lang="fr-FR" dirty="0" err="1"/>
              <a:t>puteau</a:t>
            </a:r>
            <a:r>
              <a:rPr lang="fr-FR" dirty="0"/>
              <a:t> </a:t>
            </a:r>
            <a:r>
              <a:rPr lang="fr-FR" dirty="0" err="1"/>
              <a:t>emite</a:t>
            </a:r>
            <a:r>
              <a:rPr lang="fr-FR" dirty="0"/>
              <a:t> la </a:t>
            </a:r>
            <a:r>
              <a:rPr lang="fr-FR" dirty="0" err="1"/>
              <a:t>Londra</a:t>
            </a:r>
            <a:r>
              <a:rPr lang="fr-FR" dirty="0"/>
              <a:t> </a:t>
            </a:r>
            <a:r>
              <a:rPr lang="fr-FR" dirty="0" err="1"/>
              <a:t>fără</a:t>
            </a:r>
            <a:r>
              <a:rPr lang="fr-FR" dirty="0"/>
              <a:t> ca </a:t>
            </a:r>
            <a:r>
              <a:rPr lang="fr-FR" dirty="0" err="1"/>
              <a:t>în</a:t>
            </a:r>
            <a:r>
              <a:rPr lang="fr-FR" dirty="0"/>
              <a:t> </a:t>
            </a:r>
            <a:r>
              <a:rPr lang="fr-FR" dirty="0" err="1"/>
              <a:t>Parlamentul</a:t>
            </a:r>
            <a:r>
              <a:rPr lang="fr-FR" dirty="0"/>
              <a:t> </a:t>
            </a:r>
            <a:r>
              <a:rPr lang="fr-FR" dirty="0" err="1"/>
              <a:t>Britanic</a:t>
            </a:r>
            <a:r>
              <a:rPr lang="fr-FR" dirty="0"/>
              <a:t> </a:t>
            </a:r>
            <a:r>
              <a:rPr lang="fr-FR" dirty="0" err="1"/>
              <a:t>să</a:t>
            </a:r>
            <a:r>
              <a:rPr lang="fr-FR" dirty="0"/>
              <a:t> fie </a:t>
            </a:r>
            <a:r>
              <a:rPr lang="fr-FR" dirty="0" err="1"/>
              <a:t>și</a:t>
            </a:r>
            <a:r>
              <a:rPr lang="fr-FR" dirty="0"/>
              <a:t> </a:t>
            </a:r>
            <a:r>
              <a:rPr lang="fr-FR" dirty="0" err="1"/>
              <a:t>reprezentanți</a:t>
            </a:r>
            <a:r>
              <a:rPr lang="fr-FR" dirty="0"/>
              <a:t> ai </a:t>
            </a:r>
            <a:r>
              <a:rPr lang="fr-FR" dirty="0" err="1"/>
              <a:t>coloniilor</a:t>
            </a:r>
            <a:r>
              <a:rPr lang="fr-FR"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748665"/>
            <a:ext cx="4572000" cy="3747135"/>
          </a:xfrm>
          <a:prstGeom prst="rect">
            <a:avLst/>
          </a:prstGeom>
        </p:spPr>
      </p:pic>
    </p:spTree>
    <p:extLst>
      <p:ext uri="{BB962C8B-B14F-4D97-AF65-F5344CB8AC3E}">
        <p14:creationId xmlns:p14="http://schemas.microsoft.com/office/powerpoint/2010/main" val="2280180743"/>
      </p:ext>
    </p:extLst>
  </p:cSld>
  <p:clrMapOvr>
    <a:masterClrMapping/>
  </p:clrMapOvr>
  <mc:AlternateContent xmlns:mc="http://schemas.openxmlformats.org/markup-compatibility/2006" xmlns:p14="http://schemas.microsoft.com/office/powerpoint/2010/main">
    <mc:Choice Requires="p14">
      <p:transition spd="slow" p14:dur="4400" advTm="10000">
        <p14:honeycomb/>
      </p:transition>
    </mc:Choice>
    <mc:Fallback xmlns="">
      <p:transition spd="slow" advTm="1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1424</Words>
  <Application>Microsoft Office PowerPoint</Application>
  <PresentationFormat>On-screen Show (4:3)</PresentationFormat>
  <Paragraphs>368</Paragraphs>
  <Slides>68</Slides>
  <Notes>1</Notes>
  <HiddenSlides>0</HiddenSlides>
  <MMClips>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REVOLUȚIA AMERICANĂ</vt:lpstr>
      <vt:lpstr>BELIGERANȚI</vt:lpstr>
      <vt:lpstr>DEFINIȚIE ȘI TRĂSĂTURI </vt:lpstr>
      <vt:lpstr>DEFINIȚIE ȘI TRĂSĂTURI </vt:lpstr>
      <vt:lpstr>DEFINIȚIE ȘI TRĂSĂTURI </vt:lpstr>
      <vt:lpstr>DEFINIȚIE ȘI TRĂSĂTURI </vt:lpstr>
      <vt:lpstr>I. CAUZELE RĂZBOIULUI</vt:lpstr>
      <vt:lpstr>a. LEGEA ZAHĂRULUI (1)  </vt:lpstr>
      <vt:lpstr>a. LEGEA ZAHĂRULUI (2) </vt:lpstr>
      <vt:lpstr>b. LEGEA TIMBRELOR LEGEA CARTUIRII (1) </vt:lpstr>
      <vt:lpstr>b. LEGEA TIMBRELOR LEGEA CARTUIRII (2) </vt:lpstr>
      <vt:lpstr>c. LEGILE TOWNSHEND </vt:lpstr>
      <vt:lpstr>d. LEGEA CEAIULUI </vt:lpstr>
      <vt:lpstr>e. LEGEA QUEBEC ȘI LEGILE REPRESIVE (1) </vt:lpstr>
      <vt:lpstr>e. LEGEA QUEBEC ȘI LEGILE REPRESIVE (2) </vt:lpstr>
      <vt:lpstr>II. PRIMUL CONGRES CONTINENTAL</vt:lpstr>
      <vt:lpstr>PRIMUL CONGRES CONTINENTAL </vt:lpstr>
      <vt:lpstr>PRIMUL CONGRES CONTINENTAL</vt:lpstr>
      <vt:lpstr>PRIMUL CONGRES CONTINENTAL </vt:lpstr>
      <vt:lpstr>PRIMUL CONGRES CONTINENTAL </vt:lpstr>
      <vt:lpstr>PRIMUL CONGRES CONTINENTAL </vt:lpstr>
      <vt:lpstr>III. PRIMELE BĂTĂLII a</vt:lpstr>
      <vt:lpstr>PowerPoint Presentation</vt:lpstr>
      <vt:lpstr>a. LEXINGTON ȘI CONCORD </vt:lpstr>
      <vt:lpstr>b. BUNKER HILL </vt:lpstr>
      <vt:lpstr>IV. CEL DE-AL DOILEA CONGRES CONTINENTAL</vt:lpstr>
      <vt:lpstr>CEL DE-AL DOILEA CONGRES CONTINENTAL </vt:lpstr>
      <vt:lpstr>CEL DE-AL DOILEA CONGRES CONTINENTAL </vt:lpstr>
      <vt:lpstr>CEL DE-AL DOILEA CONGRES CONTINENTAL </vt:lpstr>
      <vt:lpstr>CEL DE-AL DOILEA CONGRES CONTINENTAL </vt:lpstr>
      <vt:lpstr>CEL DE-AL DOILEA CONGRES CONTINENTAL </vt:lpstr>
      <vt:lpstr>V. DECLARAȚIA DE INDEPENDENȚĂ</vt:lpstr>
      <vt:lpstr>PowerPoint Presentation</vt:lpstr>
      <vt:lpstr>PowerPoint Presentation</vt:lpstr>
      <vt:lpstr>V. SOCIETATEA DIN TIMPUL REVOLUȚIEI </vt:lpstr>
      <vt:lpstr>VI. RĂZBOIUL DE INDEPENDENȚĂ</vt:lpstr>
      <vt:lpstr>PowerPoint Presentation</vt:lpstr>
      <vt:lpstr>PowerPoint Presentation</vt:lpstr>
      <vt:lpstr>PowerPoint Presentation</vt:lpstr>
      <vt:lpstr>PowerPoint Presentation</vt:lpstr>
      <vt:lpstr>PowerPoint Presentation</vt:lpstr>
      <vt:lpstr>VII. ALIANȚA CU FRANȚA</vt:lpstr>
      <vt:lpstr>PowerPoint Presentation</vt:lpstr>
      <vt:lpstr>PowerPoint Presentation</vt:lpstr>
      <vt:lpstr>PowerPoint Presentation</vt:lpstr>
      <vt:lpstr>PowerPoint Presentation</vt:lpstr>
      <vt:lpstr>PowerPoint Presentation</vt:lpstr>
      <vt:lpstr>VIII. ULTIMA ETAPĂ A RĂZBOIULUI</vt:lpstr>
      <vt:lpstr>PowerPoint Presentation</vt:lpstr>
      <vt:lpstr>PowerPoint Presentation</vt:lpstr>
      <vt:lpstr>PowerPoint Presentation</vt:lpstr>
      <vt:lpstr>PowerPoint Presentation</vt:lpstr>
      <vt:lpstr>PowerPoint Presentation</vt:lpstr>
      <vt:lpstr>IX. CONSTITUIREA STATELOR UNITE ALE AMERICII</vt:lpstr>
      <vt:lpstr>PowerPoint Presentation</vt:lpstr>
      <vt:lpstr>PowerPoint Presentation</vt:lpstr>
      <vt:lpstr>PowerPoint Presentation</vt:lpstr>
      <vt:lpstr>PowerPoint Presentation</vt:lpstr>
      <vt:lpstr>PowerPoint Presentation</vt:lpstr>
      <vt:lpstr>RĂZBOIUL DIN 1812 (AL DOILEA RĂZBOI DE INDEPENDENȚĂ) </vt:lpstr>
      <vt:lpstr>PowerPoint Presentation</vt:lpstr>
      <vt:lpstr>PowerPoint Presentation</vt:lpstr>
      <vt:lpstr>X. CRONOLOGIE</vt:lpstr>
      <vt:lpstr>CREAREA TENSIUNILOR</vt:lpstr>
      <vt:lpstr>1774 – 1775</vt:lpstr>
      <vt:lpstr>1776</vt:lpstr>
      <vt:lpstr>Bibliografie</vt:lpstr>
      <vt:lpstr>E pluribus unum (Din mai mulți, unul) (fosta deviză a Statelor Unite ale Americii)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REVOLUȚIA AMERICANĂ</dc:title>
  <dc:creator>User</dc:creator>
  <cp:lastModifiedBy>User</cp:lastModifiedBy>
  <cp:revision>48</cp:revision>
  <dcterms:created xsi:type="dcterms:W3CDTF">2019-09-25T15:08:38Z</dcterms:created>
  <dcterms:modified xsi:type="dcterms:W3CDTF">2019-11-12T18:29:28Z</dcterms:modified>
</cp:coreProperties>
</file>