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mv" ContentType="video/x-ms-wm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 id="2147483708" r:id="rId6"/>
  </p:sldMasterIdLst>
  <p:notesMasterIdLst>
    <p:notesMasterId r:id="rId39"/>
  </p:notesMasterIdLst>
  <p:handoutMasterIdLst>
    <p:handoutMasterId r:id="rId40"/>
  </p:handoutMasterIdLst>
  <p:sldIdLst>
    <p:sldId id="256" r:id="rId7"/>
    <p:sldId id="285" r:id="rId8"/>
    <p:sldId id="257" r:id="rId9"/>
    <p:sldId id="258" r:id="rId10"/>
    <p:sldId id="260" r:id="rId11"/>
    <p:sldId id="261" r:id="rId12"/>
    <p:sldId id="262" r:id="rId13"/>
    <p:sldId id="263" r:id="rId14"/>
    <p:sldId id="259" r:id="rId15"/>
    <p:sldId id="275" r:id="rId16"/>
    <p:sldId id="276" r:id="rId17"/>
    <p:sldId id="277" r:id="rId18"/>
    <p:sldId id="279" r:id="rId19"/>
    <p:sldId id="278" r:id="rId20"/>
    <p:sldId id="280" r:id="rId21"/>
    <p:sldId id="281" r:id="rId22"/>
    <p:sldId id="282" r:id="rId23"/>
    <p:sldId id="266" r:id="rId24"/>
    <p:sldId id="288" r:id="rId25"/>
    <p:sldId id="289" r:id="rId26"/>
    <p:sldId id="290" r:id="rId27"/>
    <p:sldId id="268" r:id="rId28"/>
    <p:sldId id="269" r:id="rId29"/>
    <p:sldId id="270" r:id="rId30"/>
    <p:sldId id="271" r:id="rId31"/>
    <p:sldId id="272" r:id="rId32"/>
    <p:sldId id="273" r:id="rId33"/>
    <p:sldId id="274" r:id="rId34"/>
    <p:sldId id="283" r:id="rId35"/>
    <p:sldId id="284" r:id="rId36"/>
    <p:sldId id="286" r:id="rId37"/>
    <p:sldId id="287" r:id="rId38"/>
  </p:sldIdLst>
  <p:sldSz cx="9144000" cy="6858000" type="screen4x3"/>
  <p:notesSz cx="6985000" cy="92837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34587" autoAdjust="0"/>
    <p:restoredTop sz="86384" autoAdjust="0"/>
  </p:normalViewPr>
  <p:slideViewPr>
    <p:cSldViewPr>
      <p:cViewPr>
        <p:scale>
          <a:sx n="80" d="100"/>
          <a:sy n="80" d="100"/>
        </p:scale>
        <p:origin x="-2514" y="-528"/>
      </p:cViewPr>
      <p:guideLst>
        <p:guide orient="horz" pos="2160"/>
        <p:guide pos="2880"/>
      </p:guideLst>
    </p:cSldViewPr>
  </p:slideViewPr>
  <p:outlineViewPr>
    <p:cViewPr>
      <p:scale>
        <a:sx n="33" d="100"/>
        <a:sy n="33" d="100"/>
      </p:scale>
      <p:origin x="258" y="311268"/>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handoutMaster" Target="handoutMasters/handoutMaster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6833" cy="464185"/>
          </a:xfrm>
          <a:prstGeom prst="rect">
            <a:avLst/>
          </a:prstGeom>
        </p:spPr>
        <p:txBody>
          <a:bodyPr vert="horz" lIns="92958" tIns="46479" rIns="92958" bIns="46479" rtlCol="0"/>
          <a:lstStyle>
            <a:lvl1pPr algn="l">
              <a:defRPr sz="1200"/>
            </a:lvl1pPr>
          </a:lstStyle>
          <a:p>
            <a:endParaRPr lang="en-US"/>
          </a:p>
        </p:txBody>
      </p:sp>
      <p:sp>
        <p:nvSpPr>
          <p:cNvPr id="3" name="Date Placeholder 2"/>
          <p:cNvSpPr>
            <a:spLocks noGrp="1"/>
          </p:cNvSpPr>
          <p:nvPr>
            <p:ph type="dt" sz="quarter" idx="1"/>
          </p:nvPr>
        </p:nvSpPr>
        <p:spPr>
          <a:xfrm>
            <a:off x="3956550" y="0"/>
            <a:ext cx="3026833" cy="464185"/>
          </a:xfrm>
          <a:prstGeom prst="rect">
            <a:avLst/>
          </a:prstGeom>
        </p:spPr>
        <p:txBody>
          <a:bodyPr vert="horz" lIns="92958" tIns="46479" rIns="92958" bIns="46479" rtlCol="0"/>
          <a:lstStyle>
            <a:lvl1pPr algn="r">
              <a:defRPr sz="1200"/>
            </a:lvl1pPr>
          </a:lstStyle>
          <a:p>
            <a:fld id="{54F5881F-2059-4B1F-ADAC-F75287F0CD29}" type="datetimeFigureOut">
              <a:rPr lang="en-US" smtClean="0"/>
              <a:t>02-Dec-19</a:t>
            </a:fld>
            <a:endParaRPr lang="en-US"/>
          </a:p>
        </p:txBody>
      </p:sp>
      <p:sp>
        <p:nvSpPr>
          <p:cNvPr id="4" name="Footer Placeholder 3"/>
          <p:cNvSpPr>
            <a:spLocks noGrp="1"/>
          </p:cNvSpPr>
          <p:nvPr>
            <p:ph type="ftr" sz="quarter" idx="2"/>
          </p:nvPr>
        </p:nvSpPr>
        <p:spPr>
          <a:xfrm>
            <a:off x="0" y="8817904"/>
            <a:ext cx="3026833" cy="464185"/>
          </a:xfrm>
          <a:prstGeom prst="rect">
            <a:avLst/>
          </a:prstGeom>
        </p:spPr>
        <p:txBody>
          <a:bodyPr vert="horz" lIns="92958" tIns="46479" rIns="92958" bIns="46479" rtlCol="0" anchor="b"/>
          <a:lstStyle>
            <a:lvl1pPr algn="l">
              <a:defRPr sz="1200"/>
            </a:lvl1pPr>
          </a:lstStyle>
          <a:p>
            <a:endParaRPr lang="en-US"/>
          </a:p>
        </p:txBody>
      </p:sp>
      <p:sp>
        <p:nvSpPr>
          <p:cNvPr id="5" name="Slide Number Placeholder 4"/>
          <p:cNvSpPr>
            <a:spLocks noGrp="1"/>
          </p:cNvSpPr>
          <p:nvPr>
            <p:ph type="sldNum" sz="quarter" idx="3"/>
          </p:nvPr>
        </p:nvSpPr>
        <p:spPr>
          <a:xfrm>
            <a:off x="3956550" y="8817904"/>
            <a:ext cx="3026833" cy="464185"/>
          </a:xfrm>
          <a:prstGeom prst="rect">
            <a:avLst/>
          </a:prstGeom>
        </p:spPr>
        <p:txBody>
          <a:bodyPr vert="horz" lIns="92958" tIns="46479" rIns="92958" bIns="46479" rtlCol="0" anchor="b"/>
          <a:lstStyle>
            <a:lvl1pPr algn="r">
              <a:defRPr sz="1200"/>
            </a:lvl1pPr>
          </a:lstStyle>
          <a:p>
            <a:fld id="{33BA5719-2908-4D49-98BA-543F8DCF0D49}" type="slidenum">
              <a:rPr lang="en-US" smtClean="0"/>
              <a:t>‹#›</a:t>
            </a:fld>
            <a:endParaRPr lang="en-US"/>
          </a:p>
        </p:txBody>
      </p:sp>
    </p:spTree>
    <p:extLst>
      <p:ext uri="{BB962C8B-B14F-4D97-AF65-F5344CB8AC3E}">
        <p14:creationId xmlns:p14="http://schemas.microsoft.com/office/powerpoint/2010/main" val="24185055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6833" cy="464185"/>
          </a:xfrm>
          <a:prstGeom prst="rect">
            <a:avLst/>
          </a:prstGeom>
        </p:spPr>
        <p:txBody>
          <a:bodyPr vert="horz" lIns="92958" tIns="46479" rIns="92958" bIns="46479" rtlCol="0"/>
          <a:lstStyle>
            <a:lvl1pPr algn="l">
              <a:defRPr sz="1200"/>
            </a:lvl1pPr>
          </a:lstStyle>
          <a:p>
            <a:endParaRPr lang="en-US"/>
          </a:p>
        </p:txBody>
      </p:sp>
      <p:sp>
        <p:nvSpPr>
          <p:cNvPr id="3" name="Date Placeholder 2"/>
          <p:cNvSpPr>
            <a:spLocks noGrp="1"/>
          </p:cNvSpPr>
          <p:nvPr>
            <p:ph type="dt" idx="1"/>
          </p:nvPr>
        </p:nvSpPr>
        <p:spPr>
          <a:xfrm>
            <a:off x="3956550" y="0"/>
            <a:ext cx="3026833" cy="464185"/>
          </a:xfrm>
          <a:prstGeom prst="rect">
            <a:avLst/>
          </a:prstGeom>
        </p:spPr>
        <p:txBody>
          <a:bodyPr vert="horz" lIns="92958" tIns="46479" rIns="92958" bIns="46479" rtlCol="0"/>
          <a:lstStyle>
            <a:lvl1pPr algn="r">
              <a:defRPr sz="1200"/>
            </a:lvl1pPr>
          </a:lstStyle>
          <a:p>
            <a:fld id="{DF83DC15-412B-4A18-AD6A-BA7DA2580035}" type="datetimeFigureOut">
              <a:rPr lang="en-US" smtClean="0"/>
              <a:t>02-Dec-19</a:t>
            </a:fld>
            <a:endParaRPr lang="en-US"/>
          </a:p>
        </p:txBody>
      </p:sp>
      <p:sp>
        <p:nvSpPr>
          <p:cNvPr id="4" name="Slide Image Placeholder 3"/>
          <p:cNvSpPr>
            <a:spLocks noGrp="1" noRot="1" noChangeAspect="1"/>
          </p:cNvSpPr>
          <p:nvPr>
            <p:ph type="sldImg" idx="2"/>
          </p:nvPr>
        </p:nvSpPr>
        <p:spPr>
          <a:xfrm>
            <a:off x="1171575" y="696913"/>
            <a:ext cx="4641850" cy="3481387"/>
          </a:xfrm>
          <a:prstGeom prst="rect">
            <a:avLst/>
          </a:prstGeom>
          <a:noFill/>
          <a:ln w="12700">
            <a:solidFill>
              <a:prstClr val="black"/>
            </a:solidFill>
          </a:ln>
        </p:spPr>
        <p:txBody>
          <a:bodyPr vert="horz" lIns="92958" tIns="46479" rIns="92958" bIns="46479" rtlCol="0" anchor="ctr"/>
          <a:lstStyle/>
          <a:p>
            <a:endParaRPr lang="en-US"/>
          </a:p>
        </p:txBody>
      </p:sp>
      <p:sp>
        <p:nvSpPr>
          <p:cNvPr id="5" name="Notes Placeholder 4"/>
          <p:cNvSpPr>
            <a:spLocks noGrp="1"/>
          </p:cNvSpPr>
          <p:nvPr>
            <p:ph type="body" sz="quarter" idx="3"/>
          </p:nvPr>
        </p:nvSpPr>
        <p:spPr>
          <a:xfrm>
            <a:off x="698500" y="4409758"/>
            <a:ext cx="5588000" cy="4177665"/>
          </a:xfrm>
          <a:prstGeom prst="rect">
            <a:avLst/>
          </a:prstGeom>
        </p:spPr>
        <p:txBody>
          <a:bodyPr vert="horz" lIns="92958" tIns="46479" rIns="92958" bIns="4647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17904"/>
            <a:ext cx="3026833" cy="464185"/>
          </a:xfrm>
          <a:prstGeom prst="rect">
            <a:avLst/>
          </a:prstGeom>
        </p:spPr>
        <p:txBody>
          <a:bodyPr vert="horz" lIns="92958" tIns="46479" rIns="92958" bIns="46479" rtlCol="0" anchor="b"/>
          <a:lstStyle>
            <a:lvl1pPr algn="l">
              <a:defRPr sz="1200"/>
            </a:lvl1pPr>
          </a:lstStyle>
          <a:p>
            <a:endParaRPr lang="en-US"/>
          </a:p>
        </p:txBody>
      </p:sp>
      <p:sp>
        <p:nvSpPr>
          <p:cNvPr id="7" name="Slide Number Placeholder 6"/>
          <p:cNvSpPr>
            <a:spLocks noGrp="1"/>
          </p:cNvSpPr>
          <p:nvPr>
            <p:ph type="sldNum" sz="quarter" idx="5"/>
          </p:nvPr>
        </p:nvSpPr>
        <p:spPr>
          <a:xfrm>
            <a:off x="3956550" y="8817904"/>
            <a:ext cx="3026833" cy="464185"/>
          </a:xfrm>
          <a:prstGeom prst="rect">
            <a:avLst/>
          </a:prstGeom>
        </p:spPr>
        <p:txBody>
          <a:bodyPr vert="horz" lIns="92958" tIns="46479" rIns="92958" bIns="46479" rtlCol="0" anchor="b"/>
          <a:lstStyle>
            <a:lvl1pPr algn="r">
              <a:defRPr sz="1200"/>
            </a:lvl1pPr>
          </a:lstStyle>
          <a:p>
            <a:fld id="{56BB3E07-892E-4A85-A955-A8BA5A4CA010}" type="slidenum">
              <a:rPr lang="en-US" smtClean="0"/>
              <a:t>‹#›</a:t>
            </a:fld>
            <a:endParaRPr lang="en-US"/>
          </a:p>
        </p:txBody>
      </p:sp>
    </p:spTree>
    <p:extLst>
      <p:ext uri="{BB962C8B-B14F-4D97-AF65-F5344CB8AC3E}">
        <p14:creationId xmlns:p14="http://schemas.microsoft.com/office/powerpoint/2010/main" val="17045646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6BB3E07-892E-4A85-A955-A8BA5A4CA010}" type="slidenum">
              <a:rPr lang="en-US" smtClean="0"/>
              <a:t>1</a:t>
            </a:fld>
            <a:endParaRPr lang="en-US"/>
          </a:p>
        </p:txBody>
      </p:sp>
    </p:spTree>
    <p:extLst>
      <p:ext uri="{BB962C8B-B14F-4D97-AF65-F5344CB8AC3E}">
        <p14:creationId xmlns:p14="http://schemas.microsoft.com/office/powerpoint/2010/main" val="4548923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6BB3E07-892E-4A85-A955-A8BA5A4CA010}" type="slidenum">
              <a:rPr lang="en-US" smtClean="0"/>
              <a:t>10</a:t>
            </a:fld>
            <a:endParaRPr lang="en-US"/>
          </a:p>
        </p:txBody>
      </p:sp>
    </p:spTree>
    <p:extLst>
      <p:ext uri="{BB962C8B-B14F-4D97-AF65-F5344CB8AC3E}">
        <p14:creationId xmlns:p14="http://schemas.microsoft.com/office/powerpoint/2010/main" val="20031442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6BB3E07-892E-4A85-A955-A8BA5A4CA010}" type="slidenum">
              <a:rPr lang="en-US" smtClean="0"/>
              <a:t>11</a:t>
            </a:fld>
            <a:endParaRPr lang="en-US"/>
          </a:p>
        </p:txBody>
      </p:sp>
    </p:spTree>
    <p:extLst>
      <p:ext uri="{BB962C8B-B14F-4D97-AF65-F5344CB8AC3E}">
        <p14:creationId xmlns:p14="http://schemas.microsoft.com/office/powerpoint/2010/main" val="2070857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6BB3E07-892E-4A85-A955-A8BA5A4CA010}" type="slidenum">
              <a:rPr lang="en-US" smtClean="0"/>
              <a:t>12</a:t>
            </a:fld>
            <a:endParaRPr lang="en-US"/>
          </a:p>
        </p:txBody>
      </p:sp>
    </p:spTree>
    <p:extLst>
      <p:ext uri="{BB962C8B-B14F-4D97-AF65-F5344CB8AC3E}">
        <p14:creationId xmlns:p14="http://schemas.microsoft.com/office/powerpoint/2010/main" val="32743299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6BB3E07-892E-4A85-A955-A8BA5A4CA010}" type="slidenum">
              <a:rPr lang="en-US" smtClean="0"/>
              <a:t>13</a:t>
            </a:fld>
            <a:endParaRPr lang="en-US"/>
          </a:p>
        </p:txBody>
      </p:sp>
    </p:spTree>
    <p:extLst>
      <p:ext uri="{BB962C8B-B14F-4D97-AF65-F5344CB8AC3E}">
        <p14:creationId xmlns:p14="http://schemas.microsoft.com/office/powerpoint/2010/main" val="40834654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6BB3E07-892E-4A85-A955-A8BA5A4CA010}" type="slidenum">
              <a:rPr lang="en-US" smtClean="0"/>
              <a:t>14</a:t>
            </a:fld>
            <a:endParaRPr lang="en-US"/>
          </a:p>
        </p:txBody>
      </p:sp>
    </p:spTree>
    <p:extLst>
      <p:ext uri="{BB962C8B-B14F-4D97-AF65-F5344CB8AC3E}">
        <p14:creationId xmlns:p14="http://schemas.microsoft.com/office/powerpoint/2010/main" val="41174908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6BB3E07-892E-4A85-A955-A8BA5A4CA010}" type="slidenum">
              <a:rPr lang="en-US" smtClean="0"/>
              <a:t>15</a:t>
            </a:fld>
            <a:endParaRPr lang="en-US"/>
          </a:p>
        </p:txBody>
      </p:sp>
    </p:spTree>
    <p:extLst>
      <p:ext uri="{BB962C8B-B14F-4D97-AF65-F5344CB8AC3E}">
        <p14:creationId xmlns:p14="http://schemas.microsoft.com/office/powerpoint/2010/main" val="20579733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6BB3E07-892E-4A85-A955-A8BA5A4CA010}" type="slidenum">
              <a:rPr lang="en-US" smtClean="0"/>
              <a:t>16</a:t>
            </a:fld>
            <a:endParaRPr lang="en-US"/>
          </a:p>
        </p:txBody>
      </p:sp>
    </p:spTree>
    <p:extLst>
      <p:ext uri="{BB962C8B-B14F-4D97-AF65-F5344CB8AC3E}">
        <p14:creationId xmlns:p14="http://schemas.microsoft.com/office/powerpoint/2010/main" val="16775155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6BB3E07-892E-4A85-A955-A8BA5A4CA010}" type="slidenum">
              <a:rPr lang="en-US" smtClean="0"/>
              <a:t>17</a:t>
            </a:fld>
            <a:endParaRPr lang="en-US"/>
          </a:p>
        </p:txBody>
      </p:sp>
    </p:spTree>
    <p:extLst>
      <p:ext uri="{BB962C8B-B14F-4D97-AF65-F5344CB8AC3E}">
        <p14:creationId xmlns:p14="http://schemas.microsoft.com/office/powerpoint/2010/main" val="31415117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6BB3E07-892E-4A85-A955-A8BA5A4CA010}" type="slidenum">
              <a:rPr lang="en-US" smtClean="0"/>
              <a:t>18</a:t>
            </a:fld>
            <a:endParaRPr lang="en-US"/>
          </a:p>
        </p:txBody>
      </p:sp>
    </p:spTree>
    <p:extLst>
      <p:ext uri="{BB962C8B-B14F-4D97-AF65-F5344CB8AC3E}">
        <p14:creationId xmlns:p14="http://schemas.microsoft.com/office/powerpoint/2010/main" val="29468863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5"/>
        <p:cNvGrpSpPr/>
        <p:nvPr/>
      </p:nvGrpSpPr>
      <p:grpSpPr>
        <a:xfrm>
          <a:off x="0" y="0"/>
          <a:ext cx="0" cy="0"/>
          <a:chOff x="0" y="0"/>
          <a:chExt cx="0" cy="0"/>
        </a:xfrm>
      </p:grpSpPr>
      <p:sp>
        <p:nvSpPr>
          <p:cNvPr id="666" name="Google Shape;666;p19:notes"/>
          <p:cNvSpPr txBox="1">
            <a:spLocks noGrp="1"/>
          </p:cNvSpPr>
          <p:nvPr>
            <p:ph type="body" idx="1"/>
          </p:nvPr>
        </p:nvSpPr>
        <p:spPr>
          <a:xfrm>
            <a:off x="698500" y="4409758"/>
            <a:ext cx="5588000" cy="4177665"/>
          </a:xfrm>
          <a:prstGeom prst="rect">
            <a:avLst/>
          </a:prstGeom>
        </p:spPr>
        <p:txBody>
          <a:bodyPr spcFirstLastPara="1" wrap="square" lIns="92943" tIns="92943" rIns="92943" bIns="92943" anchor="t" anchorCtr="0">
            <a:noAutofit/>
          </a:bodyPr>
          <a:lstStyle/>
          <a:p>
            <a:endParaRPr/>
          </a:p>
        </p:txBody>
      </p:sp>
      <p:sp>
        <p:nvSpPr>
          <p:cNvPr id="667" name="Google Shape;667;p19:notes"/>
          <p:cNvSpPr>
            <a:spLocks noGrp="1" noRot="1" noChangeAspect="1"/>
          </p:cNvSpPr>
          <p:nvPr>
            <p:ph type="sldImg" idx="2"/>
          </p:nvPr>
        </p:nvSpPr>
        <p:spPr>
          <a:xfrm>
            <a:off x="1171575" y="696913"/>
            <a:ext cx="4641850" cy="34813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6BB3E07-892E-4A85-A955-A8BA5A4CA010}" type="slidenum">
              <a:rPr lang="en-US" smtClean="0"/>
              <a:t>2</a:t>
            </a:fld>
            <a:endParaRPr lang="en-US"/>
          </a:p>
        </p:txBody>
      </p:sp>
    </p:spTree>
    <p:extLst>
      <p:ext uri="{BB962C8B-B14F-4D97-AF65-F5344CB8AC3E}">
        <p14:creationId xmlns:p14="http://schemas.microsoft.com/office/powerpoint/2010/main" val="3263421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2"/>
        <p:cNvGrpSpPr/>
        <p:nvPr/>
      </p:nvGrpSpPr>
      <p:grpSpPr>
        <a:xfrm>
          <a:off x="0" y="0"/>
          <a:ext cx="0" cy="0"/>
          <a:chOff x="0" y="0"/>
          <a:chExt cx="0" cy="0"/>
        </a:xfrm>
      </p:grpSpPr>
      <p:sp>
        <p:nvSpPr>
          <p:cNvPr id="673" name="Google Shape;673;g6bccaf8239_0_0:notes"/>
          <p:cNvSpPr>
            <a:spLocks noGrp="1" noRot="1" noChangeAspect="1"/>
          </p:cNvSpPr>
          <p:nvPr>
            <p:ph type="sldImg" idx="2"/>
          </p:nvPr>
        </p:nvSpPr>
        <p:spPr>
          <a:xfrm>
            <a:off x="1171575" y="696913"/>
            <a:ext cx="4641850" cy="34813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4" name="Google Shape;674;g6bccaf8239_0_0:notes"/>
          <p:cNvSpPr txBox="1">
            <a:spLocks noGrp="1"/>
          </p:cNvSpPr>
          <p:nvPr>
            <p:ph type="body" idx="1"/>
          </p:nvPr>
        </p:nvSpPr>
        <p:spPr>
          <a:xfrm>
            <a:off x="698500" y="4409758"/>
            <a:ext cx="5588000" cy="4177665"/>
          </a:xfrm>
          <a:prstGeom prst="rect">
            <a:avLst/>
          </a:prstGeom>
        </p:spPr>
        <p:txBody>
          <a:bodyPr spcFirstLastPara="1" wrap="square" lIns="92943" tIns="92943" rIns="92943" bIns="92943" anchor="t" anchorCtr="0">
            <a:noAutofit/>
          </a:bodyPr>
          <a:lstStyle/>
          <a:p>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9"/>
        <p:cNvGrpSpPr/>
        <p:nvPr/>
      </p:nvGrpSpPr>
      <p:grpSpPr>
        <a:xfrm>
          <a:off x="0" y="0"/>
          <a:ext cx="0" cy="0"/>
          <a:chOff x="0" y="0"/>
          <a:chExt cx="0" cy="0"/>
        </a:xfrm>
      </p:grpSpPr>
      <p:sp>
        <p:nvSpPr>
          <p:cNvPr id="680" name="Google Shape;680;g6bccaf8239_0_7:notes"/>
          <p:cNvSpPr>
            <a:spLocks noGrp="1" noRot="1" noChangeAspect="1"/>
          </p:cNvSpPr>
          <p:nvPr>
            <p:ph type="sldImg" idx="2"/>
          </p:nvPr>
        </p:nvSpPr>
        <p:spPr>
          <a:xfrm>
            <a:off x="1171575" y="696913"/>
            <a:ext cx="4641850" cy="34813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1" name="Google Shape;681;g6bccaf8239_0_7:notes"/>
          <p:cNvSpPr txBox="1">
            <a:spLocks noGrp="1"/>
          </p:cNvSpPr>
          <p:nvPr>
            <p:ph type="body" idx="1"/>
          </p:nvPr>
        </p:nvSpPr>
        <p:spPr>
          <a:xfrm>
            <a:off x="698500" y="4409758"/>
            <a:ext cx="5588000" cy="4177665"/>
          </a:xfrm>
          <a:prstGeom prst="rect">
            <a:avLst/>
          </a:prstGeom>
        </p:spPr>
        <p:txBody>
          <a:bodyPr spcFirstLastPara="1" wrap="square" lIns="92943" tIns="92943" rIns="92943" bIns="92943" anchor="t" anchorCtr="0">
            <a:noAutofit/>
          </a:bodyPr>
          <a:lstStyle/>
          <a:p>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6BB3E07-892E-4A85-A955-A8BA5A4CA010}" type="slidenum">
              <a:rPr lang="en-US" smtClean="0"/>
              <a:t>22</a:t>
            </a:fld>
            <a:endParaRPr lang="en-US"/>
          </a:p>
        </p:txBody>
      </p:sp>
    </p:spTree>
    <p:extLst>
      <p:ext uri="{BB962C8B-B14F-4D97-AF65-F5344CB8AC3E}">
        <p14:creationId xmlns:p14="http://schemas.microsoft.com/office/powerpoint/2010/main" val="1261155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6BB3E07-892E-4A85-A955-A8BA5A4CA010}" type="slidenum">
              <a:rPr lang="en-US" smtClean="0"/>
              <a:t>23</a:t>
            </a:fld>
            <a:endParaRPr lang="en-US"/>
          </a:p>
        </p:txBody>
      </p:sp>
    </p:spTree>
    <p:extLst>
      <p:ext uri="{BB962C8B-B14F-4D97-AF65-F5344CB8AC3E}">
        <p14:creationId xmlns:p14="http://schemas.microsoft.com/office/powerpoint/2010/main" val="9550688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6BB3E07-892E-4A85-A955-A8BA5A4CA010}" type="slidenum">
              <a:rPr lang="en-US" smtClean="0"/>
              <a:t>24</a:t>
            </a:fld>
            <a:endParaRPr lang="en-US"/>
          </a:p>
        </p:txBody>
      </p:sp>
    </p:spTree>
    <p:extLst>
      <p:ext uri="{BB962C8B-B14F-4D97-AF65-F5344CB8AC3E}">
        <p14:creationId xmlns:p14="http://schemas.microsoft.com/office/powerpoint/2010/main" val="10092178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6BB3E07-892E-4A85-A955-A8BA5A4CA010}" type="slidenum">
              <a:rPr lang="en-US" smtClean="0"/>
              <a:t>25</a:t>
            </a:fld>
            <a:endParaRPr lang="en-US"/>
          </a:p>
        </p:txBody>
      </p:sp>
    </p:spTree>
    <p:extLst>
      <p:ext uri="{BB962C8B-B14F-4D97-AF65-F5344CB8AC3E}">
        <p14:creationId xmlns:p14="http://schemas.microsoft.com/office/powerpoint/2010/main" val="3509682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6BB3E07-892E-4A85-A955-A8BA5A4CA010}" type="slidenum">
              <a:rPr lang="en-US" smtClean="0"/>
              <a:t>26</a:t>
            </a:fld>
            <a:endParaRPr lang="en-US"/>
          </a:p>
        </p:txBody>
      </p:sp>
    </p:spTree>
    <p:extLst>
      <p:ext uri="{BB962C8B-B14F-4D97-AF65-F5344CB8AC3E}">
        <p14:creationId xmlns:p14="http://schemas.microsoft.com/office/powerpoint/2010/main" val="32829298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6BB3E07-892E-4A85-A955-A8BA5A4CA010}" type="slidenum">
              <a:rPr lang="en-US" smtClean="0"/>
              <a:t>27</a:t>
            </a:fld>
            <a:endParaRPr lang="en-US"/>
          </a:p>
        </p:txBody>
      </p:sp>
    </p:spTree>
    <p:extLst>
      <p:ext uri="{BB962C8B-B14F-4D97-AF65-F5344CB8AC3E}">
        <p14:creationId xmlns:p14="http://schemas.microsoft.com/office/powerpoint/2010/main" val="25499467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6BB3E07-892E-4A85-A955-A8BA5A4CA010}" type="slidenum">
              <a:rPr lang="en-US" smtClean="0"/>
              <a:t>28</a:t>
            </a:fld>
            <a:endParaRPr lang="en-US"/>
          </a:p>
        </p:txBody>
      </p:sp>
    </p:spTree>
    <p:extLst>
      <p:ext uri="{BB962C8B-B14F-4D97-AF65-F5344CB8AC3E}">
        <p14:creationId xmlns:p14="http://schemas.microsoft.com/office/powerpoint/2010/main" val="3288074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6BB3E07-892E-4A85-A955-A8BA5A4CA010}" type="slidenum">
              <a:rPr lang="en-US" smtClean="0"/>
              <a:t>29</a:t>
            </a:fld>
            <a:endParaRPr lang="en-US"/>
          </a:p>
        </p:txBody>
      </p:sp>
    </p:spTree>
    <p:extLst>
      <p:ext uri="{BB962C8B-B14F-4D97-AF65-F5344CB8AC3E}">
        <p14:creationId xmlns:p14="http://schemas.microsoft.com/office/powerpoint/2010/main" val="33915546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6BB3E07-892E-4A85-A955-A8BA5A4CA010}" type="slidenum">
              <a:rPr lang="en-US" smtClean="0"/>
              <a:t>3</a:t>
            </a:fld>
            <a:endParaRPr lang="en-US"/>
          </a:p>
        </p:txBody>
      </p:sp>
    </p:spTree>
    <p:extLst>
      <p:ext uri="{BB962C8B-B14F-4D97-AF65-F5344CB8AC3E}">
        <p14:creationId xmlns:p14="http://schemas.microsoft.com/office/powerpoint/2010/main" val="35047318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6BB3E07-892E-4A85-A955-A8BA5A4CA010}" type="slidenum">
              <a:rPr lang="en-US" smtClean="0"/>
              <a:t>30</a:t>
            </a:fld>
            <a:endParaRPr lang="en-US"/>
          </a:p>
        </p:txBody>
      </p:sp>
    </p:spTree>
    <p:extLst>
      <p:ext uri="{BB962C8B-B14F-4D97-AF65-F5344CB8AC3E}">
        <p14:creationId xmlns:p14="http://schemas.microsoft.com/office/powerpoint/2010/main" val="17760251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6BB3E07-892E-4A85-A955-A8BA5A4CA010}" type="slidenum">
              <a:rPr lang="en-US" smtClean="0"/>
              <a:t>31</a:t>
            </a:fld>
            <a:endParaRPr lang="en-US"/>
          </a:p>
        </p:txBody>
      </p:sp>
    </p:spTree>
    <p:extLst>
      <p:ext uri="{BB962C8B-B14F-4D97-AF65-F5344CB8AC3E}">
        <p14:creationId xmlns:p14="http://schemas.microsoft.com/office/powerpoint/2010/main" val="334032069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6BB3E07-892E-4A85-A955-A8BA5A4CA010}" type="slidenum">
              <a:rPr lang="en-US" smtClean="0"/>
              <a:t>32</a:t>
            </a:fld>
            <a:endParaRPr lang="en-US"/>
          </a:p>
        </p:txBody>
      </p:sp>
    </p:spTree>
    <p:extLst>
      <p:ext uri="{BB962C8B-B14F-4D97-AF65-F5344CB8AC3E}">
        <p14:creationId xmlns:p14="http://schemas.microsoft.com/office/powerpoint/2010/main" val="13465559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6BB3E07-892E-4A85-A955-A8BA5A4CA010}" type="slidenum">
              <a:rPr lang="en-US" smtClean="0"/>
              <a:t>4</a:t>
            </a:fld>
            <a:endParaRPr lang="en-US"/>
          </a:p>
        </p:txBody>
      </p:sp>
    </p:spTree>
    <p:extLst>
      <p:ext uri="{BB962C8B-B14F-4D97-AF65-F5344CB8AC3E}">
        <p14:creationId xmlns:p14="http://schemas.microsoft.com/office/powerpoint/2010/main" val="29013344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6BB3E07-892E-4A85-A955-A8BA5A4CA010}" type="slidenum">
              <a:rPr lang="en-US" smtClean="0"/>
              <a:t>5</a:t>
            </a:fld>
            <a:endParaRPr lang="en-US"/>
          </a:p>
        </p:txBody>
      </p:sp>
    </p:spTree>
    <p:extLst>
      <p:ext uri="{BB962C8B-B14F-4D97-AF65-F5344CB8AC3E}">
        <p14:creationId xmlns:p14="http://schemas.microsoft.com/office/powerpoint/2010/main" val="14813019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6BB3E07-892E-4A85-A955-A8BA5A4CA010}" type="slidenum">
              <a:rPr lang="en-US" smtClean="0"/>
              <a:t>6</a:t>
            </a:fld>
            <a:endParaRPr lang="en-US"/>
          </a:p>
        </p:txBody>
      </p:sp>
    </p:spTree>
    <p:extLst>
      <p:ext uri="{BB962C8B-B14F-4D97-AF65-F5344CB8AC3E}">
        <p14:creationId xmlns:p14="http://schemas.microsoft.com/office/powerpoint/2010/main" val="5350150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6BB3E07-892E-4A85-A955-A8BA5A4CA010}" type="slidenum">
              <a:rPr lang="en-US" smtClean="0"/>
              <a:t>7</a:t>
            </a:fld>
            <a:endParaRPr lang="en-US"/>
          </a:p>
        </p:txBody>
      </p:sp>
    </p:spTree>
    <p:extLst>
      <p:ext uri="{BB962C8B-B14F-4D97-AF65-F5344CB8AC3E}">
        <p14:creationId xmlns:p14="http://schemas.microsoft.com/office/powerpoint/2010/main" val="33993972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6BB3E07-892E-4A85-A955-A8BA5A4CA010}" type="slidenum">
              <a:rPr lang="en-US" smtClean="0"/>
              <a:t>8</a:t>
            </a:fld>
            <a:endParaRPr lang="en-US"/>
          </a:p>
        </p:txBody>
      </p:sp>
    </p:spTree>
    <p:extLst>
      <p:ext uri="{BB962C8B-B14F-4D97-AF65-F5344CB8AC3E}">
        <p14:creationId xmlns:p14="http://schemas.microsoft.com/office/powerpoint/2010/main" val="4513481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6BB3E07-892E-4A85-A955-A8BA5A4CA010}" type="slidenum">
              <a:rPr lang="en-US" smtClean="0"/>
              <a:t>9</a:t>
            </a:fld>
            <a:endParaRPr lang="en-US"/>
          </a:p>
        </p:txBody>
      </p:sp>
    </p:spTree>
    <p:extLst>
      <p:ext uri="{BB962C8B-B14F-4D97-AF65-F5344CB8AC3E}">
        <p14:creationId xmlns:p14="http://schemas.microsoft.com/office/powerpoint/2010/main" val="556495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3ACC98-1768-4413-803A-2713B89411C5}" type="datetimeFigureOut">
              <a:rPr lang="en-US" smtClean="0"/>
              <a:t>02-Dec-19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351990-F9DB-474F-B038-53A5C32F745E}" type="slidenum">
              <a:rPr lang="en-US" smtClean="0"/>
              <a:t>‹#›</a:t>
            </a:fld>
            <a:endParaRPr lang="en-US"/>
          </a:p>
        </p:txBody>
      </p:sp>
    </p:spTree>
    <p:extLst>
      <p:ext uri="{BB962C8B-B14F-4D97-AF65-F5344CB8AC3E}">
        <p14:creationId xmlns:p14="http://schemas.microsoft.com/office/powerpoint/2010/main" val="39782246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3ACC98-1768-4413-803A-2713B89411C5}" type="datetimeFigureOut">
              <a:rPr lang="en-US" smtClean="0"/>
              <a:t>02-Dec-19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351990-F9DB-474F-B038-53A5C32F745E}" type="slidenum">
              <a:rPr lang="en-US" smtClean="0"/>
              <a:t>‹#›</a:t>
            </a:fld>
            <a:endParaRPr lang="en-US"/>
          </a:p>
        </p:txBody>
      </p:sp>
    </p:spTree>
    <p:extLst>
      <p:ext uri="{BB962C8B-B14F-4D97-AF65-F5344CB8AC3E}">
        <p14:creationId xmlns:p14="http://schemas.microsoft.com/office/powerpoint/2010/main" val="2624818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3ACC98-1768-4413-803A-2713B89411C5}" type="datetimeFigureOut">
              <a:rPr lang="en-US" smtClean="0"/>
              <a:t>02-Dec-19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351990-F9DB-474F-B038-53A5C32F745E}" type="slidenum">
              <a:rPr lang="en-US" smtClean="0"/>
              <a:t>‹#›</a:t>
            </a:fld>
            <a:endParaRPr lang="en-US"/>
          </a:p>
        </p:txBody>
      </p:sp>
    </p:spTree>
    <p:extLst>
      <p:ext uri="{BB962C8B-B14F-4D97-AF65-F5344CB8AC3E}">
        <p14:creationId xmlns:p14="http://schemas.microsoft.com/office/powerpoint/2010/main" val="30625267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5B3ACC98-1768-4413-803A-2713B89411C5}" type="datetimeFigureOut">
              <a:rPr lang="en-US" smtClean="0"/>
              <a:t>02-Dec-19</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E2351990-F9DB-474F-B038-53A5C32F745E}"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5B3ACC98-1768-4413-803A-2713B89411C5}" type="datetimeFigureOut">
              <a:rPr lang="en-US" smtClean="0"/>
              <a:t>02-Dec-19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351990-F9DB-474F-B038-53A5C32F745E}"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5B3ACC98-1768-4413-803A-2713B89411C5}" type="datetimeFigureOut">
              <a:rPr lang="en-US" smtClean="0"/>
              <a:t>02-Dec-19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351990-F9DB-474F-B038-53A5C32F745E}"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5B3ACC98-1768-4413-803A-2713B89411C5}" type="datetimeFigureOut">
              <a:rPr lang="en-US" smtClean="0"/>
              <a:t>02-Dec-19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351990-F9DB-474F-B038-53A5C32F745E}"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5B3ACC98-1768-4413-803A-2713B89411C5}" type="datetimeFigureOut">
              <a:rPr lang="en-US" smtClean="0"/>
              <a:t>02-Dec-19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2351990-F9DB-474F-B038-53A5C32F745E}"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5B3ACC98-1768-4413-803A-2713B89411C5}" type="datetimeFigureOut">
              <a:rPr lang="en-US" smtClean="0"/>
              <a:t>02-Dec-19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2351990-F9DB-474F-B038-53A5C32F745E}" type="slidenum">
              <a:rPr lang="en-US" smtClean="0"/>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3ACC98-1768-4413-803A-2713B89411C5}" type="datetimeFigureOut">
              <a:rPr lang="en-US" smtClean="0"/>
              <a:t>02-Dec-19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2351990-F9DB-474F-B038-53A5C32F745E}" type="slidenum">
              <a:rPr lang="en-US" smtClean="0"/>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5B3ACC98-1768-4413-803A-2713B89411C5}" type="datetimeFigureOut">
              <a:rPr lang="en-US" smtClean="0"/>
              <a:t>02-Dec-19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351990-F9DB-474F-B038-53A5C32F745E}"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3ACC98-1768-4413-803A-2713B89411C5}" type="datetimeFigureOut">
              <a:rPr lang="en-US" smtClean="0"/>
              <a:t>02-Dec-19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351990-F9DB-474F-B038-53A5C32F745E}" type="slidenum">
              <a:rPr lang="en-US" smtClean="0"/>
              <a:t>‹#›</a:t>
            </a:fld>
            <a:endParaRPr lang="en-US"/>
          </a:p>
        </p:txBody>
      </p:sp>
    </p:spTree>
    <p:extLst>
      <p:ext uri="{BB962C8B-B14F-4D97-AF65-F5344CB8AC3E}">
        <p14:creationId xmlns:p14="http://schemas.microsoft.com/office/powerpoint/2010/main" val="21518145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5B3ACC98-1768-4413-803A-2713B89411C5}" type="datetimeFigureOut">
              <a:rPr lang="en-US" smtClean="0"/>
              <a:t>02-Dec-19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077200" y="6356350"/>
            <a:ext cx="609600" cy="365125"/>
          </a:xfrm>
        </p:spPr>
        <p:txBody>
          <a:bodyPr/>
          <a:lstStyle/>
          <a:p>
            <a:fld id="{E2351990-F9DB-474F-B038-53A5C32F745E}" type="slidenum">
              <a:rPr lang="en-US" smtClean="0"/>
              <a:t>‹#›</a:t>
            </a:fld>
            <a:endParaRPr lang="en-US"/>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5B3ACC98-1768-4413-803A-2713B89411C5}" type="datetimeFigureOut">
              <a:rPr lang="en-US" smtClean="0"/>
              <a:t>02-Dec-19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351990-F9DB-474F-B038-53A5C32F745E}" type="slidenum">
              <a:rPr lang="en-US" smtClean="0"/>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5B3ACC98-1768-4413-803A-2713B89411C5}" type="datetimeFigureOut">
              <a:rPr lang="en-US" smtClean="0"/>
              <a:t>02-Dec-19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351990-F9DB-474F-B038-53A5C32F745E}" type="slidenum">
              <a:rPr lang="en-US" smtClean="0"/>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1"/>
            <a:ext cx="7772400" cy="4267200"/>
          </a:xfrm>
        </p:spPr>
        <p:txBody>
          <a:bodyPr anchor="b">
            <a:noAutofit/>
          </a:bodyPr>
          <a:lstStyle>
            <a:lvl1pPr>
              <a:lnSpc>
                <a:spcPct val="100000"/>
              </a:lnSpc>
              <a:defRPr sz="8000"/>
            </a:lvl1pPr>
          </a:lstStyle>
          <a:p>
            <a:r>
              <a:rPr lang="en-US" smtClean="0"/>
              <a:t>Click to edit Master title style</a:t>
            </a:r>
            <a:endParaRPr lang="en-US" dirty="0"/>
          </a:p>
        </p:txBody>
      </p:sp>
      <p:sp>
        <p:nvSpPr>
          <p:cNvPr id="3" name="Subtitle 2"/>
          <p:cNvSpPr>
            <a:spLocks noGrp="1"/>
          </p:cNvSpPr>
          <p:nvPr>
            <p:ph type="subTitle" idx="1"/>
          </p:nvPr>
        </p:nvSpPr>
        <p:spPr>
          <a:xfrm>
            <a:off x="1371600" y="4953000"/>
            <a:ext cx="6400800" cy="12192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7" name="Date Placeholder 6"/>
          <p:cNvSpPr>
            <a:spLocks noGrp="1"/>
          </p:cNvSpPr>
          <p:nvPr>
            <p:ph type="dt" sz="half" idx="10"/>
          </p:nvPr>
        </p:nvSpPr>
        <p:spPr/>
        <p:txBody>
          <a:bodyPr/>
          <a:lstStyle/>
          <a:p>
            <a:fld id="{5B3ACC98-1768-4413-803A-2713B89411C5}" type="datetimeFigureOut">
              <a:rPr lang="en-US" smtClean="0"/>
              <a:t>02-Dec-19</a:t>
            </a:fld>
            <a:endParaRPr lang="en-US"/>
          </a:p>
        </p:txBody>
      </p:sp>
      <p:sp>
        <p:nvSpPr>
          <p:cNvPr id="8" name="Slide Number Placeholder 7"/>
          <p:cNvSpPr>
            <a:spLocks noGrp="1"/>
          </p:cNvSpPr>
          <p:nvPr>
            <p:ph type="sldNum" sz="quarter" idx="11"/>
          </p:nvPr>
        </p:nvSpPr>
        <p:spPr/>
        <p:txBody>
          <a:bodyPr/>
          <a:lstStyle/>
          <a:p>
            <a:fld id="{E2351990-F9DB-474F-B038-53A5C32F745E}" type="slidenum">
              <a:rPr lang="en-US" smtClean="0"/>
              <a:t>‹#›</a:t>
            </a:fld>
            <a:endParaRPr lang="en-US"/>
          </a:p>
        </p:txBody>
      </p:sp>
      <p:sp>
        <p:nvSpPr>
          <p:cNvPr id="9" name="Footer Placeholder 8"/>
          <p:cNvSpPr>
            <a:spLocks noGrp="1"/>
          </p:cNvSpPr>
          <p:nvPr>
            <p:ph type="ftr" sz="quarter" idx="12"/>
          </p:nvPr>
        </p:nvSpPr>
        <p:spPr/>
        <p:txBody>
          <a:bodyPr/>
          <a:lstStyle/>
          <a:p>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10"/>
          </p:nvPr>
        </p:nvSpPr>
        <p:spPr/>
        <p:txBody>
          <a:bodyPr/>
          <a:lstStyle/>
          <a:p>
            <a:fld id="{5B3ACC98-1768-4413-803A-2713B89411C5}" type="datetimeFigureOut">
              <a:rPr lang="en-US" smtClean="0"/>
              <a:t>02-Dec-19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351990-F9DB-474F-B038-53A5C32F745E}" type="slidenum">
              <a:rPr lang="en-US" smtClean="0"/>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371600"/>
            <a:ext cx="7772400" cy="2505075"/>
          </a:xfrm>
        </p:spPr>
        <p:txBody>
          <a:bodyPr anchor="b"/>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smtClean="0"/>
              <a:t>Click to edit Master title style</a:t>
            </a:r>
            <a:endParaRPr lang="en-US" dirty="0"/>
          </a:p>
        </p:txBody>
      </p:sp>
      <p:sp>
        <p:nvSpPr>
          <p:cNvPr id="3" name="Text Placeholder 2"/>
          <p:cNvSpPr>
            <a:spLocks noGrp="1"/>
          </p:cNvSpPr>
          <p:nvPr>
            <p:ph type="body" idx="1"/>
          </p:nvPr>
        </p:nvSpPr>
        <p:spPr>
          <a:xfrm>
            <a:off x="722313" y="4068763"/>
            <a:ext cx="7772400" cy="1131887"/>
          </a:xfrm>
        </p:spPr>
        <p:txBody>
          <a:bodyPr anchor="t"/>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3ACC98-1768-4413-803A-2713B89411C5}" type="datetimeFigureOut">
              <a:rPr lang="en-US" smtClean="0"/>
              <a:t>02-Dec-19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351990-F9DB-474F-B038-53A5C32F745E}" type="slidenum">
              <a:rPr lang="en-US" smtClean="0"/>
              <a:t>‹#›</a:t>
            </a:fld>
            <a:endParaRPr lang="en-US"/>
          </a:p>
        </p:txBody>
      </p:sp>
      <p:sp>
        <p:nvSpPr>
          <p:cNvPr id="7" name="Oval 6"/>
          <p:cNvSpPr/>
          <p:nvPr/>
        </p:nvSpPr>
        <p:spPr>
          <a:xfrm>
            <a:off x="4495800"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4695825"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4296728"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Content Placeholder 3"/>
          <p:cNvSpPr>
            <a:spLocks noGrp="1"/>
          </p:cNvSpPr>
          <p:nvPr>
            <p:ph sz="half" idx="2"/>
          </p:nvPr>
        </p:nvSpPr>
        <p:spPr>
          <a:xfrm>
            <a:off x="4648200" y="1600200"/>
            <a:ext cx="4038600"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5" name="Date Placeholder 4"/>
          <p:cNvSpPr>
            <a:spLocks noGrp="1"/>
          </p:cNvSpPr>
          <p:nvPr>
            <p:ph type="dt" sz="half" idx="10"/>
          </p:nvPr>
        </p:nvSpPr>
        <p:spPr/>
        <p:txBody>
          <a:bodyPr/>
          <a:lstStyle/>
          <a:p>
            <a:fld id="{5B3ACC98-1768-4413-803A-2713B89411C5}" type="datetimeFigureOut">
              <a:rPr lang="en-US" smtClean="0"/>
              <a:t>02-Dec-19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351990-F9DB-474F-B038-53A5C32F745E}" type="slidenum">
              <a:rPr lang="en-US" smtClean="0"/>
              <a:t>‹#›</a:t>
            </a:fld>
            <a:endParaRPr lang="en-US"/>
          </a:p>
        </p:txBody>
      </p:sp>
      <p:sp>
        <p:nvSpPr>
          <p:cNvPr id="9" name="Content Placeholder 8"/>
          <p:cNvSpPr>
            <a:spLocks noGrp="1"/>
          </p:cNvSpPr>
          <p:nvPr>
            <p:ph sz="quarter" idx="13"/>
          </p:nvPr>
        </p:nvSpPr>
        <p:spPr>
          <a:xfrm>
            <a:off x="365760" y="1600200"/>
            <a:ext cx="4041648" cy="452628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600200"/>
            <a:ext cx="4040188"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648200" y="1600200"/>
            <a:ext cx="4041775"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7" name="Date Placeholder 6"/>
          <p:cNvSpPr>
            <a:spLocks noGrp="1"/>
          </p:cNvSpPr>
          <p:nvPr>
            <p:ph type="dt" sz="half" idx="10"/>
          </p:nvPr>
        </p:nvSpPr>
        <p:spPr/>
        <p:txBody>
          <a:bodyPr/>
          <a:lstStyle/>
          <a:p>
            <a:fld id="{5B3ACC98-1768-4413-803A-2713B89411C5}" type="datetimeFigureOut">
              <a:rPr lang="en-US" smtClean="0"/>
              <a:t>02-Dec-19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2351990-F9DB-474F-B038-53A5C32F745E}" type="slidenum">
              <a:rPr lang="en-US" smtClean="0"/>
              <a:t>‹#›</a:t>
            </a:fld>
            <a:endParaRPr lang="en-US"/>
          </a:p>
        </p:txBody>
      </p:sp>
      <p:sp>
        <p:nvSpPr>
          <p:cNvPr id="11" name="Content Placeholder 10"/>
          <p:cNvSpPr>
            <a:spLocks noGrp="1"/>
          </p:cNvSpPr>
          <p:nvPr>
            <p:ph sz="quarter" idx="13"/>
          </p:nvPr>
        </p:nvSpPr>
        <p:spPr>
          <a:xfrm>
            <a:off x="457200" y="2212848"/>
            <a:ext cx="4041648"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12"/>
          <p:cNvSpPr>
            <a:spLocks noGrp="1"/>
          </p:cNvSpPr>
          <p:nvPr>
            <p:ph sz="quarter" idx="14"/>
          </p:nvPr>
        </p:nvSpPr>
        <p:spPr>
          <a:xfrm>
            <a:off x="4672584" y="2212848"/>
            <a:ext cx="4041648" cy="39131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5B3ACC98-1768-4413-803A-2713B89411C5}" type="datetimeFigureOut">
              <a:rPr lang="en-US" smtClean="0"/>
              <a:t>02-Dec-19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2351990-F9DB-474F-B038-53A5C32F745E}" type="slidenum">
              <a:rPr lang="en-US" smtClean="0"/>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3ACC98-1768-4413-803A-2713B89411C5}" type="datetimeFigureOut">
              <a:rPr lang="en-US" smtClean="0"/>
              <a:t>02-Dec-19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2351990-F9DB-474F-B038-53A5C32F745E}"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3ACC98-1768-4413-803A-2713B89411C5}" type="datetimeFigureOut">
              <a:rPr lang="en-US" smtClean="0"/>
              <a:t>02-Dec-19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351990-F9DB-474F-B038-53A5C32F745E}" type="slidenum">
              <a:rPr lang="en-US" smtClean="0"/>
              <a:t>‹#›</a:t>
            </a:fld>
            <a:endParaRPr lang="en-US"/>
          </a:p>
        </p:txBody>
      </p:sp>
    </p:spTree>
    <p:extLst>
      <p:ext uri="{BB962C8B-B14F-4D97-AF65-F5344CB8AC3E}">
        <p14:creationId xmlns:p14="http://schemas.microsoft.com/office/powerpoint/2010/main" val="360739595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07087" y="266700"/>
            <a:ext cx="3008313" cy="2095500"/>
          </a:xfrm>
        </p:spPr>
        <p:txBody>
          <a:bodyPr anchor="b"/>
          <a:lstStyle>
            <a:lvl1pPr algn="ctr">
              <a:lnSpc>
                <a:spcPct val="100000"/>
              </a:lnSpc>
              <a:defRPr sz="2800" b="0">
                <a:effectLst>
                  <a:outerShdw blurRad="50800" dist="25400" dir="5400000" algn="t" rotWithShape="0">
                    <a:prstClr val="black">
                      <a:alpha val="25000"/>
                    </a:prstClr>
                  </a:outerShdw>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719137" y="273050"/>
            <a:ext cx="4995863"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907087" y="2438400"/>
            <a:ext cx="3008313" cy="3687763"/>
          </a:xfrm>
        </p:spPr>
        <p:txBody>
          <a:bodyPr>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3ACC98-1768-4413-803A-2713B89411C5}" type="datetimeFigureOut">
              <a:rPr lang="en-US" smtClean="0"/>
              <a:t>02-Dec-19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351990-F9DB-474F-B038-53A5C32F745E}" type="slidenum">
              <a:rPr lang="en-US" smtClean="0"/>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6" y="228600"/>
            <a:ext cx="5711824" cy="895350"/>
          </a:xfrm>
        </p:spPr>
        <p:txBody>
          <a:bodyPr anchor="b"/>
          <a:lstStyle>
            <a:lvl1pPr algn="ctr">
              <a:lnSpc>
                <a:spcPct val="100000"/>
              </a:lnSpc>
              <a:defRPr sz="2800" b="0"/>
            </a:lvl1pPr>
          </a:lstStyle>
          <a:p>
            <a:r>
              <a:rPr lang="en-US" smtClean="0"/>
              <a:t>Click to edit Master title style</a:t>
            </a:r>
            <a:endParaRPr lang="en-US" dirty="0"/>
          </a:p>
        </p:txBody>
      </p:sp>
      <p:sp>
        <p:nvSpPr>
          <p:cNvPr id="3" name="Picture Placeholder 2"/>
          <p:cNvSpPr>
            <a:spLocks noGrp="1"/>
          </p:cNvSpPr>
          <p:nvPr>
            <p:ph type="pic" idx="1"/>
          </p:nvPr>
        </p:nvSpPr>
        <p:spPr>
          <a:xfrm>
            <a:off x="1508126" y="1143000"/>
            <a:ext cx="6054724" cy="4541044"/>
          </a:xfrm>
          <a:ln w="76200">
            <a:solidFill>
              <a:schemeClr val="bg1"/>
            </a:solidFill>
          </a:ln>
          <a:effectLst>
            <a:outerShdw blurRad="88900" dist="50800" dir="5400000" algn="ctr" rotWithShape="0">
              <a:srgbClr val="000000">
                <a:alpha val="25000"/>
              </a:srgbClr>
            </a:outerShdw>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679576" y="5810250"/>
            <a:ext cx="5711824" cy="533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3ACC98-1768-4413-803A-2713B89411C5}" type="datetimeFigureOut">
              <a:rPr lang="en-US" smtClean="0"/>
              <a:t>02-Dec-19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351990-F9DB-474F-B038-53A5C32F745E}" type="slidenum">
              <a:rPr lang="en-US" smtClean="0"/>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3ACC98-1768-4413-803A-2713B89411C5}" type="datetimeFigureOut">
              <a:rPr lang="en-US" smtClean="0"/>
              <a:t>02-Dec-19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351990-F9DB-474F-B038-53A5C32F745E}" type="slidenum">
              <a:rPr lang="en-US" smtClean="0"/>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3ACC98-1768-4413-803A-2713B89411C5}" type="datetimeFigureOut">
              <a:rPr lang="en-US" smtClean="0"/>
              <a:t>02-Dec-19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351990-F9DB-474F-B038-53A5C32F745E}" type="slidenum">
              <a:rPr lang="en-US" smtClean="0"/>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1"/>
            <a:ext cx="7772400" cy="4267200"/>
          </a:xfrm>
        </p:spPr>
        <p:txBody>
          <a:bodyPr anchor="b">
            <a:noAutofit/>
          </a:bodyPr>
          <a:lstStyle>
            <a:lvl1pPr>
              <a:lnSpc>
                <a:spcPct val="100000"/>
              </a:lnSpc>
              <a:defRPr sz="8000"/>
            </a:lvl1pPr>
          </a:lstStyle>
          <a:p>
            <a:r>
              <a:rPr lang="en-US" smtClean="0"/>
              <a:t>Click to edit Master title style</a:t>
            </a:r>
            <a:endParaRPr lang="en-US" dirty="0"/>
          </a:p>
        </p:txBody>
      </p:sp>
      <p:sp>
        <p:nvSpPr>
          <p:cNvPr id="3" name="Subtitle 2"/>
          <p:cNvSpPr>
            <a:spLocks noGrp="1"/>
          </p:cNvSpPr>
          <p:nvPr>
            <p:ph type="subTitle" idx="1"/>
          </p:nvPr>
        </p:nvSpPr>
        <p:spPr>
          <a:xfrm>
            <a:off x="1371600" y="4953000"/>
            <a:ext cx="6400800" cy="12192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7" name="Date Placeholder 6"/>
          <p:cNvSpPr>
            <a:spLocks noGrp="1"/>
          </p:cNvSpPr>
          <p:nvPr>
            <p:ph type="dt" sz="half" idx="10"/>
          </p:nvPr>
        </p:nvSpPr>
        <p:spPr/>
        <p:txBody>
          <a:bodyPr/>
          <a:lstStyle/>
          <a:p>
            <a:fld id="{5B3ACC98-1768-4413-803A-2713B89411C5}" type="datetimeFigureOut">
              <a:rPr lang="en-US" smtClean="0"/>
              <a:t>02-Dec-19</a:t>
            </a:fld>
            <a:endParaRPr lang="en-US"/>
          </a:p>
        </p:txBody>
      </p:sp>
      <p:sp>
        <p:nvSpPr>
          <p:cNvPr id="8" name="Slide Number Placeholder 7"/>
          <p:cNvSpPr>
            <a:spLocks noGrp="1"/>
          </p:cNvSpPr>
          <p:nvPr>
            <p:ph type="sldNum" sz="quarter" idx="11"/>
          </p:nvPr>
        </p:nvSpPr>
        <p:spPr/>
        <p:txBody>
          <a:bodyPr/>
          <a:lstStyle/>
          <a:p>
            <a:fld id="{E2351990-F9DB-474F-B038-53A5C32F745E}" type="slidenum">
              <a:rPr lang="en-US" smtClean="0"/>
              <a:t>‹#›</a:t>
            </a:fld>
            <a:endParaRPr lang="en-US"/>
          </a:p>
        </p:txBody>
      </p:sp>
      <p:sp>
        <p:nvSpPr>
          <p:cNvPr id="9" name="Footer Placeholder 8"/>
          <p:cNvSpPr>
            <a:spLocks noGrp="1"/>
          </p:cNvSpPr>
          <p:nvPr>
            <p:ph type="ftr" sz="quarter" idx="12"/>
          </p:nvPr>
        </p:nvSpPr>
        <p:spPr/>
        <p:txBody>
          <a:bodyPr/>
          <a:lstStyle/>
          <a:p>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10"/>
          </p:nvPr>
        </p:nvSpPr>
        <p:spPr/>
        <p:txBody>
          <a:bodyPr/>
          <a:lstStyle/>
          <a:p>
            <a:fld id="{5B3ACC98-1768-4413-803A-2713B89411C5}" type="datetimeFigureOut">
              <a:rPr lang="en-US" smtClean="0"/>
              <a:t>02-Dec-19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351990-F9DB-474F-B038-53A5C32F745E}" type="slidenum">
              <a:rPr lang="en-US" smtClean="0"/>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371600"/>
            <a:ext cx="7772400" cy="2505075"/>
          </a:xfrm>
        </p:spPr>
        <p:txBody>
          <a:bodyPr anchor="b"/>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smtClean="0"/>
              <a:t>Click to edit Master title style</a:t>
            </a:r>
            <a:endParaRPr lang="en-US" dirty="0"/>
          </a:p>
        </p:txBody>
      </p:sp>
      <p:sp>
        <p:nvSpPr>
          <p:cNvPr id="3" name="Text Placeholder 2"/>
          <p:cNvSpPr>
            <a:spLocks noGrp="1"/>
          </p:cNvSpPr>
          <p:nvPr>
            <p:ph type="body" idx="1"/>
          </p:nvPr>
        </p:nvSpPr>
        <p:spPr>
          <a:xfrm>
            <a:off x="722313" y="4068763"/>
            <a:ext cx="7772400" cy="1131887"/>
          </a:xfrm>
        </p:spPr>
        <p:txBody>
          <a:bodyPr anchor="t"/>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3ACC98-1768-4413-803A-2713B89411C5}" type="datetimeFigureOut">
              <a:rPr lang="en-US" smtClean="0"/>
              <a:t>02-Dec-19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351990-F9DB-474F-B038-53A5C32F745E}" type="slidenum">
              <a:rPr lang="en-US" smtClean="0"/>
              <a:t>‹#›</a:t>
            </a:fld>
            <a:endParaRPr lang="en-US"/>
          </a:p>
        </p:txBody>
      </p:sp>
      <p:sp>
        <p:nvSpPr>
          <p:cNvPr id="7" name="Oval 6"/>
          <p:cNvSpPr/>
          <p:nvPr/>
        </p:nvSpPr>
        <p:spPr>
          <a:xfrm>
            <a:off x="4495800"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4695825"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4296728"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Content Placeholder 3"/>
          <p:cNvSpPr>
            <a:spLocks noGrp="1"/>
          </p:cNvSpPr>
          <p:nvPr>
            <p:ph sz="half" idx="2"/>
          </p:nvPr>
        </p:nvSpPr>
        <p:spPr>
          <a:xfrm>
            <a:off x="4648200" y="1600200"/>
            <a:ext cx="4038600"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5" name="Date Placeholder 4"/>
          <p:cNvSpPr>
            <a:spLocks noGrp="1"/>
          </p:cNvSpPr>
          <p:nvPr>
            <p:ph type="dt" sz="half" idx="10"/>
          </p:nvPr>
        </p:nvSpPr>
        <p:spPr/>
        <p:txBody>
          <a:bodyPr/>
          <a:lstStyle/>
          <a:p>
            <a:fld id="{5B3ACC98-1768-4413-803A-2713B89411C5}" type="datetimeFigureOut">
              <a:rPr lang="en-US" smtClean="0"/>
              <a:t>02-Dec-19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351990-F9DB-474F-B038-53A5C32F745E}" type="slidenum">
              <a:rPr lang="en-US" smtClean="0"/>
              <a:t>‹#›</a:t>
            </a:fld>
            <a:endParaRPr lang="en-US"/>
          </a:p>
        </p:txBody>
      </p:sp>
      <p:sp>
        <p:nvSpPr>
          <p:cNvPr id="9" name="Content Placeholder 8"/>
          <p:cNvSpPr>
            <a:spLocks noGrp="1"/>
          </p:cNvSpPr>
          <p:nvPr>
            <p:ph sz="quarter" idx="13"/>
          </p:nvPr>
        </p:nvSpPr>
        <p:spPr>
          <a:xfrm>
            <a:off x="365760" y="1600200"/>
            <a:ext cx="4041648" cy="452628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600200"/>
            <a:ext cx="4040188"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648200" y="1600200"/>
            <a:ext cx="4041775"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7" name="Date Placeholder 6"/>
          <p:cNvSpPr>
            <a:spLocks noGrp="1"/>
          </p:cNvSpPr>
          <p:nvPr>
            <p:ph type="dt" sz="half" idx="10"/>
          </p:nvPr>
        </p:nvSpPr>
        <p:spPr/>
        <p:txBody>
          <a:bodyPr/>
          <a:lstStyle/>
          <a:p>
            <a:fld id="{5B3ACC98-1768-4413-803A-2713B89411C5}" type="datetimeFigureOut">
              <a:rPr lang="en-US" smtClean="0"/>
              <a:t>02-Dec-19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2351990-F9DB-474F-B038-53A5C32F745E}" type="slidenum">
              <a:rPr lang="en-US" smtClean="0"/>
              <a:t>‹#›</a:t>
            </a:fld>
            <a:endParaRPr lang="en-US"/>
          </a:p>
        </p:txBody>
      </p:sp>
      <p:sp>
        <p:nvSpPr>
          <p:cNvPr id="11" name="Content Placeholder 10"/>
          <p:cNvSpPr>
            <a:spLocks noGrp="1"/>
          </p:cNvSpPr>
          <p:nvPr>
            <p:ph sz="quarter" idx="13"/>
          </p:nvPr>
        </p:nvSpPr>
        <p:spPr>
          <a:xfrm>
            <a:off x="457200" y="2212848"/>
            <a:ext cx="4041648"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12"/>
          <p:cNvSpPr>
            <a:spLocks noGrp="1"/>
          </p:cNvSpPr>
          <p:nvPr>
            <p:ph sz="quarter" idx="14"/>
          </p:nvPr>
        </p:nvSpPr>
        <p:spPr>
          <a:xfrm>
            <a:off x="4672584" y="2212848"/>
            <a:ext cx="4041648" cy="39131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5B3ACC98-1768-4413-803A-2713B89411C5}" type="datetimeFigureOut">
              <a:rPr lang="en-US" smtClean="0"/>
              <a:t>02-Dec-19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2351990-F9DB-474F-B038-53A5C32F745E}"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3ACC98-1768-4413-803A-2713B89411C5}" type="datetimeFigureOut">
              <a:rPr lang="en-US" smtClean="0"/>
              <a:t>02-Dec-19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351990-F9DB-474F-B038-53A5C32F745E}" type="slidenum">
              <a:rPr lang="en-US" smtClean="0"/>
              <a:t>‹#›</a:t>
            </a:fld>
            <a:endParaRPr lang="en-US"/>
          </a:p>
        </p:txBody>
      </p:sp>
    </p:spTree>
    <p:extLst>
      <p:ext uri="{BB962C8B-B14F-4D97-AF65-F5344CB8AC3E}">
        <p14:creationId xmlns:p14="http://schemas.microsoft.com/office/powerpoint/2010/main" val="235551785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3ACC98-1768-4413-803A-2713B89411C5}" type="datetimeFigureOut">
              <a:rPr lang="en-US" smtClean="0"/>
              <a:t>02-Dec-19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2351990-F9DB-474F-B038-53A5C32F745E}" type="slidenum">
              <a:rPr lang="en-US" smtClean="0"/>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07087" y="266700"/>
            <a:ext cx="3008313" cy="2095500"/>
          </a:xfrm>
        </p:spPr>
        <p:txBody>
          <a:bodyPr anchor="b"/>
          <a:lstStyle>
            <a:lvl1pPr algn="ctr">
              <a:lnSpc>
                <a:spcPct val="100000"/>
              </a:lnSpc>
              <a:defRPr sz="2800" b="0">
                <a:effectLst>
                  <a:outerShdw blurRad="50800" dist="25400" dir="5400000" algn="t" rotWithShape="0">
                    <a:prstClr val="black">
                      <a:alpha val="25000"/>
                    </a:prstClr>
                  </a:outerShdw>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719137" y="273050"/>
            <a:ext cx="4995863"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907087" y="2438400"/>
            <a:ext cx="3008313" cy="3687763"/>
          </a:xfrm>
        </p:spPr>
        <p:txBody>
          <a:bodyPr>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3ACC98-1768-4413-803A-2713B89411C5}" type="datetimeFigureOut">
              <a:rPr lang="en-US" smtClean="0"/>
              <a:t>02-Dec-19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351990-F9DB-474F-B038-53A5C32F745E}" type="slidenum">
              <a:rPr lang="en-US" smtClean="0"/>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6" y="228600"/>
            <a:ext cx="5711824" cy="895350"/>
          </a:xfrm>
        </p:spPr>
        <p:txBody>
          <a:bodyPr anchor="b"/>
          <a:lstStyle>
            <a:lvl1pPr algn="ctr">
              <a:lnSpc>
                <a:spcPct val="100000"/>
              </a:lnSpc>
              <a:defRPr sz="2800" b="0"/>
            </a:lvl1pPr>
          </a:lstStyle>
          <a:p>
            <a:r>
              <a:rPr lang="en-US" smtClean="0"/>
              <a:t>Click to edit Master title style</a:t>
            </a:r>
            <a:endParaRPr lang="en-US" dirty="0"/>
          </a:p>
        </p:txBody>
      </p:sp>
      <p:sp>
        <p:nvSpPr>
          <p:cNvPr id="3" name="Picture Placeholder 2"/>
          <p:cNvSpPr>
            <a:spLocks noGrp="1"/>
          </p:cNvSpPr>
          <p:nvPr>
            <p:ph type="pic" idx="1"/>
          </p:nvPr>
        </p:nvSpPr>
        <p:spPr>
          <a:xfrm>
            <a:off x="1508126" y="1143000"/>
            <a:ext cx="6054724" cy="4541044"/>
          </a:xfrm>
          <a:ln w="76200">
            <a:solidFill>
              <a:schemeClr val="bg1"/>
            </a:solidFill>
          </a:ln>
          <a:effectLst>
            <a:outerShdw blurRad="88900" dist="50800" dir="5400000" algn="ctr" rotWithShape="0">
              <a:srgbClr val="000000">
                <a:alpha val="25000"/>
              </a:srgbClr>
            </a:outerShdw>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679576" y="5810250"/>
            <a:ext cx="5711824" cy="533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3ACC98-1768-4413-803A-2713B89411C5}" type="datetimeFigureOut">
              <a:rPr lang="en-US" smtClean="0"/>
              <a:t>02-Dec-19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351990-F9DB-474F-B038-53A5C32F745E}" type="slidenum">
              <a:rPr lang="en-US" smtClean="0"/>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3ACC98-1768-4413-803A-2713B89411C5}" type="datetimeFigureOut">
              <a:rPr lang="en-US" smtClean="0"/>
              <a:t>02-Dec-19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351990-F9DB-474F-B038-53A5C32F745E}" type="slidenum">
              <a:rPr lang="en-US" smtClean="0"/>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3ACC98-1768-4413-803A-2713B89411C5}" type="datetimeFigureOut">
              <a:rPr lang="en-US" smtClean="0"/>
              <a:t>02-Dec-19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351990-F9DB-474F-B038-53A5C32F745E}" type="slidenum">
              <a:rPr lang="en-US" smtClean="0"/>
              <a:t>‹#›</a:t>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sphere1.png"/>
          <p:cNvPicPr>
            <a:picLocks noChangeAspect="1"/>
          </p:cNvPicPr>
          <p:nvPr/>
        </p:nvPicPr>
        <p:blipFill>
          <a:blip r:embed="rId2" cstate="print"/>
          <a:stretch>
            <a:fillRect/>
          </a:stretch>
        </p:blipFill>
        <p:spPr>
          <a:xfrm>
            <a:off x="6850374" y="0"/>
            <a:ext cx="2293626" cy="6858000"/>
          </a:xfrm>
          <a:prstGeom prst="rect">
            <a:avLst/>
          </a:prstGeom>
        </p:spPr>
      </p:pic>
      <p:sp>
        <p:nvSpPr>
          <p:cNvPr id="3" name="Subtitle 2"/>
          <p:cNvSpPr>
            <a:spLocks noGrp="1"/>
          </p:cNvSpPr>
          <p:nvPr>
            <p:ph type="subTitle" idx="1"/>
          </p:nvPr>
        </p:nvSpPr>
        <p:spPr>
          <a:xfrm>
            <a:off x="2438400" y="3581400"/>
            <a:ext cx="3962400" cy="2133600"/>
          </a:xfrm>
        </p:spPr>
        <p:txBody>
          <a:bodyPr anchor="t">
            <a:normAutofit/>
          </a:bodyPr>
          <a:lstStyle>
            <a:lvl1pPr marL="0" indent="0" algn="r">
              <a:buNone/>
              <a:defRPr sz="14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6" name="Title 15"/>
          <p:cNvSpPr>
            <a:spLocks noGrp="1"/>
          </p:cNvSpPr>
          <p:nvPr>
            <p:ph type="title"/>
          </p:nvPr>
        </p:nvSpPr>
        <p:spPr>
          <a:xfrm>
            <a:off x="2438400" y="1447800"/>
            <a:ext cx="3962400" cy="2133600"/>
          </a:xfrm>
        </p:spPr>
        <p:txBody>
          <a:bodyPr anchor="b"/>
          <a:lstStyle/>
          <a:p>
            <a:r>
              <a:rPr lang="en-US" smtClean="0"/>
              <a:t>Click to edit Master title style</a:t>
            </a:r>
            <a:endParaRPr lang="en-US" dirty="0"/>
          </a:p>
        </p:txBody>
      </p:sp>
      <p:sp>
        <p:nvSpPr>
          <p:cNvPr id="13" name="Date Placeholder 12"/>
          <p:cNvSpPr>
            <a:spLocks noGrp="1"/>
          </p:cNvSpPr>
          <p:nvPr>
            <p:ph type="dt" sz="half" idx="10"/>
          </p:nvPr>
        </p:nvSpPr>
        <p:spPr>
          <a:xfrm>
            <a:off x="3582988" y="6426201"/>
            <a:ext cx="2819399" cy="126999"/>
          </a:xfrm>
        </p:spPr>
        <p:txBody>
          <a:bodyPr/>
          <a:lstStyle/>
          <a:p>
            <a:fld id="{5B3ACC98-1768-4413-803A-2713B89411C5}" type="datetimeFigureOut">
              <a:rPr lang="en-US" smtClean="0"/>
              <a:t>02-Dec-19</a:t>
            </a:fld>
            <a:endParaRPr lang="en-US"/>
          </a:p>
        </p:txBody>
      </p:sp>
      <p:sp>
        <p:nvSpPr>
          <p:cNvPr id="14" name="Slide Number Placeholder 13"/>
          <p:cNvSpPr>
            <a:spLocks noGrp="1"/>
          </p:cNvSpPr>
          <p:nvPr>
            <p:ph type="sldNum" sz="quarter" idx="11"/>
          </p:nvPr>
        </p:nvSpPr>
        <p:spPr>
          <a:xfrm>
            <a:off x="6414976" y="6400800"/>
            <a:ext cx="457200" cy="152400"/>
          </a:xfrm>
        </p:spPr>
        <p:txBody>
          <a:bodyPr/>
          <a:lstStyle>
            <a:lvl1pPr algn="r">
              <a:defRPr/>
            </a:lvl1pPr>
          </a:lstStyle>
          <a:p>
            <a:fld id="{E2351990-F9DB-474F-B038-53A5C32F745E}" type="slidenum">
              <a:rPr lang="en-US" smtClean="0"/>
              <a:t>‹#›</a:t>
            </a:fld>
            <a:endParaRPr lang="en-US"/>
          </a:p>
        </p:txBody>
      </p:sp>
      <p:sp>
        <p:nvSpPr>
          <p:cNvPr id="15" name="Footer Placeholder 14"/>
          <p:cNvSpPr>
            <a:spLocks noGrp="1"/>
          </p:cNvSpPr>
          <p:nvPr>
            <p:ph type="ftr" sz="quarter" idx="12"/>
          </p:nvPr>
        </p:nvSpPr>
        <p:spPr>
          <a:xfrm>
            <a:off x="3581400" y="6296248"/>
            <a:ext cx="2820987" cy="152400"/>
          </a:xfrm>
        </p:spPr>
        <p:txBody>
          <a:bodyPr/>
          <a:lstStyle/>
          <a:p>
            <a:endParaRPr lang="en-US"/>
          </a:p>
        </p:txBody>
      </p:sp>
    </p:spTree>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3657600" cy="5714999"/>
          </a:xfrm>
        </p:spPr>
        <p:txBody>
          <a:bodyPr/>
          <a:lstStyle>
            <a:lvl5pPr>
              <a:defRPr/>
            </a:lvl5pPr>
            <a:lvl6pPr>
              <a:defRPr/>
            </a:lvl6pPr>
            <a:lvl7pPr>
              <a:defRPr/>
            </a:lvl7pPr>
            <a:lvl8pPr>
              <a:defRPr/>
            </a:lvl8pPr>
            <a:lvl9pP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6" name="Title 15"/>
          <p:cNvSpPr>
            <a:spLocks noGrp="1"/>
          </p:cNvSpPr>
          <p:nvPr>
            <p:ph type="title"/>
          </p:nvPr>
        </p:nvSpPr>
        <p:spPr/>
        <p:txBody>
          <a:bodyPr/>
          <a:lstStyle/>
          <a:p>
            <a:r>
              <a:rPr lang="en-US" smtClean="0"/>
              <a:t>Click to edit Master title style</a:t>
            </a:r>
            <a:endParaRPr lang="en-US"/>
          </a:p>
        </p:txBody>
      </p:sp>
      <p:sp>
        <p:nvSpPr>
          <p:cNvPr id="10" name="Date Placeholder 9"/>
          <p:cNvSpPr>
            <a:spLocks noGrp="1"/>
          </p:cNvSpPr>
          <p:nvPr>
            <p:ph type="dt" sz="half" idx="10"/>
          </p:nvPr>
        </p:nvSpPr>
        <p:spPr/>
        <p:txBody>
          <a:bodyPr/>
          <a:lstStyle/>
          <a:p>
            <a:fld id="{5B3ACC98-1768-4413-803A-2713B89411C5}" type="datetimeFigureOut">
              <a:rPr lang="en-US" smtClean="0"/>
              <a:t>02-Dec-19</a:t>
            </a:fld>
            <a:endParaRPr lang="en-US"/>
          </a:p>
        </p:txBody>
      </p:sp>
      <p:sp>
        <p:nvSpPr>
          <p:cNvPr id="11" name="Slide Number Placeholder 10"/>
          <p:cNvSpPr>
            <a:spLocks noGrp="1"/>
          </p:cNvSpPr>
          <p:nvPr>
            <p:ph type="sldNum" sz="quarter" idx="11"/>
          </p:nvPr>
        </p:nvSpPr>
        <p:spPr/>
        <p:txBody>
          <a:bodyPr/>
          <a:lstStyle/>
          <a:p>
            <a:fld id="{E2351990-F9DB-474F-B038-53A5C32F745E}" type="slidenum">
              <a:rPr lang="en-US" smtClean="0"/>
              <a:t>‹#›</a:t>
            </a:fld>
            <a:endParaRPr lang="en-US"/>
          </a:p>
        </p:txBody>
      </p:sp>
      <p:sp>
        <p:nvSpPr>
          <p:cNvPr id="12" name="Footer Placeholder 11"/>
          <p:cNvSpPr>
            <a:spLocks noGrp="1"/>
          </p:cNvSpPr>
          <p:nvPr>
            <p:ph type="ftr" sz="quarter" idx="12"/>
          </p:nvPr>
        </p:nvSpPr>
        <p:spPr/>
        <p:txBody>
          <a:bodyPr/>
          <a:lstStyle/>
          <a:p>
            <a:endParaRPr lang="en-US"/>
          </a:p>
        </p:txBody>
      </p:sp>
    </p:spTree>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7" name="Picture 6" descr="sphere1.png"/>
          <p:cNvPicPr>
            <a:picLocks noChangeAspect="1"/>
          </p:cNvPicPr>
          <p:nvPr/>
        </p:nvPicPr>
        <p:blipFill>
          <a:blip r:embed="rId2" cstate="print"/>
          <a:stretch>
            <a:fillRect/>
          </a:stretch>
        </p:blipFill>
        <p:spPr>
          <a:xfrm>
            <a:off x="6858000" y="0"/>
            <a:ext cx="2293626" cy="6858000"/>
          </a:xfrm>
          <a:prstGeom prst="rect">
            <a:avLst/>
          </a:prstGeom>
        </p:spPr>
      </p:pic>
      <p:sp>
        <p:nvSpPr>
          <p:cNvPr id="12" name="Date Placeholder 11"/>
          <p:cNvSpPr>
            <a:spLocks noGrp="1"/>
          </p:cNvSpPr>
          <p:nvPr>
            <p:ph type="dt" sz="half" idx="10"/>
          </p:nvPr>
        </p:nvSpPr>
        <p:spPr>
          <a:xfrm>
            <a:off x="839788" y="6426201"/>
            <a:ext cx="2819399" cy="126999"/>
          </a:xfrm>
        </p:spPr>
        <p:txBody>
          <a:bodyPr/>
          <a:lstStyle/>
          <a:p>
            <a:fld id="{5B3ACC98-1768-4413-803A-2713B89411C5}" type="datetimeFigureOut">
              <a:rPr lang="en-US" smtClean="0"/>
              <a:t>02-Dec-19</a:t>
            </a:fld>
            <a:endParaRPr lang="en-US"/>
          </a:p>
        </p:txBody>
      </p:sp>
      <p:sp>
        <p:nvSpPr>
          <p:cNvPr id="13" name="Slide Number Placeholder 12"/>
          <p:cNvSpPr>
            <a:spLocks noGrp="1"/>
          </p:cNvSpPr>
          <p:nvPr>
            <p:ph type="sldNum" sz="quarter" idx="11"/>
          </p:nvPr>
        </p:nvSpPr>
        <p:spPr>
          <a:xfrm>
            <a:off x="4116388" y="6400800"/>
            <a:ext cx="533400" cy="152400"/>
          </a:xfrm>
        </p:spPr>
        <p:txBody>
          <a:bodyPr/>
          <a:lstStyle/>
          <a:p>
            <a:fld id="{E2351990-F9DB-474F-B038-53A5C32F745E}" type="slidenum">
              <a:rPr lang="en-US" smtClean="0"/>
              <a:t>‹#›</a:t>
            </a:fld>
            <a:endParaRPr lang="en-US"/>
          </a:p>
        </p:txBody>
      </p:sp>
      <p:sp>
        <p:nvSpPr>
          <p:cNvPr id="14" name="Footer Placeholder 13"/>
          <p:cNvSpPr>
            <a:spLocks noGrp="1"/>
          </p:cNvSpPr>
          <p:nvPr>
            <p:ph type="ftr" sz="quarter" idx="12"/>
          </p:nvPr>
        </p:nvSpPr>
        <p:spPr>
          <a:xfrm>
            <a:off x="838200" y="6296248"/>
            <a:ext cx="2820987" cy="152400"/>
          </a:xfrm>
        </p:spPr>
        <p:txBody>
          <a:bodyPr/>
          <a:lstStyle/>
          <a:p>
            <a:endParaRPr lang="en-US"/>
          </a:p>
        </p:txBody>
      </p:sp>
      <p:sp>
        <p:nvSpPr>
          <p:cNvPr id="15" name="Title 14"/>
          <p:cNvSpPr>
            <a:spLocks noGrp="1"/>
          </p:cNvSpPr>
          <p:nvPr>
            <p:ph type="title"/>
          </p:nvPr>
        </p:nvSpPr>
        <p:spPr>
          <a:xfrm>
            <a:off x="457200" y="1828800"/>
            <a:ext cx="3200400" cy="1752600"/>
          </a:xfrm>
        </p:spPr>
        <p:txBody>
          <a:bodyPr anchor="b"/>
          <a:lstStyle/>
          <a:p>
            <a:r>
              <a:rPr lang="en-US" smtClean="0"/>
              <a:t>Click to edit Master title style</a:t>
            </a:r>
            <a:endParaRPr lang="en-US"/>
          </a:p>
        </p:txBody>
      </p:sp>
      <p:sp>
        <p:nvSpPr>
          <p:cNvPr id="3" name="Text Placeholder 2"/>
          <p:cNvSpPr>
            <a:spLocks noGrp="1"/>
          </p:cNvSpPr>
          <p:nvPr>
            <p:ph type="body" sz="quarter" idx="13"/>
          </p:nvPr>
        </p:nvSpPr>
        <p:spPr>
          <a:xfrm>
            <a:off x="457200" y="3578224"/>
            <a:ext cx="3200645" cy="1459767"/>
          </a:xfrm>
        </p:spPr>
        <p:txBody>
          <a:bodyPr anchor="t">
            <a:normAutofit/>
          </a:bodyPr>
          <a:lstStyle>
            <a:lvl1pPr marL="0" indent="0" algn="r" defTabSz="914400" rtl="0" eaLnBrk="1" latinLnBrk="0" hangingPunct="1">
              <a:spcBef>
                <a:spcPct val="20000"/>
              </a:spcBef>
              <a:buClr>
                <a:schemeClr val="tx1">
                  <a:lumMod val="50000"/>
                  <a:lumOff val="50000"/>
                </a:schemeClr>
              </a:buClr>
              <a:buFont typeface="Wingdings" pitchFamily="2" charset="2"/>
              <a:buNone/>
              <a:defRPr lang="en-US" sz="1400" kern="1200" dirty="0" smtClean="0">
                <a:solidFill>
                  <a:schemeClr val="tx2"/>
                </a:solidFill>
                <a:latin typeface="+mn-lt"/>
                <a:ea typeface="+mn-ea"/>
                <a:cs typeface="+mn-cs"/>
              </a:defRPr>
            </a:lvl1pPr>
          </a:lstStyle>
          <a:p>
            <a:pPr lvl="0"/>
            <a:r>
              <a:rPr lang="en-US" smtClean="0"/>
              <a:t>Click to edit Master text styles</a:t>
            </a:r>
          </a:p>
        </p:txBody>
      </p:sp>
    </p:spTree>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3429000"/>
            <a:ext cx="3124200" cy="2667000"/>
          </a:xfrm>
        </p:spPr>
        <p:txBody>
          <a:bodyPr>
            <a:normAutofit/>
          </a:bodyPr>
          <a:lstStyle>
            <a:lvl1pPr marL="228600" indent="-182880">
              <a:defRPr sz="1400"/>
            </a:lvl1pPr>
            <a:lvl2pPr>
              <a:defRPr sz="14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57200" y="457200"/>
            <a:ext cx="3124200" cy="2667000"/>
          </a:xfrm>
        </p:spPr>
        <p:txBody>
          <a:bodyPr>
            <a:normAutofit/>
          </a:bodyPr>
          <a:lstStyle>
            <a:lvl1pPr marL="228600" indent="-182880">
              <a:defRPr sz="1400"/>
            </a:lvl1pPr>
            <a:lvl2pPr>
              <a:defRPr sz="14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itle 1"/>
          <p:cNvSpPr>
            <a:spLocks noGrp="1"/>
          </p:cNvSpPr>
          <p:nvPr>
            <p:ph type="title"/>
          </p:nvPr>
        </p:nvSpPr>
        <p:spPr>
          <a:xfrm>
            <a:off x="4876800" y="457200"/>
            <a:ext cx="2819400" cy="5714999"/>
          </a:xfrm>
        </p:spPr>
        <p:txBody>
          <a:bodyPr/>
          <a:lstStyle/>
          <a:p>
            <a:r>
              <a:rPr lang="en-US" smtClean="0"/>
              <a:t>Click to edit Master title style</a:t>
            </a:r>
            <a:endParaRPr lang="en-US"/>
          </a:p>
        </p:txBody>
      </p:sp>
      <p:sp>
        <p:nvSpPr>
          <p:cNvPr id="9" name="Date Placeholder 8"/>
          <p:cNvSpPr>
            <a:spLocks noGrp="1"/>
          </p:cNvSpPr>
          <p:nvPr>
            <p:ph type="dt" sz="half" idx="10"/>
          </p:nvPr>
        </p:nvSpPr>
        <p:spPr/>
        <p:txBody>
          <a:bodyPr/>
          <a:lstStyle/>
          <a:p>
            <a:fld id="{5B3ACC98-1768-4413-803A-2713B89411C5}" type="datetimeFigureOut">
              <a:rPr lang="en-US" smtClean="0"/>
              <a:t>02-Dec-19</a:t>
            </a:fld>
            <a:endParaRPr lang="en-US"/>
          </a:p>
        </p:txBody>
      </p:sp>
      <p:sp>
        <p:nvSpPr>
          <p:cNvPr id="13" name="Slide Number Placeholder 12"/>
          <p:cNvSpPr>
            <a:spLocks noGrp="1"/>
          </p:cNvSpPr>
          <p:nvPr>
            <p:ph type="sldNum" sz="quarter" idx="11"/>
          </p:nvPr>
        </p:nvSpPr>
        <p:spPr/>
        <p:txBody>
          <a:bodyPr/>
          <a:lstStyle/>
          <a:p>
            <a:fld id="{E2351990-F9DB-474F-B038-53A5C32F745E}" type="slidenum">
              <a:rPr lang="en-US" smtClean="0"/>
              <a:t>‹#›</a:t>
            </a:fld>
            <a:endParaRPr lang="en-US"/>
          </a:p>
        </p:txBody>
      </p:sp>
      <p:sp>
        <p:nvSpPr>
          <p:cNvPr id="14" name="Footer Placeholder 13"/>
          <p:cNvSpPr>
            <a:spLocks noGrp="1"/>
          </p:cNvSpPr>
          <p:nvPr>
            <p:ph type="ftr" sz="quarter" idx="12"/>
          </p:nvPr>
        </p:nvSpPr>
        <p:spPr/>
        <p:txBody>
          <a:bodyPr/>
          <a:lstStyle/>
          <a:p>
            <a:endParaRPr lang="en-US"/>
          </a:p>
        </p:txBody>
      </p:sp>
    </p:spTree>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275238"/>
            <a:ext cx="3581400" cy="411162"/>
          </a:xfrm>
        </p:spPr>
        <p:txBody>
          <a:bodyPr anchor="b">
            <a:noAutofit/>
          </a:bodyPr>
          <a:lstStyle>
            <a:lvl1pPr marL="0" indent="0" algn="ctr">
              <a:buNone/>
              <a:defRPr sz="1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675288"/>
            <a:ext cx="3581400" cy="2525112"/>
          </a:xfrm>
        </p:spPr>
        <p:txBody>
          <a:bodyPr anchor="t">
            <a:normAutofit/>
          </a:bodyPr>
          <a:lstStyle>
            <a:lvl1pPr marL="228600" indent="-182880">
              <a:defRPr sz="1400"/>
            </a:lvl1pPr>
            <a:lvl2pPr>
              <a:defRPr sz="1400"/>
            </a:lvl2pPr>
            <a:lvl3pPr>
              <a:defRPr sz="1400"/>
            </a:lvl3pPr>
            <a:lvl4pPr>
              <a:defRPr sz="1400" baseline="0"/>
            </a:lvl4pPr>
            <a:lvl5pPr>
              <a:buFont typeface="Wingdings" pitchFamily="2" charset="2"/>
              <a:buChar char="§"/>
              <a:defRPr sz="1400"/>
            </a:lvl5pPr>
            <a:lvl6pPr>
              <a:buFont typeface="Wingdings" pitchFamily="2" charset="2"/>
              <a:buChar cha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5" name="Text Placeholder 4"/>
          <p:cNvSpPr>
            <a:spLocks noGrp="1"/>
          </p:cNvSpPr>
          <p:nvPr>
            <p:ph type="body" sz="quarter" idx="3"/>
          </p:nvPr>
        </p:nvSpPr>
        <p:spPr>
          <a:xfrm>
            <a:off x="457199" y="3429000"/>
            <a:ext cx="3581400" cy="411162"/>
          </a:xfrm>
        </p:spPr>
        <p:txBody>
          <a:bodyPr anchor="b">
            <a:noAutofit/>
          </a:bodyPr>
          <a:lstStyle>
            <a:lvl1pPr marL="0" indent="0" algn="ctr">
              <a:buNone/>
              <a:defRPr sz="1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57199" y="3840162"/>
            <a:ext cx="3581400" cy="2515198"/>
          </a:xfrm>
        </p:spPr>
        <p:txBody>
          <a:bodyPr anchor="t">
            <a:normAutofit/>
          </a:bodyPr>
          <a:lstStyle>
            <a:lvl1pPr marL="228600" indent="-182880">
              <a:defRPr sz="1400"/>
            </a:lvl1pPr>
            <a:lvl2pPr>
              <a:defRPr sz="14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1" name="Title 1"/>
          <p:cNvSpPr>
            <a:spLocks noGrp="1"/>
          </p:cNvSpPr>
          <p:nvPr>
            <p:ph type="title"/>
          </p:nvPr>
        </p:nvSpPr>
        <p:spPr>
          <a:xfrm>
            <a:off x="4876800" y="457200"/>
            <a:ext cx="2819400" cy="5714999"/>
          </a:xfrm>
        </p:spPr>
        <p:txBody>
          <a:bodyPr/>
          <a:lstStyle/>
          <a:p>
            <a:r>
              <a:rPr lang="en-US" smtClean="0"/>
              <a:t>Click to edit Master title style</a:t>
            </a:r>
            <a:endParaRPr lang="en-US"/>
          </a:p>
        </p:txBody>
      </p:sp>
      <p:sp>
        <p:nvSpPr>
          <p:cNvPr id="12" name="Date Placeholder 11"/>
          <p:cNvSpPr>
            <a:spLocks noGrp="1"/>
          </p:cNvSpPr>
          <p:nvPr>
            <p:ph type="dt" sz="half" idx="10"/>
          </p:nvPr>
        </p:nvSpPr>
        <p:spPr/>
        <p:txBody>
          <a:bodyPr/>
          <a:lstStyle/>
          <a:p>
            <a:fld id="{5B3ACC98-1768-4413-803A-2713B89411C5}" type="datetimeFigureOut">
              <a:rPr lang="en-US" smtClean="0"/>
              <a:t>02-Dec-19</a:t>
            </a:fld>
            <a:endParaRPr lang="en-US"/>
          </a:p>
        </p:txBody>
      </p:sp>
      <p:sp>
        <p:nvSpPr>
          <p:cNvPr id="14" name="Slide Number Placeholder 13"/>
          <p:cNvSpPr>
            <a:spLocks noGrp="1"/>
          </p:cNvSpPr>
          <p:nvPr>
            <p:ph type="sldNum" sz="quarter" idx="11"/>
          </p:nvPr>
        </p:nvSpPr>
        <p:spPr/>
        <p:txBody>
          <a:bodyPr/>
          <a:lstStyle/>
          <a:p>
            <a:fld id="{E2351990-F9DB-474F-B038-53A5C32F745E}" type="slidenum">
              <a:rPr lang="en-US" smtClean="0"/>
              <a:t>‹#›</a:t>
            </a:fld>
            <a:endParaRPr lang="en-US"/>
          </a:p>
        </p:txBody>
      </p:sp>
      <p:sp>
        <p:nvSpPr>
          <p:cNvPr id="16" name="Footer Placeholder 15"/>
          <p:cNvSpPr>
            <a:spLocks noGrp="1"/>
          </p:cNvSpPr>
          <p:nvPr>
            <p:ph type="ftr" sz="quarter" idx="12"/>
          </p:nvPr>
        </p:nvSpPr>
        <p:spPr/>
        <p:txBody>
          <a:bodyPr/>
          <a:lstStyle/>
          <a:p>
            <a:endParaRPr lang="en-U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3ACC98-1768-4413-803A-2713B89411C5}" type="datetimeFigureOut">
              <a:rPr lang="en-US" smtClean="0"/>
              <a:t>02-Dec-19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2351990-F9DB-474F-B038-53A5C32F745E}" type="slidenum">
              <a:rPr lang="en-US" smtClean="0"/>
              <a:t>‹#›</a:t>
            </a:fld>
            <a:endParaRPr lang="en-US"/>
          </a:p>
        </p:txBody>
      </p:sp>
    </p:spTree>
    <p:extLst>
      <p:ext uri="{BB962C8B-B14F-4D97-AF65-F5344CB8AC3E}">
        <p14:creationId xmlns:p14="http://schemas.microsoft.com/office/powerpoint/2010/main" val="82593724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33800" y="457200"/>
            <a:ext cx="3962400" cy="5715000"/>
          </a:xfrm>
        </p:spPr>
        <p:txBody>
          <a:bodyPr/>
          <a:lstStyle/>
          <a:p>
            <a:r>
              <a:rPr lang="en-US" smtClean="0"/>
              <a:t>Click to edit Master title style</a:t>
            </a:r>
            <a:endParaRPr lang="en-US" dirty="0"/>
          </a:p>
        </p:txBody>
      </p:sp>
      <p:sp>
        <p:nvSpPr>
          <p:cNvPr id="9" name="Date Placeholder 8"/>
          <p:cNvSpPr>
            <a:spLocks noGrp="1"/>
          </p:cNvSpPr>
          <p:nvPr>
            <p:ph type="dt" sz="half" idx="10"/>
          </p:nvPr>
        </p:nvSpPr>
        <p:spPr/>
        <p:txBody>
          <a:bodyPr/>
          <a:lstStyle/>
          <a:p>
            <a:fld id="{5B3ACC98-1768-4413-803A-2713B89411C5}" type="datetimeFigureOut">
              <a:rPr lang="en-US" smtClean="0"/>
              <a:t>02-Dec-19</a:t>
            </a:fld>
            <a:endParaRPr lang="en-US"/>
          </a:p>
        </p:txBody>
      </p:sp>
      <p:sp>
        <p:nvSpPr>
          <p:cNvPr id="10" name="Slide Number Placeholder 9"/>
          <p:cNvSpPr>
            <a:spLocks noGrp="1"/>
          </p:cNvSpPr>
          <p:nvPr>
            <p:ph type="sldNum" sz="quarter" idx="11"/>
          </p:nvPr>
        </p:nvSpPr>
        <p:spPr/>
        <p:txBody>
          <a:bodyPr/>
          <a:lstStyle/>
          <a:p>
            <a:fld id="{E2351990-F9DB-474F-B038-53A5C32F745E}" type="slidenum">
              <a:rPr lang="en-US" smtClean="0"/>
              <a:t>‹#›</a:t>
            </a:fld>
            <a:endParaRPr lang="en-US"/>
          </a:p>
        </p:txBody>
      </p:sp>
      <p:sp>
        <p:nvSpPr>
          <p:cNvPr id="11" name="Footer Placeholder 10"/>
          <p:cNvSpPr>
            <a:spLocks noGrp="1"/>
          </p:cNvSpPr>
          <p:nvPr>
            <p:ph type="ftr" sz="quarter" idx="12"/>
          </p:nvPr>
        </p:nvSpPr>
        <p:spPr/>
        <p:txBody>
          <a:bodyPr/>
          <a:lstStyle/>
          <a:p>
            <a:endParaRPr lang="en-US"/>
          </a:p>
        </p:txBody>
      </p:sp>
    </p:spTree>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Date Placeholder 7"/>
          <p:cNvSpPr>
            <a:spLocks noGrp="1"/>
          </p:cNvSpPr>
          <p:nvPr>
            <p:ph type="dt" sz="half" idx="10"/>
          </p:nvPr>
        </p:nvSpPr>
        <p:spPr/>
        <p:txBody>
          <a:bodyPr/>
          <a:lstStyle/>
          <a:p>
            <a:fld id="{5B3ACC98-1768-4413-803A-2713B89411C5}" type="datetimeFigureOut">
              <a:rPr lang="en-US" smtClean="0"/>
              <a:t>02-Dec-19</a:t>
            </a:fld>
            <a:endParaRPr lang="en-US"/>
          </a:p>
        </p:txBody>
      </p:sp>
      <p:sp>
        <p:nvSpPr>
          <p:cNvPr id="9" name="Slide Number Placeholder 8"/>
          <p:cNvSpPr>
            <a:spLocks noGrp="1"/>
          </p:cNvSpPr>
          <p:nvPr>
            <p:ph type="sldNum" sz="quarter" idx="11"/>
          </p:nvPr>
        </p:nvSpPr>
        <p:spPr/>
        <p:txBody>
          <a:bodyPr/>
          <a:lstStyle/>
          <a:p>
            <a:fld id="{E2351990-F9DB-474F-B038-53A5C32F745E}" type="slidenum">
              <a:rPr lang="en-US" smtClean="0"/>
              <a:t>‹#›</a:t>
            </a:fld>
            <a:endParaRPr lang="en-US"/>
          </a:p>
        </p:txBody>
      </p:sp>
      <p:sp>
        <p:nvSpPr>
          <p:cNvPr id="10" name="Footer Placeholder 9"/>
          <p:cNvSpPr>
            <a:spLocks noGrp="1"/>
          </p:cNvSpPr>
          <p:nvPr>
            <p:ph type="ftr" sz="quarter" idx="12"/>
          </p:nvPr>
        </p:nvSpPr>
        <p:spPr/>
        <p:txBody>
          <a:bodyPr/>
          <a:lstStyle/>
          <a:p>
            <a:endParaRPr lang="en-US"/>
          </a:p>
        </p:txBody>
      </p:sp>
    </p:spTree>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81600" y="1676400"/>
            <a:ext cx="2514600" cy="1874837"/>
          </a:xfrm>
        </p:spPr>
        <p:txBody>
          <a:bodyPr anchor="b">
            <a:normAutofit/>
          </a:bodyPr>
          <a:lstStyle>
            <a:lvl1pPr algn="r">
              <a:defRPr sz="2000" b="0">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304800" y="1676400"/>
            <a:ext cx="4700016" cy="3505200"/>
          </a:xfrm>
        </p:spPr>
        <p:txBody>
          <a:bodyPr>
            <a:normAutofit/>
          </a:bodyPr>
          <a:lstStyle>
            <a:lvl1pPr marL="228600" indent="-182880">
              <a:defRPr sz="1200"/>
            </a:lvl1pPr>
            <a:lvl2pPr>
              <a:defRPr sz="12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4" name="Text Placeholder 3"/>
          <p:cNvSpPr>
            <a:spLocks noGrp="1"/>
          </p:cNvSpPr>
          <p:nvPr>
            <p:ph type="body" sz="half" idx="2"/>
          </p:nvPr>
        </p:nvSpPr>
        <p:spPr>
          <a:xfrm>
            <a:off x="5486400" y="3552372"/>
            <a:ext cx="2209800" cy="1629228"/>
          </a:xfrm>
        </p:spPr>
        <p:txBody>
          <a:bodyPr anchor="t">
            <a:normAutofit/>
          </a:bodyPr>
          <a:lstStyle>
            <a:lvl1pPr marL="0" indent="0" algn="r">
              <a:buNone/>
              <a:defRPr sz="12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5" name="Date Placeholder 14"/>
          <p:cNvSpPr>
            <a:spLocks noGrp="1"/>
          </p:cNvSpPr>
          <p:nvPr>
            <p:ph type="dt" sz="half" idx="10"/>
          </p:nvPr>
        </p:nvSpPr>
        <p:spPr/>
        <p:txBody>
          <a:bodyPr/>
          <a:lstStyle/>
          <a:p>
            <a:fld id="{5B3ACC98-1768-4413-803A-2713B89411C5}" type="datetimeFigureOut">
              <a:rPr lang="en-US" smtClean="0"/>
              <a:t>02-Dec-19</a:t>
            </a:fld>
            <a:endParaRPr lang="en-US"/>
          </a:p>
        </p:txBody>
      </p:sp>
      <p:sp>
        <p:nvSpPr>
          <p:cNvPr id="16" name="Slide Number Placeholder 15"/>
          <p:cNvSpPr>
            <a:spLocks noGrp="1"/>
          </p:cNvSpPr>
          <p:nvPr>
            <p:ph type="sldNum" sz="quarter" idx="11"/>
          </p:nvPr>
        </p:nvSpPr>
        <p:spPr/>
        <p:txBody>
          <a:bodyPr/>
          <a:lstStyle/>
          <a:p>
            <a:fld id="{E2351990-F9DB-474F-B038-53A5C32F745E}" type="slidenum">
              <a:rPr lang="en-US" smtClean="0"/>
              <a:t>‹#›</a:t>
            </a:fld>
            <a:endParaRPr lang="en-US"/>
          </a:p>
        </p:txBody>
      </p:sp>
      <p:sp>
        <p:nvSpPr>
          <p:cNvPr id="17" name="Footer Placeholder 16"/>
          <p:cNvSpPr>
            <a:spLocks noGrp="1"/>
          </p:cNvSpPr>
          <p:nvPr>
            <p:ph type="ftr" sz="quarter" idx="12"/>
          </p:nvPr>
        </p:nvSpPr>
        <p:spPr/>
        <p:txBody>
          <a:bodyPr/>
          <a:lstStyle/>
          <a:p>
            <a:endParaRPr lang="en-US"/>
          </a:p>
        </p:txBody>
      </p:sp>
    </p:spTree>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304800" y="1676400"/>
            <a:ext cx="4696967" cy="35052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11" name="Title 1"/>
          <p:cNvSpPr>
            <a:spLocks noGrp="1"/>
          </p:cNvSpPr>
          <p:nvPr>
            <p:ph type="title"/>
          </p:nvPr>
        </p:nvSpPr>
        <p:spPr>
          <a:xfrm>
            <a:off x="5181600" y="1676400"/>
            <a:ext cx="2514600" cy="1875972"/>
          </a:xfrm>
        </p:spPr>
        <p:txBody>
          <a:bodyPr anchor="b">
            <a:normAutofit/>
          </a:bodyPr>
          <a:lstStyle>
            <a:lvl1pPr algn="r">
              <a:defRPr sz="2000" b="0">
                <a:effectLst/>
              </a:defRPr>
            </a:lvl1pPr>
          </a:lstStyle>
          <a:p>
            <a:r>
              <a:rPr lang="en-US" smtClean="0"/>
              <a:t>Click to edit Master title style</a:t>
            </a:r>
            <a:endParaRPr lang="en-US" dirty="0"/>
          </a:p>
        </p:txBody>
      </p:sp>
      <p:sp>
        <p:nvSpPr>
          <p:cNvPr id="12" name="Text Placeholder 3"/>
          <p:cNvSpPr>
            <a:spLocks noGrp="1"/>
          </p:cNvSpPr>
          <p:nvPr>
            <p:ph type="body" sz="half" idx="2"/>
          </p:nvPr>
        </p:nvSpPr>
        <p:spPr>
          <a:xfrm>
            <a:off x="5486400" y="3552372"/>
            <a:ext cx="2209800" cy="1629228"/>
          </a:xfrm>
        </p:spPr>
        <p:txBody>
          <a:bodyPr anchor="t">
            <a:normAutofit/>
          </a:bodyPr>
          <a:lstStyle>
            <a:lvl1pPr marL="0" indent="0" algn="r">
              <a:buNone/>
              <a:defRPr sz="12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6" name="Date Placeholder 15"/>
          <p:cNvSpPr>
            <a:spLocks noGrp="1"/>
          </p:cNvSpPr>
          <p:nvPr>
            <p:ph type="dt" sz="half" idx="10"/>
          </p:nvPr>
        </p:nvSpPr>
        <p:spPr/>
        <p:txBody>
          <a:bodyPr/>
          <a:lstStyle/>
          <a:p>
            <a:fld id="{5B3ACC98-1768-4413-803A-2713B89411C5}" type="datetimeFigureOut">
              <a:rPr lang="en-US" smtClean="0"/>
              <a:t>02-Dec-19</a:t>
            </a:fld>
            <a:endParaRPr lang="en-US"/>
          </a:p>
        </p:txBody>
      </p:sp>
      <p:sp>
        <p:nvSpPr>
          <p:cNvPr id="17" name="Slide Number Placeholder 16"/>
          <p:cNvSpPr>
            <a:spLocks noGrp="1"/>
          </p:cNvSpPr>
          <p:nvPr>
            <p:ph type="sldNum" sz="quarter" idx="11"/>
          </p:nvPr>
        </p:nvSpPr>
        <p:spPr/>
        <p:txBody>
          <a:bodyPr/>
          <a:lstStyle/>
          <a:p>
            <a:fld id="{E2351990-F9DB-474F-B038-53A5C32F745E}" type="slidenum">
              <a:rPr lang="en-US" smtClean="0"/>
              <a:t>‹#›</a:t>
            </a:fld>
            <a:endParaRPr lang="en-US"/>
          </a:p>
        </p:txBody>
      </p:sp>
      <p:sp>
        <p:nvSpPr>
          <p:cNvPr id="18" name="Footer Placeholder 17"/>
          <p:cNvSpPr>
            <a:spLocks noGrp="1"/>
          </p:cNvSpPr>
          <p:nvPr>
            <p:ph type="ftr" sz="quarter" idx="12"/>
          </p:nvPr>
        </p:nvSpPr>
        <p:spPr/>
        <p:txBody>
          <a:bodyPr/>
          <a:lstStyle/>
          <a:p>
            <a:endParaRPr lang="en-US"/>
          </a:p>
        </p:txBody>
      </p:sp>
    </p:spTree>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Date Placeholder 12"/>
          <p:cNvSpPr>
            <a:spLocks noGrp="1"/>
          </p:cNvSpPr>
          <p:nvPr>
            <p:ph type="dt" sz="half" idx="10"/>
          </p:nvPr>
        </p:nvSpPr>
        <p:spPr/>
        <p:txBody>
          <a:bodyPr/>
          <a:lstStyle/>
          <a:p>
            <a:fld id="{5B3ACC98-1768-4413-803A-2713B89411C5}" type="datetimeFigureOut">
              <a:rPr lang="en-US" smtClean="0"/>
              <a:t>02-Dec-19</a:t>
            </a:fld>
            <a:endParaRPr lang="en-US"/>
          </a:p>
        </p:txBody>
      </p:sp>
      <p:sp>
        <p:nvSpPr>
          <p:cNvPr id="14" name="Slide Number Placeholder 13"/>
          <p:cNvSpPr>
            <a:spLocks noGrp="1"/>
          </p:cNvSpPr>
          <p:nvPr>
            <p:ph type="sldNum" sz="quarter" idx="11"/>
          </p:nvPr>
        </p:nvSpPr>
        <p:spPr/>
        <p:txBody>
          <a:bodyPr/>
          <a:lstStyle/>
          <a:p>
            <a:fld id="{E2351990-F9DB-474F-B038-53A5C32F745E}" type="slidenum">
              <a:rPr lang="en-US" smtClean="0"/>
              <a:t>‹#›</a:t>
            </a:fld>
            <a:endParaRPr lang="en-US"/>
          </a:p>
        </p:txBody>
      </p:sp>
      <p:sp>
        <p:nvSpPr>
          <p:cNvPr id="15" name="Footer Placeholder 14"/>
          <p:cNvSpPr>
            <a:spLocks noGrp="1"/>
          </p:cNvSpPr>
          <p:nvPr>
            <p:ph type="ftr" sz="quarter" idx="12"/>
          </p:nvPr>
        </p:nvSpPr>
        <p:spPr/>
        <p:txBody>
          <a:bodyPr/>
          <a:lstStyle/>
          <a:p>
            <a:endParaRPr lang="en-US"/>
          </a:p>
        </p:txBody>
      </p:sp>
    </p:spTree>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Date Placeholder 12"/>
          <p:cNvSpPr>
            <a:spLocks noGrp="1"/>
          </p:cNvSpPr>
          <p:nvPr>
            <p:ph type="dt" sz="half" idx="10"/>
          </p:nvPr>
        </p:nvSpPr>
        <p:spPr/>
        <p:txBody>
          <a:bodyPr/>
          <a:lstStyle/>
          <a:p>
            <a:fld id="{5B3ACC98-1768-4413-803A-2713B89411C5}" type="datetimeFigureOut">
              <a:rPr lang="en-US" smtClean="0"/>
              <a:t>02-Dec-19</a:t>
            </a:fld>
            <a:endParaRPr lang="en-US"/>
          </a:p>
        </p:txBody>
      </p:sp>
      <p:sp>
        <p:nvSpPr>
          <p:cNvPr id="14" name="Slide Number Placeholder 13"/>
          <p:cNvSpPr>
            <a:spLocks noGrp="1"/>
          </p:cNvSpPr>
          <p:nvPr>
            <p:ph type="sldNum" sz="quarter" idx="11"/>
          </p:nvPr>
        </p:nvSpPr>
        <p:spPr/>
        <p:txBody>
          <a:bodyPr/>
          <a:lstStyle/>
          <a:p>
            <a:fld id="{E2351990-F9DB-474F-B038-53A5C32F745E}" type="slidenum">
              <a:rPr lang="en-US" smtClean="0"/>
              <a:t>‹#›</a:t>
            </a:fld>
            <a:endParaRPr lang="en-US"/>
          </a:p>
        </p:txBody>
      </p:sp>
      <p:sp>
        <p:nvSpPr>
          <p:cNvPr id="15" name="Footer Placeholder 14"/>
          <p:cNvSpPr>
            <a:spLocks noGrp="1"/>
          </p:cNvSpPr>
          <p:nvPr>
            <p:ph type="ftr" sz="quarter" idx="12"/>
          </p:nvPr>
        </p:nvSpPr>
        <p:spPr/>
        <p:txBody>
          <a:bodyPr/>
          <a:lstStyle/>
          <a:p>
            <a:endParaRPr lang="en-US"/>
          </a:p>
        </p:txBody>
      </p:sp>
    </p:spTree>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8991600" y="3048"/>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Subtitl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p:txBody>
          <a:bodyPr/>
          <a:lstStyle/>
          <a:p>
            <a:fld id="{5B3ACC98-1768-4413-803A-2713B89411C5}" type="datetimeFigureOut">
              <a:rPr lang="en-US" smtClean="0"/>
              <a:t>02-Dec-19</a:t>
            </a:fld>
            <a:endParaRPr lang="en-US"/>
          </a:p>
        </p:txBody>
      </p:sp>
      <p:sp>
        <p:nvSpPr>
          <p:cNvPr id="17" name="Footer Placeholder 16"/>
          <p:cNvSpPr>
            <a:spLocks noGrp="1"/>
          </p:cNvSpPr>
          <p:nvPr>
            <p:ph type="ftr" sz="quarter" idx="11"/>
          </p:nvPr>
        </p:nvSpPr>
        <p:spPr/>
        <p:txBody>
          <a:bodyPr/>
          <a:lstStyle/>
          <a:p>
            <a:endParaRPr lang="en-US"/>
          </a:p>
        </p:txBody>
      </p:sp>
      <p:sp>
        <p:nvSpPr>
          <p:cNvPr id="7" name="Straight Connector 6"/>
          <p:cNvSpPr>
            <a:spLocks noChangeShapeType="1"/>
          </p:cNvSpPr>
          <p:nvPr/>
        </p:nvSpPr>
        <p:spPr bwMode="auto">
          <a:xfrm>
            <a:off x="155448" y="2420112"/>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Oval 12"/>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Oval 13"/>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Slide Number Placeholder 28"/>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E2351990-F9DB-474F-B038-53A5C32F745E}" type="slidenum">
              <a:rPr lang="en-US" smtClean="0"/>
              <a:t>‹#›</a:t>
            </a:fld>
            <a:endParaRPr lang="en-US"/>
          </a:p>
        </p:txBody>
      </p:sp>
      <p:sp>
        <p:nvSpPr>
          <p:cNvPr id="8" name="Title 7"/>
          <p:cNvSpPr>
            <a:spLocks noGrp="1"/>
          </p:cNvSpPr>
          <p:nvPr>
            <p:ph type="ctrTitle"/>
          </p:nvPr>
        </p:nvSpPr>
        <p:spPr>
          <a:xfrm>
            <a:off x="685800" y="381000"/>
            <a:ext cx="7772400" cy="1752600"/>
          </a:xfrm>
        </p:spPr>
        <p:txBody>
          <a:bodyPr anchor="b"/>
          <a:lstStyle>
            <a:lvl1pPr>
              <a:defRPr sz="4200">
                <a:solidFill>
                  <a:schemeClr val="accent1"/>
                </a:solidFill>
              </a:defRPr>
            </a:lvl1pPr>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5B3ACC98-1768-4413-803A-2713B89411C5}" type="datetimeFigureOut">
              <a:rPr lang="en-US" smtClean="0"/>
              <a:t>02-Dec-19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4361688" y="1026372"/>
            <a:ext cx="457200" cy="441325"/>
          </a:xfrm>
        </p:spPr>
        <p:txBody>
          <a:bodyPr/>
          <a:lstStyle/>
          <a:p>
            <a:fld id="{E2351990-F9DB-474F-B038-53A5C32F745E}" type="slidenum">
              <a:rPr lang="en-US" smtClean="0"/>
              <a:t>‹#›</a:t>
            </a:fld>
            <a:endParaRPr lang="en-US"/>
          </a:p>
        </p:txBody>
      </p:sp>
      <p:sp>
        <p:nvSpPr>
          <p:cNvPr id="8" name="Content Placeholder 7"/>
          <p:cNvSpPr>
            <a:spLocks noGrp="1"/>
          </p:cNvSpPr>
          <p:nvPr>
            <p:ph sz="quarter" idx="1"/>
          </p:nvPr>
        </p:nvSpPr>
        <p:spPr>
          <a:xfrm>
            <a:off x="301752" y="1527048"/>
            <a:ext cx="850392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8991600" y="1905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152400" y="2286000"/>
            <a:ext cx="8833104"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55448" y="142352"/>
            <a:ext cx="8833104" cy="2139696"/>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Text Placeholder 2"/>
          <p:cNvSpPr>
            <a:spLocks noGrp="1"/>
          </p:cNvSpPr>
          <p:nvPr>
            <p:ph type="body" idx="1"/>
          </p:nvPr>
        </p:nvSpPr>
        <p:spPr>
          <a:xfrm>
            <a:off x="1368426" y="2743200"/>
            <a:ext cx="6480174" cy="1673225"/>
          </a:xfrm>
        </p:spPr>
        <p:txBody>
          <a:bodyPr anchor="t"/>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13" name="Rectangle 12"/>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Rectangle 13"/>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Footer Placeholder 4"/>
          <p:cNvSpPr>
            <a:spLocks noGrp="1"/>
          </p:cNvSpPr>
          <p:nvPr>
            <p:ph type="ftr" sz="quarter" idx="11"/>
          </p:nvPr>
        </p:nvSpPr>
        <p:spPr/>
        <p:txBody>
          <a:bodyPr/>
          <a:lstStyle/>
          <a:p>
            <a:endParaRPr lang="en-US"/>
          </a:p>
        </p:txBody>
      </p:sp>
      <p:sp>
        <p:nvSpPr>
          <p:cNvPr id="4" name="Date Placeholder 3"/>
          <p:cNvSpPr>
            <a:spLocks noGrp="1"/>
          </p:cNvSpPr>
          <p:nvPr>
            <p:ph type="dt" sz="half" idx="10"/>
          </p:nvPr>
        </p:nvSpPr>
        <p:spPr/>
        <p:txBody>
          <a:bodyPr/>
          <a:lstStyle/>
          <a:p>
            <a:fld id="{5B3ACC98-1768-4413-803A-2713B89411C5}" type="datetimeFigureOut">
              <a:rPr lang="en-US" smtClean="0"/>
              <a:t>02-Dec-19</a:t>
            </a:fld>
            <a:endParaRPr lang="en-US"/>
          </a:p>
        </p:txBody>
      </p:sp>
      <p:sp>
        <p:nvSpPr>
          <p:cNvPr id="8" name="Straight Connector 7"/>
          <p:cNvSpPr>
            <a:spLocks noChangeShapeType="1"/>
          </p:cNvSpPr>
          <p:nvPr/>
        </p:nvSpPr>
        <p:spPr bwMode="auto">
          <a:xfrm>
            <a:off x="152400" y="2438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Oval 9"/>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val 10"/>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E2351990-F9DB-474F-B038-53A5C32F745E}" type="slidenum">
              <a:rPr lang="en-US" smtClean="0"/>
              <a:t>‹#›</a:t>
            </a:fld>
            <a:endParaRPr lang="en-US"/>
          </a:p>
        </p:txBody>
      </p:sp>
      <p:sp>
        <p:nvSpPr>
          <p:cNvPr id="2" name="Title 1"/>
          <p:cNvSpPr>
            <a:spLocks noGrp="1"/>
          </p:cNvSpPr>
          <p:nvPr>
            <p:ph type="title"/>
          </p:nvPr>
        </p:nvSpPr>
        <p:spPr>
          <a:xfrm>
            <a:off x="722313" y="533400"/>
            <a:ext cx="7772400" cy="1524000"/>
          </a:xfrm>
        </p:spPr>
        <p:txBody>
          <a:bodyPr anchor="b"/>
          <a:lstStyle>
            <a:lvl1pPr algn="ctr">
              <a:buNone/>
              <a:defRPr sz="4200" b="0" cap="none" baseline="0">
                <a:solidFill>
                  <a:srgbClr val="FFFFFF"/>
                </a:solidFill>
              </a:defRPr>
            </a:lvl1pPr>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301752" y="228600"/>
            <a:ext cx="8534400" cy="758952"/>
          </a:xfrm>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a:xfrm>
            <a:off x="5791200" y="6409944"/>
            <a:ext cx="3044952" cy="365760"/>
          </a:xfrm>
        </p:spPr>
        <p:txBody>
          <a:bodyPr/>
          <a:lstStyle/>
          <a:p>
            <a:fld id="{5B3ACC98-1768-4413-803A-2713B89411C5}" type="datetimeFigureOut">
              <a:rPr lang="en-US" smtClean="0"/>
              <a:t>02-Dec-19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351990-F9DB-474F-B038-53A5C32F745E}" type="slidenum">
              <a:rPr lang="en-US" smtClean="0"/>
              <a:t>‹#›</a:t>
            </a:fld>
            <a:endParaRPr lang="en-US"/>
          </a:p>
        </p:txBody>
      </p:sp>
      <p:sp>
        <p:nvSpPr>
          <p:cNvPr id="8" name="Straight Connector 7"/>
          <p:cNvSpPr>
            <a:spLocks noChangeShapeType="1"/>
          </p:cNvSpPr>
          <p:nvPr/>
        </p:nvSpPr>
        <p:spPr bwMode="auto">
          <a:xfrm flipV="1">
            <a:off x="4563080" y="1575652"/>
            <a:ext cx="8921"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Content Placeholder 9"/>
          <p:cNvSpPr>
            <a:spLocks noGrp="1"/>
          </p:cNvSpPr>
          <p:nvPr>
            <p:ph sz="half" idx="1"/>
          </p:nvPr>
        </p:nvSpPr>
        <p:spPr>
          <a:xfrm>
            <a:off x="301752" y="1371600"/>
            <a:ext cx="4038600" cy="4681728"/>
          </a:xfrm>
        </p:spPr>
        <p:txBody>
          <a:bodyPr/>
          <a:lstStyle>
            <a:lvl1pPr>
              <a:defRPr sz="2500"/>
            </a:lvl1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2" name="Content Placeholder 11"/>
          <p:cNvSpPr>
            <a:spLocks noGrp="1"/>
          </p:cNvSpPr>
          <p:nvPr>
            <p:ph sz="half" idx="2"/>
          </p:nvPr>
        </p:nvSpPr>
        <p:spPr>
          <a:xfrm>
            <a:off x="4800600" y="1371600"/>
            <a:ext cx="4038600" cy="4681728"/>
          </a:xfrm>
        </p:spPr>
        <p:txBody>
          <a:bodyPr/>
          <a:lstStyle>
            <a:lvl1pPr>
              <a:defRPr sz="2500"/>
            </a:lvl1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3ACC98-1768-4413-803A-2713B89411C5}" type="datetimeFigureOut">
              <a:rPr lang="en-US" smtClean="0"/>
              <a:t>02-Dec-19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2351990-F9DB-474F-B038-53A5C32F745E}" type="slidenum">
              <a:rPr lang="en-US" smtClean="0"/>
              <a:t>‹#›</a:t>
            </a:fld>
            <a:endParaRPr lang="en-US"/>
          </a:p>
        </p:txBody>
      </p:sp>
    </p:spTree>
    <p:extLst>
      <p:ext uri="{BB962C8B-B14F-4D97-AF65-F5344CB8AC3E}">
        <p14:creationId xmlns:p14="http://schemas.microsoft.com/office/powerpoint/2010/main" val="85320085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1">
        <a:schemeClr val="bg2"/>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flipV="1">
            <a:off x="4572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Rectangle 19"/>
          <p:cNvSpPr>
            <a:spLocks noChangeArrowheads="1"/>
          </p:cNvSpPr>
          <p:nvPr/>
        </p:nvSpPr>
        <p:spPr bwMode="white">
          <a:xfrm>
            <a:off x="0" y="0"/>
            <a:ext cx="9144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1" name="Rectangle 20"/>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2" name="Rectangle 21"/>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Rectangle 10"/>
          <p:cNvSpPr/>
          <p:nvPr/>
        </p:nvSpPr>
        <p:spPr>
          <a:xfrm>
            <a:off x="152400" y="1371600"/>
            <a:ext cx="8833104"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Rectangle 12"/>
          <p:cNvSpPr>
            <a:spLocks noChangeArrowheads="1"/>
          </p:cNvSpPr>
          <p:nvPr/>
        </p:nvSpPr>
        <p:spPr bwMode="auto">
          <a:xfrm>
            <a:off x="145923" y="6391656"/>
            <a:ext cx="8833104"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Text Placeholder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fld id="{5B3ACC98-1768-4413-803A-2713B89411C5}" type="datetimeFigureOut">
              <a:rPr lang="en-US" smtClean="0"/>
              <a:t>02-Dec-19</a:t>
            </a:fld>
            <a:endParaRPr lang="en-US"/>
          </a:p>
        </p:txBody>
      </p:sp>
      <p:sp>
        <p:nvSpPr>
          <p:cNvPr id="8" name="Footer Placeholder 7"/>
          <p:cNvSpPr>
            <a:spLocks noGrp="1"/>
          </p:cNvSpPr>
          <p:nvPr>
            <p:ph type="ftr" sz="quarter" idx="11"/>
          </p:nvPr>
        </p:nvSpPr>
        <p:spPr>
          <a:xfrm>
            <a:off x="304800" y="6409944"/>
            <a:ext cx="3581400" cy="365760"/>
          </a:xfrm>
        </p:spPr>
        <p:txBody>
          <a:bodyPr/>
          <a:lstStyle/>
          <a:p>
            <a:endParaRPr lang="en-US"/>
          </a:p>
        </p:txBody>
      </p:sp>
      <p:sp>
        <p:nvSpPr>
          <p:cNvPr id="15" name="Straight Connector 14"/>
          <p:cNvSpPr>
            <a:spLocks noChangeShapeType="1"/>
          </p:cNvSpPr>
          <p:nvPr/>
        </p:nvSpPr>
        <p:spPr bwMode="auto">
          <a:xfrm>
            <a:off x="152400" y="128016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4" name="Content Placeholder 23"/>
          <p:cNvSpPr>
            <a:spLocks noGrp="1"/>
          </p:cNvSpPr>
          <p:nvPr>
            <p:ph sz="quarter" idx="2"/>
          </p:nvPr>
        </p:nvSpPr>
        <p:spPr>
          <a:xfrm>
            <a:off x="301752" y="2471383"/>
            <a:ext cx="4041648" cy="3818404"/>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6" name="Content Placeholder 25"/>
          <p:cNvSpPr>
            <a:spLocks noGrp="1"/>
          </p:cNvSpPr>
          <p:nvPr>
            <p:ph sz="quarter" idx="4"/>
          </p:nvPr>
        </p:nvSpPr>
        <p:spPr>
          <a:xfrm>
            <a:off x="4800600" y="2471383"/>
            <a:ext cx="4038600" cy="382219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Oval 24"/>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Oval 26"/>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Slide Number Placeholder 8"/>
          <p:cNvSpPr>
            <a:spLocks noGrp="1"/>
          </p:cNvSpPr>
          <p:nvPr>
            <p:ph type="sldNum" sz="quarter" idx="12"/>
          </p:nvPr>
        </p:nvSpPr>
        <p:spPr>
          <a:xfrm>
            <a:off x="4343400" y="1042416"/>
            <a:ext cx="457200" cy="441325"/>
          </a:xfrm>
        </p:spPr>
        <p:txBody>
          <a:bodyPr/>
          <a:lstStyle>
            <a:lvl1pPr algn="ctr">
              <a:defRPr/>
            </a:lvl1pPr>
          </a:lstStyle>
          <a:p>
            <a:fld id="{E2351990-F9DB-474F-B038-53A5C32F745E}" type="slidenum">
              <a:rPr lang="en-US" smtClean="0"/>
              <a:t>‹#›</a:t>
            </a:fld>
            <a:endParaRPr lang="en-US"/>
          </a:p>
        </p:txBody>
      </p:sp>
      <p:sp>
        <p:nvSpPr>
          <p:cNvPr id="23" name="Title 22"/>
          <p:cNvSpPr>
            <a:spLocks noGrp="1"/>
          </p:cNvSpPr>
          <p:nvPr>
            <p:ph type="title"/>
          </p:nvPr>
        </p:nvSpPr>
        <p:spPr/>
        <p:txBody>
          <a:bodyPr rtlCol="0" anchor="b" anchorCtr="0"/>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5B3ACC98-1768-4413-803A-2713B89411C5}" type="datetimeFigureOut">
              <a:rPr lang="en-US" smtClean="0"/>
              <a:t>02-Dec-19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4343400" y="1036020"/>
            <a:ext cx="457200" cy="441325"/>
          </a:xfrm>
        </p:spPr>
        <p:txBody>
          <a:bodyPr/>
          <a:lstStyle/>
          <a:p>
            <a:fld id="{E2351990-F9DB-474F-B038-53A5C32F745E}" type="slidenum">
              <a:rPr lang="en-US" smtClean="0"/>
              <a:t>‹#›</a:t>
            </a:fld>
            <a:endParaRPr lang="en-US"/>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Rectangle 4"/>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6" name="Rectangle 5"/>
          <p:cNvSpPr>
            <a:spLocks noChangeArrowheads="1"/>
          </p:cNvSpPr>
          <p:nvPr/>
        </p:nvSpPr>
        <p:spPr bwMode="auto">
          <a:xfrm>
            <a:off x="152400" y="158496"/>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 name="Date Placeholder 1"/>
          <p:cNvSpPr>
            <a:spLocks noGrp="1"/>
          </p:cNvSpPr>
          <p:nvPr>
            <p:ph type="dt" sz="half" idx="10"/>
          </p:nvPr>
        </p:nvSpPr>
        <p:spPr/>
        <p:txBody>
          <a:bodyPr/>
          <a:lstStyle/>
          <a:p>
            <a:fld id="{5B3ACC98-1768-4413-803A-2713B89411C5}" type="datetimeFigureOut">
              <a:rPr lang="en-US" smtClean="0"/>
              <a:t>02-Dec-19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4267200" y="6324600"/>
            <a:ext cx="609600" cy="441324"/>
          </a:xfrm>
        </p:spPr>
        <p:txBody>
          <a:bodyPr/>
          <a:lstStyle>
            <a:lvl1pPr>
              <a:defRPr>
                <a:solidFill>
                  <a:srgbClr val="FFFFFF"/>
                </a:solidFill>
              </a:defRPr>
            </a:lvl1pPr>
          </a:lstStyle>
          <a:p>
            <a:fld id="{E2351990-F9DB-474F-B038-53A5C32F745E}" type="slidenum">
              <a:rPr lang="en-US" smtClean="0"/>
              <a:t>‹#›</a:t>
            </a:fld>
            <a:endParaRPr lang="en-US"/>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9" name="Rectangle 18"/>
          <p:cNvSpPr>
            <a:spLocks noChangeArrowheads="1"/>
          </p:cNvSpPr>
          <p:nvPr/>
        </p:nvSpPr>
        <p:spPr bwMode="auto">
          <a:xfrm>
            <a:off x="152400" y="152400"/>
            <a:ext cx="8833104"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3" name="Rectangle 12"/>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381000" y="914400"/>
            <a:ext cx="2362200" cy="990600"/>
          </a:xfrm>
        </p:spPr>
        <p:txBody>
          <a:bodyPr anchor="b">
            <a:noAutofit/>
          </a:bodyPr>
          <a:lstStyle>
            <a:lvl1pPr algn="l">
              <a:buNone/>
              <a:defRPr sz="2200" b="1">
                <a:solidFill>
                  <a:srgbClr val="FFFFFF"/>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381000" y="1981200"/>
            <a:ext cx="23622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8" name="Rectangle 7"/>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Straight Connector 8"/>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Content Placeholder 19"/>
          <p:cNvSpPr>
            <a:spLocks noGrp="1"/>
          </p:cNvSpPr>
          <p:nvPr>
            <p:ph sz="quarter" idx="1"/>
          </p:nvPr>
        </p:nvSpPr>
        <p:spPr>
          <a:xfrm>
            <a:off x="3124200" y="685800"/>
            <a:ext cx="5638800" cy="5410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Oval 9"/>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val 10"/>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Slide Number Placeholder 6"/>
          <p:cNvSpPr>
            <a:spLocks noGrp="1"/>
          </p:cNvSpPr>
          <p:nvPr>
            <p:ph type="sldNum" sz="quarter" idx="12"/>
          </p:nvPr>
        </p:nvSpPr>
        <p:spPr>
          <a:xfrm>
            <a:off x="1371600" y="312738"/>
            <a:ext cx="457200" cy="441325"/>
          </a:xfrm>
        </p:spPr>
        <p:txBody>
          <a:bodyPr/>
          <a:lstStyle>
            <a:lvl1pPr>
              <a:defRPr>
                <a:solidFill>
                  <a:schemeClr val="accent3">
                    <a:shade val="75000"/>
                  </a:schemeClr>
                </a:solidFill>
              </a:defRPr>
            </a:lvl1pPr>
          </a:lstStyle>
          <a:p>
            <a:fld id="{E2351990-F9DB-474F-B038-53A5C32F745E}" type="slidenum">
              <a:rPr lang="en-US" smtClean="0"/>
              <a:t>‹#›</a:t>
            </a:fld>
            <a:endParaRPr lang="en-US"/>
          </a:p>
        </p:txBody>
      </p:sp>
      <p:sp>
        <p:nvSpPr>
          <p:cNvPr id="21" name="Rectangle 20"/>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Date Placeholder 4"/>
          <p:cNvSpPr>
            <a:spLocks noGrp="1"/>
          </p:cNvSpPr>
          <p:nvPr>
            <p:ph type="dt" sz="half" idx="10"/>
          </p:nvPr>
        </p:nvSpPr>
        <p:spPr/>
        <p:txBody>
          <a:bodyPr/>
          <a:lstStyle/>
          <a:p>
            <a:fld id="{5B3ACC98-1768-4413-803A-2713B89411C5}" type="datetimeFigureOut">
              <a:rPr lang="en-US" smtClean="0"/>
              <a:t>02-Dec-19</a:t>
            </a:fld>
            <a:endParaRPr lang="en-US"/>
          </a:p>
        </p:txBody>
      </p:sp>
      <p:sp>
        <p:nvSpPr>
          <p:cNvPr id="6" name="Footer Placeholder 5"/>
          <p:cNvSpPr>
            <a:spLocks noGrp="1"/>
          </p:cNvSpPr>
          <p:nvPr>
            <p:ph type="ftr" sz="quarter" idx="11"/>
          </p:nvPr>
        </p:nvSpPr>
        <p:spPr>
          <a:xfrm>
            <a:off x="301752" y="6410848"/>
            <a:ext cx="3383280" cy="365760"/>
          </a:xfrm>
        </p:spPr>
        <p:txBody>
          <a:bodyPr/>
          <a:lstStyle/>
          <a:p>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1" name="Straight Connector 20"/>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ctangle 16"/>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0" name="Rectangle 19"/>
          <p:cNvSpPr>
            <a:spLocks noChangeArrowheads="1"/>
          </p:cNvSpPr>
          <p:nvPr/>
        </p:nvSpPr>
        <p:spPr bwMode="auto">
          <a:xfrm>
            <a:off x="152400" y="152400"/>
            <a:ext cx="8833104"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Rectangle 14"/>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Oval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Oval 12"/>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Slide Number Placeholder 6"/>
          <p:cNvSpPr>
            <a:spLocks noGrp="1"/>
          </p:cNvSpPr>
          <p:nvPr>
            <p:ph type="sldNum" sz="quarter" idx="12"/>
          </p:nvPr>
        </p:nvSpPr>
        <p:spPr>
          <a:xfrm>
            <a:off x="1371600" y="312738"/>
            <a:ext cx="457200" cy="441325"/>
          </a:xfrm>
        </p:spPr>
        <p:txBody>
          <a:bodyPr/>
          <a:lstStyle/>
          <a:p>
            <a:fld id="{E2351990-F9DB-474F-B038-53A5C32F745E}" type="slidenum">
              <a:rPr lang="en-US" smtClean="0"/>
              <a:t>‹#›</a:t>
            </a:fld>
            <a:endParaRPr lang="en-US"/>
          </a:p>
        </p:txBody>
      </p:sp>
      <p:sp>
        <p:nvSpPr>
          <p:cNvPr id="2" name="Title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3000375" y="609600"/>
            <a:ext cx="5867400" cy="4267200"/>
          </a:xfrm>
        </p:spPr>
        <p:txBody>
          <a:bodyPr/>
          <a:lstStyle>
            <a:lvl1pPr marL="0" indent="0">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22" name="Rectangle 21"/>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Date Placeholder 4"/>
          <p:cNvSpPr>
            <a:spLocks noGrp="1"/>
          </p:cNvSpPr>
          <p:nvPr>
            <p:ph type="dt" sz="half" idx="10"/>
          </p:nvPr>
        </p:nvSpPr>
        <p:spPr>
          <a:xfrm>
            <a:off x="5788152" y="6404984"/>
            <a:ext cx="3044952" cy="365760"/>
          </a:xfrm>
        </p:spPr>
        <p:txBody>
          <a:bodyPr/>
          <a:lstStyle/>
          <a:p>
            <a:fld id="{5B3ACC98-1768-4413-803A-2713B89411C5}" type="datetimeFigureOut">
              <a:rPr lang="en-US" smtClean="0"/>
              <a:t>02-Dec-19</a:t>
            </a:fld>
            <a:endParaRPr lang="en-US"/>
          </a:p>
        </p:txBody>
      </p:sp>
      <p:sp>
        <p:nvSpPr>
          <p:cNvPr id="6" name="Footer Placeholder 5"/>
          <p:cNvSpPr>
            <a:spLocks noGrp="1"/>
          </p:cNvSpPr>
          <p:nvPr>
            <p:ph type="ftr" sz="quarter" idx="11"/>
          </p:nvPr>
        </p:nvSpPr>
        <p:spPr>
          <a:xfrm>
            <a:off x="301752" y="6410848"/>
            <a:ext cx="3584448" cy="365760"/>
          </a:xfrm>
        </p:spPr>
        <p:txBody>
          <a:bodyPr/>
          <a:lstStyle/>
          <a:p>
            <a:endParaRPr lang="en-US"/>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5B3ACC98-1768-4413-803A-2713B89411C5}" type="datetimeFigureOut">
              <a:rPr lang="en-US" smtClean="0"/>
              <a:t>02-Dec-19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351990-F9DB-474F-B038-53A5C32F745E}"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2"/>
      </p:bgRef>
    </p:bg>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a:spLocks noChangeArrowheads="1"/>
          </p:cNvSpPr>
          <p:nvPr/>
        </p:nvSpPr>
        <p:spPr bwMode="white">
          <a:xfrm>
            <a:off x="7010400" y="0"/>
            <a:ext cx="21336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Rectangle 10"/>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Straight Connector 12"/>
          <p:cNvSpPr>
            <a:spLocks noChangeShapeType="1"/>
          </p:cNvSpPr>
          <p:nvPr/>
        </p:nvSpPr>
        <p:spPr bwMode="auto">
          <a:xfrm rot="5400000">
            <a:off x="4021836"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4" name="Oval 13"/>
          <p:cNvSpPr/>
          <p:nvPr/>
        </p:nvSpPr>
        <p:spPr>
          <a:xfrm>
            <a:off x="6839712"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Oval 14"/>
          <p:cNvSpPr/>
          <p:nvPr/>
        </p:nvSpPr>
        <p:spPr>
          <a:xfrm>
            <a:off x="6934200" y="3020251"/>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6915912" y="3009901"/>
            <a:ext cx="457200" cy="441325"/>
          </a:xfrm>
        </p:spPr>
        <p:txBody>
          <a:bodyPr/>
          <a:lstStyle/>
          <a:p>
            <a:fld id="{E2351990-F9DB-474F-B038-53A5C32F745E}" type="slidenum">
              <a:rPr lang="en-US" smtClean="0"/>
              <a:t>‹#›</a:t>
            </a:fld>
            <a:endParaRPr lang="en-US"/>
          </a:p>
        </p:txBody>
      </p:sp>
      <p:sp>
        <p:nvSpPr>
          <p:cNvPr id="3" name="Vertical Text Placeholder 2"/>
          <p:cNvSpPr>
            <a:spLocks noGrp="1"/>
          </p:cNvSpPr>
          <p:nvPr>
            <p:ph type="body" orient="vert" idx="1"/>
          </p:nvPr>
        </p:nvSpPr>
        <p:spPr>
          <a:xfrm>
            <a:off x="304800" y="304800"/>
            <a:ext cx="6553200" cy="5821366"/>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5B3ACC98-1768-4413-803A-2713B89411C5}" type="datetimeFigureOut">
              <a:rPr lang="en-US" smtClean="0"/>
              <a:t>02-Dec-19</a:t>
            </a:fld>
            <a:endParaRPr lang="en-US"/>
          </a:p>
        </p:txBody>
      </p:sp>
      <p:sp>
        <p:nvSpPr>
          <p:cNvPr id="5" name="Footer Placeholder 4"/>
          <p:cNvSpPr>
            <a:spLocks noGrp="1"/>
          </p:cNvSpPr>
          <p:nvPr>
            <p:ph type="ftr" sz="quarter" idx="11"/>
          </p:nvPr>
        </p:nvSpPr>
        <p:spPr/>
        <p:txBody>
          <a:bodyPr/>
          <a:lstStyle/>
          <a:p>
            <a:endParaRPr lang="en-US"/>
          </a:p>
        </p:txBody>
      </p:sp>
      <p:sp>
        <p:nvSpPr>
          <p:cNvPr id="2" name="Vertical Title 1"/>
          <p:cNvSpPr>
            <a:spLocks noGrp="1"/>
          </p:cNvSpPr>
          <p:nvPr>
            <p:ph type="title" orient="vert"/>
          </p:nvPr>
        </p:nvSpPr>
        <p:spPr>
          <a:xfrm>
            <a:off x="7391400" y="304801"/>
            <a:ext cx="1447800" cy="5851525"/>
          </a:xfrm>
        </p:spPr>
        <p:txBody>
          <a:bodyPr vert="eaVert"/>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3ACC98-1768-4413-803A-2713B89411C5}" type="datetimeFigureOut">
              <a:rPr lang="en-US" smtClean="0"/>
              <a:t>02-Dec-19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2351990-F9DB-474F-B038-53A5C32F745E}" type="slidenum">
              <a:rPr lang="en-US" smtClean="0"/>
              <a:t>‹#›</a:t>
            </a:fld>
            <a:endParaRPr lang="en-US"/>
          </a:p>
        </p:txBody>
      </p:sp>
    </p:spTree>
    <p:extLst>
      <p:ext uri="{BB962C8B-B14F-4D97-AF65-F5344CB8AC3E}">
        <p14:creationId xmlns:p14="http://schemas.microsoft.com/office/powerpoint/2010/main" val="19774865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3ACC98-1768-4413-803A-2713B89411C5}" type="datetimeFigureOut">
              <a:rPr lang="en-US" smtClean="0"/>
              <a:t>02-Dec-19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351990-F9DB-474F-B038-53A5C32F745E}" type="slidenum">
              <a:rPr lang="en-US" smtClean="0"/>
              <a:t>‹#›</a:t>
            </a:fld>
            <a:endParaRPr lang="en-US"/>
          </a:p>
        </p:txBody>
      </p:sp>
    </p:spTree>
    <p:extLst>
      <p:ext uri="{BB962C8B-B14F-4D97-AF65-F5344CB8AC3E}">
        <p14:creationId xmlns:p14="http://schemas.microsoft.com/office/powerpoint/2010/main" val="16536397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3ACC98-1768-4413-803A-2713B89411C5}" type="datetimeFigureOut">
              <a:rPr lang="en-US" smtClean="0"/>
              <a:t>02-Dec-19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351990-F9DB-474F-B038-53A5C32F745E}" type="slidenum">
              <a:rPr lang="en-US" smtClean="0"/>
              <a:t>‹#›</a:t>
            </a:fld>
            <a:endParaRPr lang="en-US"/>
          </a:p>
        </p:txBody>
      </p:sp>
    </p:spTree>
    <p:extLst>
      <p:ext uri="{BB962C8B-B14F-4D97-AF65-F5344CB8AC3E}">
        <p14:creationId xmlns:p14="http://schemas.microsoft.com/office/powerpoint/2010/main" val="40318510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3.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3ACC98-1768-4413-803A-2713B89411C5}" type="datetimeFigureOut">
              <a:rPr lang="en-US" smtClean="0"/>
              <a:t>02-Dec-19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351990-F9DB-474F-B038-53A5C32F745E}" type="slidenum">
              <a:rPr lang="en-US" smtClean="0"/>
              <a:t>‹#›</a:t>
            </a:fld>
            <a:endParaRPr lang="en-US"/>
          </a:p>
        </p:txBody>
      </p:sp>
    </p:spTree>
    <p:extLst>
      <p:ext uri="{BB962C8B-B14F-4D97-AF65-F5344CB8AC3E}">
        <p14:creationId xmlns:p14="http://schemas.microsoft.com/office/powerpoint/2010/main" val="4550304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5B3ACC98-1768-4413-803A-2713B89411C5}" type="datetimeFigureOut">
              <a:rPr lang="en-US" smtClean="0"/>
              <a:t>02-Dec-19</a:t>
            </a:fld>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E2351990-F9DB-474F-B038-53A5C32F745E}" type="slidenum">
              <a:rPr lang="en-US" smtClean="0"/>
              <a:t>‹#›</a:t>
            </a:fld>
            <a:endParaRPr lang="en-US"/>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1600200"/>
          </a:xfrm>
          <a:prstGeom prst="rect">
            <a:avLst/>
          </a:prstGeom>
        </p:spPr>
        <p:txBody>
          <a:bodyPr vert="horz" lIns="91440" tIns="45720" rIns="91440" bIns="45720" rtlCol="0" anchor="b">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2"/>
          </p:nvPr>
        </p:nvSpPr>
        <p:spPr>
          <a:xfrm>
            <a:off x="6363347" y="6356350"/>
            <a:ext cx="2085975" cy="365125"/>
          </a:xfrm>
          <a:prstGeom prst="rect">
            <a:avLst/>
          </a:prstGeom>
        </p:spPr>
        <p:txBody>
          <a:bodyPr vert="horz" lIns="91440" tIns="45720" rIns="45720" bIns="45720" rtlCol="0" anchor="ctr"/>
          <a:lstStyle>
            <a:lvl1pPr algn="r">
              <a:defRPr sz="1200">
                <a:solidFill>
                  <a:schemeClr val="tx1">
                    <a:lumMod val="65000"/>
                    <a:lumOff val="35000"/>
                  </a:schemeClr>
                </a:solidFill>
                <a:latin typeface="Century Gothic" pitchFamily="34" charset="0"/>
              </a:defRPr>
            </a:lvl1pPr>
          </a:lstStyle>
          <a:p>
            <a:fld id="{5B3ACC98-1768-4413-803A-2713B89411C5}" type="datetimeFigureOut">
              <a:rPr lang="en-US" smtClean="0"/>
              <a:t>02-Dec-19</a:t>
            </a:fld>
            <a:endParaRPr lang="en-US"/>
          </a:p>
        </p:txBody>
      </p:sp>
      <p:sp>
        <p:nvSpPr>
          <p:cNvPr id="5" name="Footer Placeholder 4"/>
          <p:cNvSpPr>
            <a:spLocks noGrp="1"/>
          </p:cNvSpPr>
          <p:nvPr>
            <p:ph type="ftr" sz="quarter" idx="3"/>
          </p:nvPr>
        </p:nvSpPr>
        <p:spPr>
          <a:xfrm>
            <a:off x="659165" y="6356350"/>
            <a:ext cx="2847975" cy="365125"/>
          </a:xfrm>
          <a:prstGeom prst="rect">
            <a:avLst/>
          </a:prstGeom>
        </p:spPr>
        <p:txBody>
          <a:bodyPr vert="horz" lIns="45720" tIns="45720" rIns="91440" bIns="45720" rtlCol="0" anchor="ctr"/>
          <a:lstStyle>
            <a:lvl1pPr algn="l">
              <a:defRPr sz="1200">
                <a:solidFill>
                  <a:schemeClr val="tx1">
                    <a:lumMod val="65000"/>
                    <a:lumOff val="35000"/>
                  </a:schemeClr>
                </a:solidFill>
                <a:latin typeface="Century Gothic" pitchFamily="34" charset="0"/>
              </a:defRPr>
            </a:lvl1pPr>
          </a:lstStyle>
          <a:p>
            <a:endParaRPr lang="en-US"/>
          </a:p>
        </p:txBody>
      </p:sp>
      <p:sp>
        <p:nvSpPr>
          <p:cNvPr id="6" name="Slide Number Placeholder 5"/>
          <p:cNvSpPr>
            <a:spLocks noGrp="1"/>
          </p:cNvSpPr>
          <p:nvPr>
            <p:ph type="sldNum" sz="quarter" idx="4"/>
          </p:nvPr>
        </p:nvSpPr>
        <p:spPr>
          <a:xfrm>
            <a:off x="8543278" y="6356350"/>
            <a:ext cx="561975" cy="365125"/>
          </a:xfrm>
          <a:prstGeom prst="rect">
            <a:avLst/>
          </a:prstGeom>
        </p:spPr>
        <p:txBody>
          <a:bodyPr vert="horz" lIns="27432" tIns="45720" rIns="45720" bIns="45720" rtlCol="0" anchor="ctr"/>
          <a:lstStyle>
            <a:lvl1pPr algn="l">
              <a:defRPr sz="1200">
                <a:solidFill>
                  <a:schemeClr val="tx1">
                    <a:lumMod val="65000"/>
                    <a:lumOff val="35000"/>
                  </a:schemeClr>
                </a:solidFill>
                <a:latin typeface="Century Gothic" pitchFamily="34" charset="0"/>
              </a:defRPr>
            </a:lvl1pPr>
          </a:lstStyle>
          <a:p>
            <a:fld id="{E2351990-F9DB-474F-B038-53A5C32F745E}" type="slidenum">
              <a:rPr lang="en-US" smtClean="0"/>
              <a:t>‹#›</a:t>
            </a:fld>
            <a:endParaRPr lang="en-US"/>
          </a:p>
        </p:txBody>
      </p:sp>
      <p:sp>
        <p:nvSpPr>
          <p:cNvPr id="7" name="Oval 6"/>
          <p:cNvSpPr/>
          <p:nvPr/>
        </p:nvSpPr>
        <p:spPr>
          <a:xfrm>
            <a:off x="8457760"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8" name="Oval 7"/>
          <p:cNvSpPr/>
          <p:nvPr/>
        </p:nvSpPr>
        <p:spPr>
          <a:xfrm>
            <a:off x="569119"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1600200"/>
          </a:xfrm>
          <a:prstGeom prst="rect">
            <a:avLst/>
          </a:prstGeom>
        </p:spPr>
        <p:txBody>
          <a:bodyPr vert="horz" lIns="91440" tIns="45720" rIns="91440" bIns="45720" rtlCol="0" anchor="b">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2"/>
          </p:nvPr>
        </p:nvSpPr>
        <p:spPr>
          <a:xfrm>
            <a:off x="6363347" y="6356350"/>
            <a:ext cx="2085975" cy="365125"/>
          </a:xfrm>
          <a:prstGeom prst="rect">
            <a:avLst/>
          </a:prstGeom>
        </p:spPr>
        <p:txBody>
          <a:bodyPr vert="horz" lIns="91440" tIns="45720" rIns="45720" bIns="45720" rtlCol="0" anchor="ctr"/>
          <a:lstStyle>
            <a:lvl1pPr algn="r">
              <a:defRPr sz="1200">
                <a:solidFill>
                  <a:schemeClr val="tx1">
                    <a:lumMod val="65000"/>
                    <a:lumOff val="35000"/>
                  </a:schemeClr>
                </a:solidFill>
                <a:latin typeface="Century Gothic" pitchFamily="34" charset="0"/>
              </a:defRPr>
            </a:lvl1pPr>
          </a:lstStyle>
          <a:p>
            <a:fld id="{5B3ACC98-1768-4413-803A-2713B89411C5}" type="datetimeFigureOut">
              <a:rPr lang="en-US" smtClean="0"/>
              <a:t>02-Dec-19</a:t>
            </a:fld>
            <a:endParaRPr lang="en-US"/>
          </a:p>
        </p:txBody>
      </p:sp>
      <p:sp>
        <p:nvSpPr>
          <p:cNvPr id="5" name="Footer Placeholder 4"/>
          <p:cNvSpPr>
            <a:spLocks noGrp="1"/>
          </p:cNvSpPr>
          <p:nvPr>
            <p:ph type="ftr" sz="quarter" idx="3"/>
          </p:nvPr>
        </p:nvSpPr>
        <p:spPr>
          <a:xfrm>
            <a:off x="659165" y="6356350"/>
            <a:ext cx="2847975" cy="365125"/>
          </a:xfrm>
          <a:prstGeom prst="rect">
            <a:avLst/>
          </a:prstGeom>
        </p:spPr>
        <p:txBody>
          <a:bodyPr vert="horz" lIns="45720" tIns="45720" rIns="91440" bIns="45720" rtlCol="0" anchor="ctr"/>
          <a:lstStyle>
            <a:lvl1pPr algn="l">
              <a:defRPr sz="1200">
                <a:solidFill>
                  <a:schemeClr val="tx1">
                    <a:lumMod val="65000"/>
                    <a:lumOff val="35000"/>
                  </a:schemeClr>
                </a:solidFill>
                <a:latin typeface="Century Gothic" pitchFamily="34" charset="0"/>
              </a:defRPr>
            </a:lvl1pPr>
          </a:lstStyle>
          <a:p>
            <a:endParaRPr lang="en-US"/>
          </a:p>
        </p:txBody>
      </p:sp>
      <p:sp>
        <p:nvSpPr>
          <p:cNvPr id="6" name="Slide Number Placeholder 5"/>
          <p:cNvSpPr>
            <a:spLocks noGrp="1"/>
          </p:cNvSpPr>
          <p:nvPr>
            <p:ph type="sldNum" sz="quarter" idx="4"/>
          </p:nvPr>
        </p:nvSpPr>
        <p:spPr>
          <a:xfrm>
            <a:off x="8543278" y="6356350"/>
            <a:ext cx="561975" cy="365125"/>
          </a:xfrm>
          <a:prstGeom prst="rect">
            <a:avLst/>
          </a:prstGeom>
        </p:spPr>
        <p:txBody>
          <a:bodyPr vert="horz" lIns="27432" tIns="45720" rIns="45720" bIns="45720" rtlCol="0" anchor="ctr"/>
          <a:lstStyle>
            <a:lvl1pPr algn="l">
              <a:defRPr sz="1200">
                <a:solidFill>
                  <a:schemeClr val="tx1">
                    <a:lumMod val="65000"/>
                    <a:lumOff val="35000"/>
                  </a:schemeClr>
                </a:solidFill>
                <a:latin typeface="Century Gothic" pitchFamily="34" charset="0"/>
              </a:defRPr>
            </a:lvl1pPr>
          </a:lstStyle>
          <a:p>
            <a:fld id="{E2351990-F9DB-474F-B038-53A5C32F745E}" type="slidenum">
              <a:rPr lang="en-US" smtClean="0"/>
              <a:t>‹#›</a:t>
            </a:fld>
            <a:endParaRPr lang="en-US"/>
          </a:p>
        </p:txBody>
      </p:sp>
      <p:sp>
        <p:nvSpPr>
          <p:cNvPr id="7" name="Oval 6"/>
          <p:cNvSpPr/>
          <p:nvPr/>
        </p:nvSpPr>
        <p:spPr>
          <a:xfrm>
            <a:off x="8457760"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8" name="Oval 7"/>
          <p:cNvSpPr/>
          <p:nvPr/>
        </p:nvSpPr>
        <p:spPr>
          <a:xfrm>
            <a:off x="569119"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Picture 11" descr="sphere2.png"/>
          <p:cNvPicPr>
            <a:picLocks noChangeAspect="1"/>
          </p:cNvPicPr>
          <p:nvPr/>
        </p:nvPicPr>
        <p:blipFill>
          <a:blip r:embed="rId13" cstate="print"/>
          <a:stretch>
            <a:fillRect/>
          </a:stretch>
        </p:blipFill>
        <p:spPr>
          <a:xfrm>
            <a:off x="8823693" y="0"/>
            <a:ext cx="320307" cy="6858000"/>
          </a:xfrm>
          <a:prstGeom prst="rect">
            <a:avLst/>
          </a:prstGeom>
        </p:spPr>
      </p:pic>
      <p:sp>
        <p:nvSpPr>
          <p:cNvPr id="2" name="Title Placeholder 1"/>
          <p:cNvSpPr>
            <a:spLocks noGrp="1"/>
          </p:cNvSpPr>
          <p:nvPr>
            <p:ph type="title"/>
          </p:nvPr>
        </p:nvSpPr>
        <p:spPr>
          <a:xfrm>
            <a:off x="4876800" y="457200"/>
            <a:ext cx="2819400" cy="5715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457200"/>
            <a:ext cx="3657600" cy="5714999"/>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Slide Number Placeholder 7"/>
          <p:cNvSpPr>
            <a:spLocks noGrp="1"/>
          </p:cNvSpPr>
          <p:nvPr>
            <p:ph type="sldNum" sz="quarter" idx="4"/>
          </p:nvPr>
        </p:nvSpPr>
        <p:spPr>
          <a:xfrm>
            <a:off x="7772400" y="6400800"/>
            <a:ext cx="533400" cy="152400"/>
          </a:xfrm>
          <a:prstGeom prst="rect">
            <a:avLst/>
          </a:prstGeom>
        </p:spPr>
        <p:txBody>
          <a:bodyPr vert="horz" lIns="91440" tIns="45720" rIns="91440" bIns="45720" rtlCol="0" anchor="ctr"/>
          <a:lstStyle>
            <a:lvl1pPr algn="ctr">
              <a:defRPr sz="1050">
                <a:solidFill>
                  <a:schemeClr val="tx1">
                    <a:lumMod val="50000"/>
                    <a:lumOff val="50000"/>
                  </a:schemeClr>
                </a:solidFill>
              </a:defRPr>
            </a:lvl1pPr>
          </a:lstStyle>
          <a:p>
            <a:fld id="{E2351990-F9DB-474F-B038-53A5C32F745E}" type="slidenum">
              <a:rPr lang="en-US" smtClean="0"/>
              <a:t>‹#›</a:t>
            </a:fld>
            <a:endParaRPr lang="en-US"/>
          </a:p>
        </p:txBody>
      </p:sp>
      <p:sp>
        <p:nvSpPr>
          <p:cNvPr id="9" name="Date Placeholder 8"/>
          <p:cNvSpPr>
            <a:spLocks noGrp="1"/>
          </p:cNvSpPr>
          <p:nvPr>
            <p:ph type="dt" sz="half" idx="2"/>
          </p:nvPr>
        </p:nvSpPr>
        <p:spPr>
          <a:xfrm>
            <a:off x="4876801" y="6426201"/>
            <a:ext cx="2819399" cy="126999"/>
          </a:xfrm>
          <a:prstGeom prst="rect">
            <a:avLst/>
          </a:prstGeom>
        </p:spPr>
        <p:txBody>
          <a:bodyPr vert="horz" lIns="91440" tIns="45720" rIns="91440" bIns="45720" rtlCol="0" anchor="ctr"/>
          <a:lstStyle>
            <a:lvl1pPr algn="r">
              <a:defRPr sz="1050">
                <a:solidFill>
                  <a:schemeClr val="tx1">
                    <a:lumMod val="50000"/>
                    <a:lumOff val="50000"/>
                  </a:schemeClr>
                </a:solidFill>
              </a:defRPr>
            </a:lvl1pPr>
          </a:lstStyle>
          <a:p>
            <a:fld id="{5B3ACC98-1768-4413-803A-2713B89411C5}" type="datetimeFigureOut">
              <a:rPr lang="en-US" smtClean="0"/>
              <a:t>02-Dec-19</a:t>
            </a:fld>
            <a:endParaRPr lang="en-US"/>
          </a:p>
        </p:txBody>
      </p:sp>
      <p:sp>
        <p:nvSpPr>
          <p:cNvPr id="10" name="Footer Placeholder 9"/>
          <p:cNvSpPr>
            <a:spLocks noGrp="1"/>
          </p:cNvSpPr>
          <p:nvPr>
            <p:ph type="ftr" sz="quarter" idx="3"/>
          </p:nvPr>
        </p:nvSpPr>
        <p:spPr>
          <a:xfrm>
            <a:off x="4875213" y="6296248"/>
            <a:ext cx="2820987" cy="152400"/>
          </a:xfrm>
          <a:prstGeom prst="rect">
            <a:avLst/>
          </a:prstGeom>
        </p:spPr>
        <p:txBody>
          <a:bodyPr vert="horz" lIns="91440" tIns="45720" rIns="91440" bIns="45720" rtlCol="0" anchor="b"/>
          <a:lstStyle>
            <a:lvl1pPr algn="r">
              <a:defRPr sz="1050">
                <a:solidFill>
                  <a:schemeClr val="tx1"/>
                </a:solidFill>
              </a:defRPr>
            </a:lvl1pPr>
          </a:lstStyle>
          <a:p>
            <a:endParaRPr lang="en-US"/>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iming>
    <p:tnLst>
      <p:par>
        <p:cTn id="1" dur="indefinite" restart="never" nodeType="tmRoot"/>
      </p:par>
    </p:tnLst>
  </p:timing>
  <p:txStyles>
    <p:titleStyle>
      <a:lvl1pPr algn="r" defTabSz="914400" rtl="0" eaLnBrk="1" latinLnBrk="0" hangingPunct="1">
        <a:spcBef>
          <a:spcPct val="0"/>
        </a:spcBef>
        <a:buNone/>
        <a:defRPr sz="2800" kern="1200">
          <a:gradFill>
            <a:gsLst>
              <a:gs pos="0">
                <a:schemeClr val="tx1">
                  <a:lumMod val="50000"/>
                </a:schemeClr>
              </a:gs>
              <a:gs pos="61000">
                <a:schemeClr val="tx1"/>
              </a:gs>
            </a:gsLst>
            <a:lin ang="5400000" scaled="0"/>
          </a:gradFill>
          <a:effectLst/>
          <a:latin typeface="+mj-lt"/>
          <a:ea typeface="+mj-ea"/>
          <a:cs typeface="+mj-cs"/>
        </a:defRPr>
      </a:lvl1pPr>
    </p:titleStyle>
    <p:bodyStyle>
      <a:lvl1pPr marL="182880" indent="-182880" algn="l" defTabSz="914400" rtl="0" eaLnBrk="1" latinLnBrk="0" hangingPunct="1">
        <a:spcBef>
          <a:spcPct val="20000"/>
        </a:spcBef>
        <a:buClr>
          <a:schemeClr val="tx1">
            <a:lumMod val="50000"/>
            <a:lumOff val="50000"/>
          </a:schemeClr>
        </a:buClr>
        <a:buFont typeface="Wingdings" pitchFamily="2" charset="2"/>
        <a:buChar char="§"/>
        <a:defRPr sz="1800" kern="1200">
          <a:solidFill>
            <a:schemeClr val="tx1">
              <a:lumMod val="85000"/>
            </a:schemeClr>
          </a:solidFill>
          <a:latin typeface="+mn-lt"/>
          <a:ea typeface="+mn-ea"/>
          <a:cs typeface="+mn-cs"/>
        </a:defRPr>
      </a:lvl1pPr>
      <a:lvl2pPr marL="411480" indent="-182880" algn="l" defTabSz="914400" rtl="0" eaLnBrk="1" latinLnBrk="0" hangingPunct="1">
        <a:spcBef>
          <a:spcPct val="20000"/>
        </a:spcBef>
        <a:buClr>
          <a:schemeClr val="tx1">
            <a:lumMod val="50000"/>
            <a:lumOff val="50000"/>
          </a:schemeClr>
        </a:buClr>
        <a:buFont typeface="Wingdings" pitchFamily="2" charset="2"/>
        <a:buChar char="§"/>
        <a:defRPr sz="1400" kern="1200">
          <a:solidFill>
            <a:schemeClr val="tx1">
              <a:lumMod val="85000"/>
            </a:schemeClr>
          </a:solidFill>
          <a:latin typeface="+mn-lt"/>
          <a:ea typeface="+mn-ea"/>
          <a:cs typeface="+mn-cs"/>
        </a:defRPr>
      </a:lvl2pPr>
      <a:lvl3pPr marL="594360" indent="-182880" algn="l" defTabSz="914400" rtl="0" eaLnBrk="1" latinLnBrk="0" hangingPunct="1">
        <a:spcBef>
          <a:spcPct val="20000"/>
        </a:spcBef>
        <a:buClr>
          <a:schemeClr val="tx1">
            <a:lumMod val="50000"/>
            <a:lumOff val="50000"/>
          </a:schemeClr>
        </a:buClr>
        <a:buFont typeface="Wingdings" pitchFamily="2" charset="2"/>
        <a:buChar char="§"/>
        <a:defRPr sz="1400" kern="1200">
          <a:solidFill>
            <a:schemeClr val="tx1">
              <a:lumMod val="85000"/>
            </a:schemeClr>
          </a:solidFill>
          <a:latin typeface="+mn-lt"/>
          <a:ea typeface="+mn-ea"/>
          <a:cs typeface="+mn-cs"/>
        </a:defRPr>
      </a:lvl3pPr>
      <a:lvl4pPr marL="777240" indent="-182880" algn="l" defTabSz="914400" rtl="0" eaLnBrk="1" latinLnBrk="0" hangingPunct="1">
        <a:spcBef>
          <a:spcPct val="20000"/>
        </a:spcBef>
        <a:buClr>
          <a:schemeClr val="tx1">
            <a:lumMod val="50000"/>
            <a:lumOff val="50000"/>
          </a:schemeClr>
        </a:buClr>
        <a:buFont typeface="Wingdings" pitchFamily="2" charset="2"/>
        <a:buChar char="§"/>
        <a:defRPr sz="1400" kern="1200">
          <a:solidFill>
            <a:schemeClr val="tx1">
              <a:lumMod val="85000"/>
            </a:schemeClr>
          </a:solidFill>
          <a:latin typeface="+mn-lt"/>
          <a:ea typeface="+mn-ea"/>
          <a:cs typeface="+mn-cs"/>
        </a:defRPr>
      </a:lvl4pPr>
      <a:lvl5pPr marL="960120" indent="-182880" algn="l" defTabSz="914400" rtl="0" eaLnBrk="1" latinLnBrk="0" hangingPunct="1">
        <a:spcBef>
          <a:spcPct val="20000"/>
        </a:spcBef>
        <a:buClr>
          <a:schemeClr val="tx1">
            <a:lumMod val="50000"/>
            <a:lumOff val="50000"/>
          </a:schemeClr>
        </a:buClr>
        <a:buFont typeface="Wingdings" pitchFamily="2" charset="2"/>
        <a:buChar char="§"/>
        <a:defRPr sz="1400" kern="1200">
          <a:solidFill>
            <a:schemeClr val="tx1">
              <a:lumMod val="85000"/>
            </a:schemeClr>
          </a:solidFill>
          <a:latin typeface="+mn-lt"/>
          <a:ea typeface="+mn-ea"/>
          <a:cs typeface="+mn-cs"/>
        </a:defRPr>
      </a:lvl5pPr>
      <a:lvl6pPr marL="1143000" indent="-182880" algn="l" defTabSz="914400" rtl="0" eaLnBrk="1" latinLnBrk="0" hangingPunct="1">
        <a:spcBef>
          <a:spcPts val="288"/>
        </a:spcBef>
        <a:buClr>
          <a:schemeClr val="tx1">
            <a:lumMod val="50000"/>
            <a:lumOff val="50000"/>
          </a:schemeClr>
        </a:buClr>
        <a:buFont typeface="Wingdings" pitchFamily="2" charset="2"/>
        <a:buChar char="§"/>
        <a:defRPr sz="1400" kern="1200" baseline="0">
          <a:solidFill>
            <a:schemeClr val="tx1"/>
          </a:solidFill>
          <a:latin typeface="+mn-lt"/>
          <a:ea typeface="+mn-ea"/>
          <a:cs typeface="+mn-cs"/>
        </a:defRPr>
      </a:lvl6pPr>
      <a:lvl7pPr marL="1325880" indent="-182880" algn="l" defTabSz="914400" rtl="0" eaLnBrk="1" latinLnBrk="0" hangingPunct="1">
        <a:spcBef>
          <a:spcPts val="288"/>
        </a:spcBef>
        <a:buClr>
          <a:schemeClr val="tx1">
            <a:lumMod val="50000"/>
            <a:lumOff val="50000"/>
          </a:schemeClr>
        </a:buClr>
        <a:buFont typeface="Wingdings" pitchFamily="2" charset="2"/>
        <a:buChar char="§"/>
        <a:defRPr sz="1400" kern="1200" baseline="0">
          <a:solidFill>
            <a:schemeClr val="tx1"/>
          </a:solidFill>
          <a:latin typeface="+mn-lt"/>
          <a:ea typeface="+mn-ea"/>
          <a:cs typeface="+mn-cs"/>
        </a:defRPr>
      </a:lvl7pPr>
      <a:lvl8pPr marL="1508760" indent="-182880" algn="l" defTabSz="914400" rtl="0" eaLnBrk="1" latinLnBrk="0" hangingPunct="1">
        <a:spcBef>
          <a:spcPts val="288"/>
        </a:spcBef>
        <a:buClr>
          <a:schemeClr val="tx1">
            <a:lumMod val="50000"/>
            <a:lumOff val="50000"/>
          </a:schemeClr>
        </a:buClr>
        <a:buFont typeface="Wingdings" pitchFamily="2" charset="2"/>
        <a:buChar char="§"/>
        <a:defRPr sz="1400" kern="1200" baseline="0">
          <a:solidFill>
            <a:schemeClr val="tx1"/>
          </a:solidFill>
          <a:latin typeface="+mn-lt"/>
          <a:ea typeface="+mn-ea"/>
          <a:cs typeface="+mn-cs"/>
        </a:defRPr>
      </a:lvl8pPr>
      <a:lvl9pPr marL="1691640" indent="-182880" algn="l" defTabSz="914400" rtl="0" eaLnBrk="1" latinLnBrk="0" hangingPunct="1">
        <a:spcBef>
          <a:spcPts val="288"/>
        </a:spcBef>
        <a:buClr>
          <a:schemeClr val="tx1">
            <a:lumMod val="50000"/>
            <a:lumOff val="50000"/>
          </a:schemeClr>
        </a:buClr>
        <a:buFont typeface="Wingdings" pitchFamily="2" charset="2"/>
        <a:buChar char="§"/>
        <a:defRPr sz="14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Date Placeholder 13"/>
          <p:cNvSpPr>
            <a:spLocks noGrp="1"/>
          </p:cNvSpPr>
          <p:nvPr>
            <p:ph type="dt" sz="half" idx="2"/>
          </p:nvPr>
        </p:nvSpPr>
        <p:spPr>
          <a:xfrm>
            <a:off x="5791200" y="6404984"/>
            <a:ext cx="3044952" cy="365760"/>
          </a:xfrm>
          <a:prstGeom prst="rect">
            <a:avLst/>
          </a:prstGeom>
        </p:spPr>
        <p:txBody>
          <a:bodyPr vert="horz"/>
          <a:lstStyle>
            <a:lvl1pPr algn="r" eaLnBrk="1" latinLnBrk="0" hangingPunct="1">
              <a:defRPr kumimoji="0" sz="1400">
                <a:solidFill>
                  <a:srgbClr val="FFFFFF"/>
                </a:solidFill>
              </a:defRPr>
            </a:lvl1pPr>
          </a:lstStyle>
          <a:p>
            <a:fld id="{5B3ACC98-1768-4413-803A-2713B89411C5}" type="datetimeFigureOut">
              <a:rPr lang="en-US" smtClean="0"/>
              <a:t>02-Dec-19</a:t>
            </a:fld>
            <a:endParaRPr lang="en-US"/>
          </a:p>
        </p:txBody>
      </p:sp>
      <p:sp>
        <p:nvSpPr>
          <p:cNvPr id="3" name="Footer Placeholder 2"/>
          <p:cNvSpPr>
            <a:spLocks noGrp="1"/>
          </p:cNvSpPr>
          <p:nvPr>
            <p:ph type="ftr" sz="quarter" idx="3"/>
          </p:nvPr>
        </p:nvSpPr>
        <p:spPr>
          <a:xfrm>
            <a:off x="304800" y="6410848"/>
            <a:ext cx="3581400" cy="365760"/>
          </a:xfrm>
          <a:prstGeom prst="rect">
            <a:avLst/>
          </a:prstGeom>
        </p:spPr>
        <p:txBody>
          <a:bodyPr vert="horz"/>
          <a:lstStyle>
            <a:lvl1pPr algn="l" eaLnBrk="1" latinLnBrk="0" hangingPunct="1">
              <a:defRPr kumimoji="0" sz="1200">
                <a:solidFill>
                  <a:srgbClr val="FFFFFF"/>
                </a:solidFill>
              </a:defRPr>
            </a:lvl1pPr>
          </a:lstStyle>
          <a:p>
            <a:endParaRPr lang="en-US"/>
          </a:p>
        </p:txBody>
      </p:sp>
      <p:sp>
        <p:nvSpPr>
          <p:cNvPr id="8" name="Rectangle 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0" name="Straight Connector 9"/>
          <p:cNvSpPr>
            <a:spLocks noChangeShapeType="1"/>
          </p:cNvSpPr>
          <p:nvPr/>
        </p:nvSpPr>
        <p:spPr bwMode="auto">
          <a:xfrm>
            <a:off x="152400" y="1276743"/>
            <a:ext cx="883310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2" name="Oval 11"/>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Oval 14"/>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4343400" y="1040174"/>
            <a:ext cx="457200" cy="441325"/>
          </a:xfrm>
          <a:prstGeom prst="rect">
            <a:avLst/>
          </a:prstGeom>
        </p:spPr>
        <p:txBody>
          <a:bodyPr vert="horz" lIns="45720" rIns="45720" anchor="ctr">
            <a:normAutofit/>
          </a:bodyPr>
          <a:lstStyle>
            <a:lvl1pPr algn="ctr" eaLnBrk="1" latinLnBrk="0" hangingPunct="1">
              <a:defRPr kumimoji="0" sz="1600">
                <a:solidFill>
                  <a:schemeClr val="accent3">
                    <a:shade val="75000"/>
                  </a:schemeClr>
                </a:solidFill>
              </a:defRPr>
            </a:lvl1pPr>
          </a:lstStyle>
          <a:p>
            <a:fld id="{E2351990-F9DB-474F-B038-53A5C32F745E}" type="slidenum">
              <a:rPr lang="en-US" smtClean="0"/>
              <a:t>‹#›</a:t>
            </a:fld>
            <a:endParaRPr lang="en-US"/>
          </a:p>
        </p:txBody>
      </p:sp>
      <p:sp>
        <p:nvSpPr>
          <p:cNvPr id="22" name="Title Placeholder 21"/>
          <p:cNvSpPr>
            <a:spLocks noGrp="1"/>
          </p:cNvSpPr>
          <p:nvPr>
            <p:ph type="title"/>
          </p:nvPr>
        </p:nvSpPr>
        <p:spPr>
          <a:xfrm>
            <a:off x="301752" y="228600"/>
            <a:ext cx="8534400" cy="758952"/>
          </a:xfrm>
          <a:prstGeom prst="rect">
            <a:avLst/>
          </a:prstGeom>
        </p:spPr>
        <p:txBody>
          <a:bodyPr vert="horz" anchor="b">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301752" y="1524000"/>
            <a:ext cx="8534400" cy="4599432"/>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rtl="0" eaLnBrk="1" latinLnBrk="0" hangingPunct="1">
        <a:spcBef>
          <a:spcPct val="0"/>
        </a:spcBef>
        <a:buNone/>
        <a:defRPr kumimoji="0" sz="3300" kern="1200">
          <a:solidFill>
            <a:schemeClr val="accent3">
              <a:shade val="75000"/>
            </a:schemeClr>
          </a:solidFill>
          <a:latin typeface="+mj-lt"/>
          <a:ea typeface="+mj-ea"/>
          <a:cs typeface="+mj-cs"/>
        </a:defRPr>
      </a:lvl1pPr>
    </p:titleStyle>
    <p:body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4.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8.xml"/><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13" Type="http://schemas.openxmlformats.org/officeDocument/2006/relationships/hyperlink" Target="https://ro.wikipedia.org/wiki/Hostafrancs" TargetMode="External"/><Relationship Id="rId18" Type="http://schemas.openxmlformats.org/officeDocument/2006/relationships/hyperlink" Target="https://ro.wikipedia.org/wiki/Sants" TargetMode="External"/><Relationship Id="rId26" Type="http://schemas.openxmlformats.org/officeDocument/2006/relationships/hyperlink" Target="https://ro.wikipedia.org/wiki/Sant_Gervasi-Bonanova" TargetMode="External"/><Relationship Id="rId39" Type="http://schemas.openxmlformats.org/officeDocument/2006/relationships/hyperlink" Target="https://ro.wikipedia.org/wiki/La_Teixonera" TargetMode="External"/><Relationship Id="rId21" Type="http://schemas.openxmlformats.org/officeDocument/2006/relationships/hyperlink" Target="https://ro.wikipedia.org/wiki/Pedralbes" TargetMode="External"/><Relationship Id="rId34" Type="http://schemas.openxmlformats.org/officeDocument/2006/relationships/hyperlink" Target="https://ro.wikipedia.org/wiki/Can_Bar%C3%B3" TargetMode="External"/><Relationship Id="rId42" Type="http://schemas.openxmlformats.org/officeDocument/2006/relationships/hyperlink" Target="https://ro.wikipedia.org/wiki/Vall_d'Hebron" TargetMode="External"/><Relationship Id="rId47" Type="http://schemas.openxmlformats.org/officeDocument/2006/relationships/hyperlink" Target="https://ro.wikipedia.org/wiki/Porta,_Barcelona" TargetMode="External"/><Relationship Id="rId50" Type="http://schemas.openxmlformats.org/officeDocument/2006/relationships/hyperlink" Target="https://ro.wikipedia.org/wiki/Torre_Bar%C3%B3" TargetMode="External"/><Relationship Id="rId55" Type="http://schemas.openxmlformats.org/officeDocument/2006/relationships/hyperlink" Target="https://ro.wikipedia.org/wiki/Verdum" TargetMode="External"/><Relationship Id="rId63" Type="http://schemas.openxmlformats.org/officeDocument/2006/relationships/hyperlink" Target="https://ro.wikipedia.org/wiki/Bes%C3%B2s-el_Maresme" TargetMode="External"/><Relationship Id="rId68" Type="http://schemas.openxmlformats.org/officeDocument/2006/relationships/hyperlink" Target="https://ro.wikipedia.org/wiki/Parc_i_la_Llacuna_del_Poblenou" TargetMode="External"/><Relationship Id="rId7" Type="http://schemas.openxmlformats.org/officeDocument/2006/relationships/hyperlink" Target="https://ro.wikipedia.org/wiki/Esquerra_de_l'Eixample" TargetMode="External"/><Relationship Id="rId71" Type="http://schemas.openxmlformats.org/officeDocument/2006/relationships/hyperlink" Target="https://ro.wikipedia.org/wiki/Sant_Mart%C3%AD_de_Proven%C3%A7als" TargetMode="External"/><Relationship Id="rId2" Type="http://schemas.openxmlformats.org/officeDocument/2006/relationships/notesSlide" Target="../notesSlides/notesSlide12.xml"/><Relationship Id="rId16" Type="http://schemas.openxmlformats.org/officeDocument/2006/relationships/hyperlink" Target="https://ro.wikipedia.org/wiki/Parc_de_Montju%C3%AFc" TargetMode="External"/><Relationship Id="rId29" Type="http://schemas.openxmlformats.org/officeDocument/2006/relationships/hyperlink" Target="https://ro.wikipedia.org/wiki/El_Coll" TargetMode="External"/><Relationship Id="rId1" Type="http://schemas.openxmlformats.org/officeDocument/2006/relationships/slideLayout" Target="../slideLayouts/slideLayout7.xml"/><Relationship Id="rId6" Type="http://schemas.openxmlformats.org/officeDocument/2006/relationships/hyperlink" Target="https://ro.wikipedia.org/wiki/Sant_Pere,_Santa_Catalina_i_la_Ribera" TargetMode="External"/><Relationship Id="rId11" Type="http://schemas.openxmlformats.org/officeDocument/2006/relationships/hyperlink" Target="https://ro.wikipedia.org/wiki/Sagrada_Familia_(cartier)" TargetMode="External"/><Relationship Id="rId24" Type="http://schemas.openxmlformats.org/officeDocument/2006/relationships/hyperlink" Target="https://ro.wikipedia.org/wiki/Les_Tres_Torres" TargetMode="External"/><Relationship Id="rId32" Type="http://schemas.openxmlformats.org/officeDocument/2006/relationships/hyperlink" Target="https://ro.wikipedia.org/wiki/Vallcarca_i_els_Penitents" TargetMode="External"/><Relationship Id="rId37" Type="http://schemas.openxmlformats.org/officeDocument/2006/relationships/hyperlink" Target="https://ro.wikipedia.org/wiki/Guinard%C3%B3" TargetMode="External"/><Relationship Id="rId40" Type="http://schemas.openxmlformats.org/officeDocument/2006/relationships/hyperlink" Target="https://ro.wikipedia.org/wiki/Montbau" TargetMode="External"/><Relationship Id="rId45" Type="http://schemas.openxmlformats.org/officeDocument/2006/relationships/hyperlink" Target="https://ro.wikipedia.org/wiki/Ciutat_Meridiana" TargetMode="External"/><Relationship Id="rId53" Type="http://schemas.openxmlformats.org/officeDocument/2006/relationships/hyperlink" Target="https://ro.wikipedia.org/wiki/Tur%C3%B3_de_la_Peira" TargetMode="External"/><Relationship Id="rId58" Type="http://schemas.openxmlformats.org/officeDocument/2006/relationships/hyperlink" Target="https://ro.wikipedia.org/wiki/Congr%C3%A9s_i_els_Indians" TargetMode="External"/><Relationship Id="rId66" Type="http://schemas.openxmlformats.org/officeDocument/2006/relationships/hyperlink" Target="https://ro.wikipedia.org/wiki/El_Clot" TargetMode="External"/><Relationship Id="rId5" Type="http://schemas.openxmlformats.org/officeDocument/2006/relationships/hyperlink" Target="https://ro.wikipedia.org/wiki/Raval" TargetMode="External"/><Relationship Id="rId15" Type="http://schemas.openxmlformats.org/officeDocument/2006/relationships/hyperlink" Target="https://ro.wikipedia.org/wiki/Marina-Zona_Franca" TargetMode="External"/><Relationship Id="rId23" Type="http://schemas.openxmlformats.org/officeDocument/2006/relationships/hyperlink" Target="https://ro.wikipedia.org/wiki/Galvany" TargetMode="External"/><Relationship Id="rId28" Type="http://schemas.openxmlformats.org/officeDocument/2006/relationships/hyperlink" Target="https://ro.wikipedia.org/wiki/Camp_d'en_Grassot_i_Gr%C3%A0cia_Nova" TargetMode="External"/><Relationship Id="rId36" Type="http://schemas.openxmlformats.org/officeDocument/2006/relationships/hyperlink" Target="https://ro.wikipedia.org/wiki/Font_d'en_Fargues" TargetMode="External"/><Relationship Id="rId49" Type="http://schemas.openxmlformats.org/officeDocument/2006/relationships/hyperlink" Target="https://ro.wikipedia.org/wiki/Roquetes" TargetMode="External"/><Relationship Id="rId57" Type="http://schemas.openxmlformats.org/officeDocument/2006/relationships/hyperlink" Target="https://ro.wikipedia.org/wiki/Bon_Pastor" TargetMode="External"/><Relationship Id="rId61" Type="http://schemas.openxmlformats.org/officeDocument/2006/relationships/hyperlink" Target="https://ro.wikipedia.org/wiki/Sant_Andreu_de_Palomar" TargetMode="External"/><Relationship Id="rId10" Type="http://schemas.openxmlformats.org/officeDocument/2006/relationships/hyperlink" Target="https://ro.wikipedia.org/wiki/Fort_Pienc" TargetMode="External"/><Relationship Id="rId19" Type="http://schemas.openxmlformats.org/officeDocument/2006/relationships/hyperlink" Target="https://ro.wikipedia.org/wiki/La_Maternitat_i_Sant_Ramon" TargetMode="External"/><Relationship Id="rId31" Type="http://schemas.openxmlformats.org/officeDocument/2006/relationships/hyperlink" Target="https://ro.wikipedia.org/wiki/Vila_de_Gr%C3%A0cia" TargetMode="External"/><Relationship Id="rId44" Type="http://schemas.openxmlformats.org/officeDocument/2006/relationships/hyperlink" Target="https://ro.wikipedia.org/wiki/Canyelles" TargetMode="External"/><Relationship Id="rId52" Type="http://schemas.openxmlformats.org/officeDocument/2006/relationships/hyperlink" Target="https://ro.wikipedia.org/wiki/Trinitat_Nova" TargetMode="External"/><Relationship Id="rId60" Type="http://schemas.openxmlformats.org/officeDocument/2006/relationships/hyperlink" Target="https://ro.wikipedia.org/wiki/Sagrera" TargetMode="External"/><Relationship Id="rId65" Type="http://schemas.openxmlformats.org/officeDocument/2006/relationships/hyperlink" Target="https://ro.wikipedia.org/wiki/Diagonal-Front_Mar%C3%ADtim_del_Poblenou" TargetMode="External"/><Relationship Id="rId4" Type="http://schemas.openxmlformats.org/officeDocument/2006/relationships/hyperlink" Target="https://ro.wikipedia.org/wiki/La_Barceloneta" TargetMode="External"/><Relationship Id="rId9" Type="http://schemas.openxmlformats.org/officeDocument/2006/relationships/hyperlink" Target="https://ro.wikipedia.org/wiki/Barri_de_Sant_Antoni" TargetMode="External"/><Relationship Id="rId14" Type="http://schemas.openxmlformats.org/officeDocument/2006/relationships/hyperlink" Target="https://ro.wikipedia.org/wiki/La_Bordeta" TargetMode="External"/><Relationship Id="rId22" Type="http://schemas.openxmlformats.org/officeDocument/2006/relationships/hyperlink" Target="https://ro.wikipedia.org/wiki/Sarri%C3%A0" TargetMode="External"/><Relationship Id="rId27" Type="http://schemas.openxmlformats.org/officeDocument/2006/relationships/hyperlink" Target="https://ro.wikipedia.org/wiki/Tibidabo-Vallvidrera-Les_Planes" TargetMode="External"/><Relationship Id="rId30" Type="http://schemas.openxmlformats.org/officeDocument/2006/relationships/hyperlink" Target="https://ro.wikipedia.org/wiki/La_Salut" TargetMode="External"/><Relationship Id="rId35" Type="http://schemas.openxmlformats.org/officeDocument/2006/relationships/hyperlink" Target="https://ro.wikipedia.org/wiki/El_Carmel" TargetMode="External"/><Relationship Id="rId43" Type="http://schemas.openxmlformats.org/officeDocument/2006/relationships/hyperlink" Target="https://ro.wikipedia.org/wiki/Can_Peguera" TargetMode="External"/><Relationship Id="rId48" Type="http://schemas.openxmlformats.org/officeDocument/2006/relationships/hyperlink" Target="https://ro.wikipedia.org/wiki/Prosperitat" TargetMode="External"/><Relationship Id="rId56" Type="http://schemas.openxmlformats.org/officeDocument/2006/relationships/hyperlink" Target="https://ro.wikipedia.org/wiki/Bar%C3%B3_de_Viver" TargetMode="External"/><Relationship Id="rId64" Type="http://schemas.openxmlformats.org/officeDocument/2006/relationships/hyperlink" Target="https://ro.wikipedia.org/wiki/Camp_de_l'Arpa_del_Clot" TargetMode="External"/><Relationship Id="rId69" Type="http://schemas.openxmlformats.org/officeDocument/2006/relationships/hyperlink" Target="https://ro.wikipedia.org/wiki/Poblenou" TargetMode="External"/><Relationship Id="rId8" Type="http://schemas.openxmlformats.org/officeDocument/2006/relationships/hyperlink" Target="https://ro.wikipedia.org/wiki/Dreta_de_l'Eixample" TargetMode="External"/><Relationship Id="rId51" Type="http://schemas.openxmlformats.org/officeDocument/2006/relationships/hyperlink" Target="https://ro.wikipedia.org/wiki/Vilapicina-Torre_Llobeta" TargetMode="External"/><Relationship Id="rId72" Type="http://schemas.openxmlformats.org/officeDocument/2006/relationships/hyperlink" Target="https://ro.wikipedia.org/wiki/Vila_Ol%C3%ADmpica" TargetMode="External"/><Relationship Id="rId3" Type="http://schemas.openxmlformats.org/officeDocument/2006/relationships/hyperlink" Target="https://ro.wikipedia.org/wiki/Barri_G%C3%B2tic" TargetMode="External"/><Relationship Id="rId12" Type="http://schemas.openxmlformats.org/officeDocument/2006/relationships/hyperlink" Target="https://ro.wikipedia.org/wiki/Font_de_la_Guatlla" TargetMode="External"/><Relationship Id="rId17" Type="http://schemas.openxmlformats.org/officeDocument/2006/relationships/hyperlink" Target="https://ro.wikipedia.org/wiki/Poble_Sec" TargetMode="External"/><Relationship Id="rId25" Type="http://schemas.openxmlformats.org/officeDocument/2006/relationships/hyperlink" Target="https://ro.wikipedia.org/wiki/Putget_Farr%C3%B2" TargetMode="External"/><Relationship Id="rId33" Type="http://schemas.openxmlformats.org/officeDocument/2006/relationships/hyperlink" Target="https://ro.wikipedia.org/wiki/Baix_Guinard%C3%B3" TargetMode="External"/><Relationship Id="rId38" Type="http://schemas.openxmlformats.org/officeDocument/2006/relationships/hyperlink" Target="https://ro.wikipedia.org/wiki/Horta_(cartier)" TargetMode="External"/><Relationship Id="rId46" Type="http://schemas.openxmlformats.org/officeDocument/2006/relationships/hyperlink" Target="https://ro.wikipedia.org/wiki/Guineueta" TargetMode="External"/><Relationship Id="rId59" Type="http://schemas.openxmlformats.org/officeDocument/2006/relationships/hyperlink" Target="https://ro.wikipedia.org/wiki/Navas" TargetMode="External"/><Relationship Id="rId67" Type="http://schemas.openxmlformats.org/officeDocument/2006/relationships/hyperlink" Target="https://ro.wikipedia.org/wiki/La_Verneda" TargetMode="External"/><Relationship Id="rId20" Type="http://schemas.openxmlformats.org/officeDocument/2006/relationships/hyperlink" Target="https://ro.wikipedia.org/wiki/Les_Corts_(cartier)" TargetMode="External"/><Relationship Id="rId41" Type="http://schemas.openxmlformats.org/officeDocument/2006/relationships/hyperlink" Target="https://ro.wikipedia.org/wiki/Sant_Gen%C3%ADs_dels_Agudells" TargetMode="External"/><Relationship Id="rId54" Type="http://schemas.openxmlformats.org/officeDocument/2006/relationships/hyperlink" Target="https://ro.wikipedia.org/wiki/Vallbona" TargetMode="External"/><Relationship Id="rId62" Type="http://schemas.openxmlformats.org/officeDocument/2006/relationships/hyperlink" Target="https://ro.wikipedia.org/wiki/Trinitat_Vella" TargetMode="External"/><Relationship Id="rId70" Type="http://schemas.openxmlformats.org/officeDocument/2006/relationships/hyperlink" Target="https://ro.wikipedia.org/wiki/Proven%C3%A7als_del_Poblenou"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63.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63.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0.xml"/><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1.xml"/><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7.xml"/><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8.xml"/><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36.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hyperlink" Target="https://ro.wikipedia.org/wiki/Barcelona" TargetMode="External"/><Relationship Id="rId2" Type="http://schemas.openxmlformats.org/officeDocument/2006/relationships/notesSlide" Target="../notesSlides/notesSlide31.xml"/><Relationship Id="rId1" Type="http://schemas.openxmlformats.org/officeDocument/2006/relationships/slideLayout" Target="../slideLayouts/slideLayout13.xml"/><Relationship Id="rId6" Type="http://schemas.openxmlformats.org/officeDocument/2006/relationships/hyperlink" Target="https://www.youtube.com/watch?v=XK8_nBRAzVk" TargetMode="External"/><Relationship Id="rId5" Type="http://schemas.openxmlformats.org/officeDocument/2006/relationships/hyperlink" Target="http://217.73.174.194:8088/~ibotoc/22/9.%20GEO/" TargetMode="External"/><Relationship Id="rId4" Type="http://schemas.openxmlformats.org/officeDocument/2006/relationships/hyperlink" Target="http://info.tm.edu.ro:8088/~omilitaru/Barcelona/" TargetMode="Externa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52.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referRelativeResize="0">
            <a:picLocks/>
          </p:cNvPicPr>
          <p:nvPr/>
        </p:nvPicPr>
        <p:blipFill>
          <a:blip r:embed="rId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7" name="Barcelona Bus Turístic, your best guide for discovering Barcelona.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524000" y="1714500"/>
            <a:ext cx="6096000" cy="3429000"/>
          </a:xfrm>
          <a:prstGeom prst="rect">
            <a:avLst/>
          </a:prstGeom>
        </p:spPr>
      </p:pic>
      <p:sp>
        <p:nvSpPr>
          <p:cNvPr id="10" name="Subtitle 9"/>
          <p:cNvSpPr>
            <a:spLocks noGrp="1"/>
          </p:cNvSpPr>
          <p:nvPr>
            <p:ph type="subTitle" idx="1"/>
          </p:nvPr>
        </p:nvSpPr>
        <p:spPr/>
        <p:txBody>
          <a:bodyPr/>
          <a:lstStyle/>
          <a:p>
            <a:endParaRPr lang="en-US"/>
          </a:p>
        </p:txBody>
      </p:sp>
    </p:spTree>
    <p:extLst>
      <p:ext uri="{BB962C8B-B14F-4D97-AF65-F5344CB8AC3E}">
        <p14:creationId xmlns:p14="http://schemas.microsoft.com/office/powerpoint/2010/main" val="34828725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487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showWhenStopped="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ro-RO" sz="7200" dirty="0" smtClean="0"/>
              <a:t>III.</a:t>
            </a:r>
            <a:br>
              <a:rPr lang="ro-RO" sz="7200" dirty="0" smtClean="0"/>
            </a:br>
            <a:r>
              <a:rPr lang="ro-RO" sz="7200" dirty="0" smtClean="0"/>
              <a:t>STRUCTURA DEMOGRAFICĂ</a:t>
            </a:r>
            <a:br>
              <a:rPr lang="ro-RO" sz="7200" dirty="0" smtClean="0"/>
            </a:br>
            <a:r>
              <a:rPr lang="ro-RO" sz="7200" dirty="0" smtClean="0"/>
              <a:t>ȘI NU NUMAI</a:t>
            </a:r>
            <a:endParaRPr lang="en-US" sz="7200" dirty="0"/>
          </a:p>
        </p:txBody>
      </p:sp>
      <p:sp>
        <p:nvSpPr>
          <p:cNvPr id="3" name="Subtitle 2"/>
          <p:cNvSpPr>
            <a:spLocks noGrp="1"/>
          </p:cNvSpPr>
          <p:nvPr>
            <p:ph type="subTitle" idx="1"/>
          </p:nvPr>
        </p:nvSpPr>
        <p:spPr/>
        <p:txBody>
          <a:bodyPr/>
          <a:lstStyle/>
          <a:p>
            <a:r>
              <a:rPr lang="ro-RO" dirty="0" smtClean="0"/>
              <a:t>NUMĂR DE LOCUITORI, DENSITATE, ETNII, LIMBI VORBITE, RAPOARTE, GRAFICE</a:t>
            </a:r>
            <a:endParaRPr lang="en-US" dirty="0"/>
          </a:p>
        </p:txBody>
      </p:sp>
    </p:spTree>
    <p:extLst>
      <p:ext uri="{BB962C8B-B14F-4D97-AF65-F5344CB8AC3E}">
        <p14:creationId xmlns:p14="http://schemas.microsoft.com/office/powerpoint/2010/main" val="191183993"/>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228600"/>
            <a:ext cx="3124200" cy="6248400"/>
          </a:xfrm>
        </p:spPr>
        <p:txBody>
          <a:bodyPr>
            <a:noAutofit/>
          </a:bodyPr>
          <a:lstStyle/>
          <a:p>
            <a:pPr marL="285750" indent="-285750">
              <a:buFont typeface="Wingdings" pitchFamily="2" charset="2"/>
              <a:buChar char="v"/>
            </a:pPr>
            <a:r>
              <a:rPr lang="en-US" sz="1200" dirty="0" err="1" smtClean="0"/>
              <a:t>Num</a:t>
            </a:r>
            <a:r>
              <a:rPr lang="ro-RO" sz="1200" dirty="0" smtClean="0"/>
              <a:t>ăr de locuitori</a:t>
            </a:r>
            <a:r>
              <a:rPr lang="en-US" sz="1200" dirty="0" smtClean="0"/>
              <a:t>: </a:t>
            </a:r>
            <a:r>
              <a:rPr lang="ro-RO" sz="1200" dirty="0" smtClean="0"/>
              <a:t>5.51 milioane</a:t>
            </a:r>
            <a:endParaRPr lang="en-US" sz="1200" dirty="0"/>
          </a:p>
          <a:p>
            <a:r>
              <a:rPr lang="ro-RO" sz="1200" dirty="0" smtClean="0"/>
              <a:t>Densitatea populației în zona centrală a orașului: </a:t>
            </a:r>
            <a:r>
              <a:rPr lang="en-US" sz="1200" dirty="0" smtClean="0"/>
              <a:t>15</a:t>
            </a:r>
            <a:r>
              <a:rPr lang="ro-RO" sz="1200" dirty="0" smtClean="0"/>
              <a:t> </a:t>
            </a:r>
            <a:r>
              <a:rPr lang="en-US" sz="1200" dirty="0" smtClean="0"/>
              <a:t>992</a:t>
            </a:r>
            <a:r>
              <a:rPr lang="ro-RO" sz="1200" dirty="0" smtClean="0"/>
              <a:t> loc/km</a:t>
            </a:r>
            <a:r>
              <a:rPr lang="sr-Latn-RS" sz="1200" baseline="30000" dirty="0" smtClean="0">
                <a:ea typeface="Calibri"/>
                <a:cs typeface="Times New Roman"/>
              </a:rPr>
              <a:t>2</a:t>
            </a:r>
            <a:endParaRPr lang="en-US" sz="1200" dirty="0"/>
          </a:p>
          <a:p>
            <a:pPr marL="285750" indent="-285750">
              <a:buFont typeface="Wingdings" pitchFamily="2" charset="2"/>
              <a:buChar char="v"/>
            </a:pPr>
            <a:r>
              <a:rPr lang="ro-RO" sz="1200" dirty="0" smtClean="0"/>
              <a:t>Speranța la viață</a:t>
            </a:r>
            <a:r>
              <a:rPr lang="en-US" sz="1200" dirty="0" smtClean="0"/>
              <a:t>: 83.7</a:t>
            </a:r>
            <a:r>
              <a:rPr lang="ro-RO" sz="1200" dirty="0" smtClean="0"/>
              <a:t>%.</a:t>
            </a:r>
            <a:endParaRPr lang="en-US" sz="1200" dirty="0"/>
          </a:p>
          <a:p>
            <a:pPr marL="285750" indent="-285750">
              <a:buFont typeface="Wingdings" pitchFamily="2" charset="2"/>
              <a:buChar char="v"/>
            </a:pPr>
            <a:r>
              <a:rPr lang="ro-RO" sz="1200" dirty="0" smtClean="0"/>
              <a:t>După etnie</a:t>
            </a:r>
            <a:r>
              <a:rPr lang="en-US" sz="1200" dirty="0" smtClean="0"/>
              <a:t>: </a:t>
            </a:r>
            <a:r>
              <a:rPr lang="ro-RO" sz="1200" dirty="0" smtClean="0"/>
              <a:t>s</a:t>
            </a:r>
            <a:r>
              <a:rPr lang="en-US" sz="1200" dirty="0" err="1" smtClean="0"/>
              <a:t>pani</a:t>
            </a:r>
            <a:r>
              <a:rPr lang="ro-RO" sz="1200" dirty="0" smtClean="0"/>
              <a:t>oli și catalani predominant</a:t>
            </a:r>
            <a:r>
              <a:rPr lang="en-US" sz="1200" dirty="0" smtClean="0"/>
              <a:t>.</a:t>
            </a:r>
            <a:endParaRPr lang="en-US" sz="1200" dirty="0"/>
          </a:p>
          <a:p>
            <a:pPr marL="285750" indent="-285750">
              <a:buFont typeface="Wingdings" pitchFamily="2" charset="2"/>
              <a:buChar char="v"/>
            </a:pPr>
            <a:r>
              <a:rPr lang="ro-RO" sz="1200" dirty="0" smtClean="0"/>
              <a:t>Religii</a:t>
            </a:r>
            <a:r>
              <a:rPr lang="en-US" sz="1200" dirty="0" smtClean="0"/>
              <a:t>:</a:t>
            </a:r>
            <a:endParaRPr lang="ro-RO" sz="1200" dirty="0" smtClean="0"/>
          </a:p>
          <a:p>
            <a:pPr marL="285750" indent="-285750">
              <a:buFont typeface="Arial" pitchFamily="34" charset="0"/>
              <a:buChar char="•"/>
            </a:pPr>
            <a:r>
              <a:rPr lang="ro-RO" sz="1200" dirty="0" smtClean="0"/>
              <a:t>Creștini</a:t>
            </a:r>
            <a:r>
              <a:rPr lang="en-US" sz="1200" dirty="0" smtClean="0"/>
              <a:t> </a:t>
            </a:r>
            <a:r>
              <a:rPr lang="en-US" sz="1200" dirty="0"/>
              <a:t>(68.8</a:t>
            </a:r>
            <a:r>
              <a:rPr lang="en-US" sz="1200" dirty="0" smtClean="0"/>
              <a:t>%);</a:t>
            </a:r>
            <a:endParaRPr lang="ro-RO" sz="1200" dirty="0" smtClean="0"/>
          </a:p>
          <a:p>
            <a:pPr marL="285750" indent="-285750">
              <a:buFont typeface="Arial" pitchFamily="34" charset="0"/>
              <a:buChar char="•"/>
            </a:pPr>
            <a:r>
              <a:rPr lang="en-US" sz="1200" dirty="0" err="1" smtClean="0"/>
              <a:t>Mus</a:t>
            </a:r>
            <a:r>
              <a:rPr lang="ro-RO" sz="1200" dirty="0" smtClean="0"/>
              <a:t>ulmani </a:t>
            </a:r>
            <a:r>
              <a:rPr lang="en-US" sz="1200" dirty="0" smtClean="0"/>
              <a:t>(9.6%);</a:t>
            </a:r>
            <a:endParaRPr lang="ro-RO" sz="1200" dirty="0" smtClean="0"/>
          </a:p>
          <a:p>
            <a:pPr marL="285750" indent="-285750">
              <a:buFont typeface="Arial" pitchFamily="34" charset="0"/>
              <a:buChar char="•"/>
            </a:pPr>
            <a:r>
              <a:rPr lang="en-US" sz="1200" dirty="0" smtClean="0"/>
              <a:t>Bud</a:t>
            </a:r>
            <a:r>
              <a:rPr lang="ro-RO" sz="1200" dirty="0" smtClean="0"/>
              <a:t>iști</a:t>
            </a:r>
            <a:r>
              <a:rPr lang="en-US" sz="1200" dirty="0" smtClean="0"/>
              <a:t> </a:t>
            </a:r>
            <a:r>
              <a:rPr lang="en-US" sz="1200" dirty="0"/>
              <a:t>(8.1</a:t>
            </a:r>
            <a:r>
              <a:rPr lang="en-US" sz="1200" dirty="0" smtClean="0"/>
              <a:t>%);</a:t>
            </a:r>
            <a:endParaRPr lang="ro-RO" sz="1200" dirty="0" smtClean="0"/>
          </a:p>
          <a:p>
            <a:pPr marL="285750" indent="-285750">
              <a:buFont typeface="Arial" pitchFamily="34" charset="0"/>
              <a:buChar char="•"/>
            </a:pPr>
            <a:r>
              <a:rPr lang="ro-RO" sz="1200" dirty="0" smtClean="0"/>
              <a:t>Martorii lui Iehova </a:t>
            </a:r>
            <a:r>
              <a:rPr lang="en-US" sz="1200" dirty="0" smtClean="0"/>
              <a:t>(5.8%);</a:t>
            </a:r>
            <a:endParaRPr lang="ro-RO" sz="1200" dirty="0" smtClean="0"/>
          </a:p>
          <a:p>
            <a:pPr marL="285750" indent="-285750">
              <a:buFont typeface="Arial" pitchFamily="34" charset="0"/>
              <a:buChar char="•"/>
            </a:pPr>
            <a:r>
              <a:rPr lang="ro-RO" sz="1200" dirty="0" smtClean="0"/>
              <a:t>alte </a:t>
            </a:r>
            <a:r>
              <a:rPr lang="en-US" sz="1200" dirty="0" smtClean="0"/>
              <a:t> </a:t>
            </a:r>
            <a:r>
              <a:rPr lang="ro-RO" sz="1200" dirty="0" smtClean="0"/>
              <a:t>religii </a:t>
            </a:r>
            <a:r>
              <a:rPr lang="en-US" sz="1200" dirty="0" smtClean="0"/>
              <a:t>(8</a:t>
            </a:r>
            <a:r>
              <a:rPr lang="en-US" sz="1200" dirty="0"/>
              <a:t>%).</a:t>
            </a:r>
          </a:p>
          <a:p>
            <a:pPr marL="285750" indent="-285750">
              <a:buFont typeface="Wingdings" pitchFamily="2" charset="2"/>
              <a:buChar char="v"/>
            </a:pPr>
            <a:r>
              <a:rPr lang="ro-RO" sz="1200" dirty="0" smtClean="0"/>
              <a:t>Limbi</a:t>
            </a:r>
            <a:r>
              <a:rPr lang="en-US" sz="1200" dirty="0" smtClean="0"/>
              <a:t>: </a:t>
            </a:r>
            <a:r>
              <a:rPr lang="ro-RO" sz="1200" dirty="0" smtClean="0"/>
              <a:t>spaniolă și catalană</a:t>
            </a:r>
            <a:r>
              <a:rPr lang="en-US" sz="1200" dirty="0" smtClean="0"/>
              <a:t>.</a:t>
            </a:r>
            <a:endParaRPr lang="ro-RO" sz="1200" dirty="0" smtClean="0"/>
          </a:p>
          <a:p>
            <a:pPr marL="285750" indent="-285750">
              <a:buFont typeface="Wingdings" pitchFamily="2" charset="2"/>
              <a:buChar char="v"/>
            </a:pPr>
            <a:r>
              <a:rPr lang="ro-RO" sz="1200" dirty="0" smtClean="0"/>
              <a:t>Rata analfabetismului</a:t>
            </a:r>
            <a:r>
              <a:rPr lang="en-US" sz="1200" dirty="0" smtClean="0"/>
              <a:t>: </a:t>
            </a:r>
            <a:r>
              <a:rPr lang="ro-RO" sz="1200" dirty="0" smtClean="0"/>
              <a:t>1.5</a:t>
            </a:r>
            <a:r>
              <a:rPr lang="en-US" sz="1200" dirty="0" smtClean="0"/>
              <a:t>%</a:t>
            </a:r>
            <a:endParaRPr lang="ro-RO" sz="1200" dirty="0"/>
          </a:p>
          <a:p>
            <a:pPr marL="285750" indent="-285750">
              <a:buFont typeface="Wingdings" pitchFamily="2" charset="2"/>
              <a:buChar char="v"/>
            </a:pPr>
            <a:r>
              <a:rPr lang="en-US" sz="1200" dirty="0" smtClean="0"/>
              <a:t>Rat</a:t>
            </a:r>
            <a:r>
              <a:rPr lang="ro-RO" sz="1200" dirty="0" smtClean="0"/>
              <a:t>a natalității</a:t>
            </a:r>
            <a:r>
              <a:rPr lang="en-US" sz="1200" dirty="0" smtClean="0"/>
              <a:t>: 9.6</a:t>
            </a:r>
            <a:r>
              <a:rPr lang="ro-RO" sz="1200" dirty="0" smtClean="0"/>
              <a:t>0</a:t>
            </a:r>
            <a:r>
              <a:rPr lang="en-US" sz="1200" dirty="0" smtClean="0"/>
              <a:t>‰ </a:t>
            </a:r>
            <a:r>
              <a:rPr lang="en-US" sz="1200" dirty="0"/>
              <a:t>(2016</a:t>
            </a:r>
            <a:r>
              <a:rPr lang="en-US" sz="1200" dirty="0" smtClean="0"/>
              <a:t>).</a:t>
            </a:r>
            <a:endParaRPr lang="ro-RO" sz="1200" dirty="0"/>
          </a:p>
          <a:p>
            <a:pPr marL="285750" indent="-285750">
              <a:buFont typeface="Wingdings" pitchFamily="2" charset="2"/>
              <a:buChar char="v"/>
            </a:pPr>
            <a:r>
              <a:rPr lang="en-US" sz="1200" dirty="0" smtClean="0"/>
              <a:t>Rat</a:t>
            </a:r>
            <a:r>
              <a:rPr lang="ro-RO" sz="1200" dirty="0"/>
              <a:t>a mortalității</a:t>
            </a:r>
            <a:r>
              <a:rPr lang="en-US" sz="1200" dirty="0"/>
              <a:t>: 9.62‰ (2016</a:t>
            </a:r>
            <a:r>
              <a:rPr lang="en-US" sz="1200" dirty="0" smtClean="0"/>
              <a:t>).</a:t>
            </a:r>
            <a:endParaRPr lang="ro-RO" sz="1200" dirty="0" smtClean="0"/>
          </a:p>
          <a:p>
            <a:pPr marL="285750" indent="-285750">
              <a:buFont typeface="Wingdings" pitchFamily="2" charset="2"/>
              <a:buChar char="v"/>
            </a:pPr>
            <a:r>
              <a:rPr lang="ro-RO" sz="1200" dirty="0" smtClean="0"/>
              <a:t>Bilanțul migrațiilor</a:t>
            </a:r>
            <a:r>
              <a:rPr lang="en-US" sz="1200" dirty="0" smtClean="0"/>
              <a:t>: 22‰(</a:t>
            </a:r>
            <a:r>
              <a:rPr lang="en-US" sz="1200" dirty="0"/>
              <a:t>2016).</a:t>
            </a:r>
          </a:p>
        </p:txBody>
      </p:sp>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429000" y="61101"/>
            <a:ext cx="5669280" cy="3215499"/>
          </a:xfr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33800" y="3200400"/>
            <a:ext cx="5002262" cy="3566160"/>
          </a:xfrm>
          <a:prstGeom prst="rect">
            <a:avLst/>
          </a:prstGeom>
        </p:spPr>
      </p:pic>
      <p:pic>
        <p:nvPicPr>
          <p:cNvPr id="15363"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90600" y="4038600"/>
            <a:ext cx="1701165"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6941166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52400" y="228600"/>
            <a:ext cx="8763000" cy="1169551"/>
          </a:xfrm>
          <a:prstGeom prst="rect">
            <a:avLst/>
          </a:prstGeom>
          <a:noFill/>
        </p:spPr>
        <p:txBody>
          <a:bodyPr wrap="square" rtlCol="0">
            <a:spAutoFit/>
          </a:bodyPr>
          <a:lstStyle/>
          <a:p>
            <a:r>
              <a:rPr lang="ro-RO" sz="1400" dirty="0" smtClean="0">
                <a:latin typeface="Cambria" pitchFamily="18" charset="0"/>
                <a:ea typeface="Cambria" pitchFamily="18" charset="0"/>
              </a:rPr>
              <a:t>	</a:t>
            </a:r>
            <a:r>
              <a:rPr lang="vi-VN" sz="1400" dirty="0" smtClean="0">
                <a:latin typeface="Cambria" pitchFamily="18" charset="0"/>
                <a:ea typeface="Cambria" pitchFamily="18" charset="0"/>
              </a:rPr>
              <a:t>Din </a:t>
            </a:r>
            <a:r>
              <a:rPr lang="vi-VN" sz="1400" dirty="0">
                <a:latin typeface="Cambria" pitchFamily="18" charset="0"/>
                <a:ea typeface="Cambria" pitchFamily="18" charset="0"/>
              </a:rPr>
              <a:t>1997 Barcelona este divizată în 10 districte administrative, fiecare din acestea având propriul consiliu. Diviziunile administrative sunt în mare parte bazate pe diviziunile istorice astfel încât localitățile atașate Barcelonei din secolul XVIII încoace păstrează un caracter distinct și o administrație proprie. Aceste districte sunt uneori cunoscute și după numărul acordat fiecăruia. În fiecare district în mod informal sunt delimitate cartiere în total în număr de aproximativ 70</a:t>
            </a:r>
            <a:r>
              <a:rPr lang="vi-VN" sz="1100" dirty="0"/>
              <a:t>.</a:t>
            </a:r>
          </a:p>
        </p:txBody>
      </p:sp>
      <p:graphicFrame>
        <p:nvGraphicFramePr>
          <p:cNvPr id="7" name="Table 6"/>
          <p:cNvGraphicFramePr>
            <a:graphicFrameLocks noGrp="1"/>
          </p:cNvGraphicFramePr>
          <p:nvPr>
            <p:extLst>
              <p:ext uri="{D42A27DB-BD31-4B8C-83A1-F6EECF244321}">
                <p14:modId xmlns:p14="http://schemas.microsoft.com/office/powerpoint/2010/main" val="2278647838"/>
              </p:ext>
            </p:extLst>
          </p:nvPr>
        </p:nvGraphicFramePr>
        <p:xfrm>
          <a:off x="304800" y="1559455"/>
          <a:ext cx="8686800" cy="5146145"/>
        </p:xfrm>
        <a:graphic>
          <a:graphicData uri="http://schemas.openxmlformats.org/drawingml/2006/table">
            <a:tbl>
              <a:tblPr firstRow="1" firstCol="1" bandRow="1"/>
              <a:tblGrid>
                <a:gridCol w="457200"/>
                <a:gridCol w="2438400"/>
                <a:gridCol w="1219200"/>
                <a:gridCol w="1066800"/>
                <a:gridCol w="914400"/>
                <a:gridCol w="2590800"/>
              </a:tblGrid>
              <a:tr h="267269">
                <a:tc>
                  <a:txBody>
                    <a:bodyPr/>
                    <a:lstStyle/>
                    <a:p>
                      <a:pPr marL="0" marR="0" algn="ctr">
                        <a:lnSpc>
                          <a:spcPct val="115000"/>
                        </a:lnSpc>
                        <a:spcBef>
                          <a:spcPts val="1200"/>
                        </a:spcBef>
                        <a:spcAft>
                          <a:spcPts val="1200"/>
                        </a:spcAft>
                      </a:pPr>
                      <a:r>
                        <a:rPr lang="en-US" sz="800" b="1" dirty="0" smtClean="0">
                          <a:solidFill>
                            <a:srgbClr val="222222"/>
                          </a:solidFill>
                          <a:effectLst/>
                          <a:latin typeface="Times New Roman"/>
                          <a:ea typeface="Times New Roman"/>
                          <a:cs typeface="Times New Roman"/>
                        </a:rPr>
                        <a:t>I</a:t>
                      </a:r>
                      <a:r>
                        <a:rPr lang="ro-RO" sz="800" b="1" dirty="0" smtClean="0">
                          <a:solidFill>
                            <a:srgbClr val="222222"/>
                          </a:solidFill>
                          <a:effectLst/>
                          <a:latin typeface="Times New Roman"/>
                          <a:ea typeface="Times New Roman"/>
                          <a:cs typeface="Times New Roman"/>
                        </a:rPr>
                        <a:t>ndex</a:t>
                      </a:r>
                      <a:endParaRPr lang="en-US" sz="800" dirty="0">
                        <a:effectLst/>
                        <a:latin typeface="Calibri"/>
                        <a:ea typeface="Calibri"/>
                        <a:cs typeface="Times New Roman"/>
                      </a:endParaRPr>
                    </a:p>
                  </a:txBody>
                  <a:tcPr marL="10463" marR="10463" marT="10463" marB="10463" anchor="ctr">
                    <a:lnL w="12700" cap="flat" cmpd="sng" algn="ctr">
                      <a:solidFill>
                        <a:srgbClr val="AAAAAA"/>
                      </a:solidFill>
                      <a:prstDash val="solid"/>
                      <a:round/>
                      <a:headEnd type="none" w="med" len="med"/>
                      <a:tailEnd type="none" w="med" len="med"/>
                    </a:lnL>
                    <a:lnR w="12700" cap="flat" cmpd="sng" algn="ctr">
                      <a:solidFill>
                        <a:srgbClr val="AAAAAA"/>
                      </a:solidFill>
                      <a:prstDash val="solid"/>
                      <a:round/>
                      <a:headEnd type="none" w="med" len="med"/>
                      <a:tailEnd type="none" w="med" len="med"/>
                    </a:lnR>
                    <a:lnT w="12700" cap="flat" cmpd="sng" algn="ctr">
                      <a:solidFill>
                        <a:srgbClr val="AAAAAA"/>
                      </a:solidFill>
                      <a:prstDash val="solid"/>
                      <a:round/>
                      <a:headEnd type="none" w="med" len="med"/>
                      <a:tailEnd type="none" w="med" len="med"/>
                    </a:lnT>
                    <a:lnB w="12700" cap="flat" cmpd="sng" algn="ctr">
                      <a:solidFill>
                        <a:srgbClr val="AAAAAA"/>
                      </a:solidFill>
                      <a:prstDash val="solid"/>
                      <a:round/>
                      <a:headEnd type="none" w="med" len="med"/>
                      <a:tailEnd type="none" w="med" len="med"/>
                    </a:lnB>
                    <a:solidFill>
                      <a:srgbClr val="F2F2F2"/>
                    </a:solidFill>
                  </a:tcPr>
                </a:tc>
                <a:tc>
                  <a:txBody>
                    <a:bodyPr/>
                    <a:lstStyle/>
                    <a:p>
                      <a:pPr marL="0" marR="0" algn="ctr">
                        <a:lnSpc>
                          <a:spcPct val="115000"/>
                        </a:lnSpc>
                        <a:spcBef>
                          <a:spcPts val="1200"/>
                        </a:spcBef>
                        <a:spcAft>
                          <a:spcPts val="1200"/>
                        </a:spcAft>
                      </a:pPr>
                      <a:r>
                        <a:rPr lang="en-US" sz="800" b="1">
                          <a:solidFill>
                            <a:srgbClr val="222222"/>
                          </a:solidFill>
                          <a:effectLst/>
                          <a:latin typeface="Times New Roman"/>
                          <a:ea typeface="Times New Roman"/>
                          <a:cs typeface="Times New Roman"/>
                        </a:rPr>
                        <a:t>District</a:t>
                      </a:r>
                      <a:endParaRPr lang="en-US" sz="800">
                        <a:effectLst/>
                        <a:latin typeface="Calibri"/>
                        <a:ea typeface="Calibri"/>
                        <a:cs typeface="Times New Roman"/>
                      </a:endParaRPr>
                    </a:p>
                  </a:txBody>
                  <a:tcPr marL="10463" marR="10463" marT="10463" marB="10463" anchor="ctr">
                    <a:lnL w="12700" cap="flat" cmpd="sng" algn="ctr">
                      <a:solidFill>
                        <a:srgbClr val="AAAAAA"/>
                      </a:solidFill>
                      <a:prstDash val="solid"/>
                      <a:round/>
                      <a:headEnd type="none" w="med" len="med"/>
                      <a:tailEnd type="none" w="med" len="med"/>
                    </a:lnL>
                    <a:lnR w="12700" cap="flat" cmpd="sng" algn="ctr">
                      <a:solidFill>
                        <a:srgbClr val="AAAAAA"/>
                      </a:solidFill>
                      <a:prstDash val="solid"/>
                      <a:round/>
                      <a:headEnd type="none" w="med" len="med"/>
                      <a:tailEnd type="none" w="med" len="med"/>
                    </a:lnR>
                    <a:lnT w="12700" cap="flat" cmpd="sng" algn="ctr">
                      <a:solidFill>
                        <a:srgbClr val="AAAAAA"/>
                      </a:solidFill>
                      <a:prstDash val="solid"/>
                      <a:round/>
                      <a:headEnd type="none" w="med" len="med"/>
                      <a:tailEnd type="none" w="med" len="med"/>
                    </a:lnT>
                    <a:lnB w="12700" cap="flat" cmpd="sng" algn="ctr">
                      <a:solidFill>
                        <a:srgbClr val="AAAAAA"/>
                      </a:solidFill>
                      <a:prstDash val="solid"/>
                      <a:round/>
                      <a:headEnd type="none" w="med" len="med"/>
                      <a:tailEnd type="none" w="med" len="med"/>
                    </a:lnB>
                    <a:solidFill>
                      <a:srgbClr val="F2F2F2"/>
                    </a:solidFill>
                  </a:tcPr>
                </a:tc>
                <a:tc>
                  <a:txBody>
                    <a:bodyPr/>
                    <a:lstStyle/>
                    <a:p>
                      <a:pPr marL="0" marR="0" algn="ctr">
                        <a:lnSpc>
                          <a:spcPct val="115000"/>
                        </a:lnSpc>
                        <a:spcBef>
                          <a:spcPts val="1200"/>
                        </a:spcBef>
                        <a:spcAft>
                          <a:spcPts val="1200"/>
                        </a:spcAft>
                      </a:pPr>
                      <a:r>
                        <a:rPr lang="en-US" sz="800" b="1">
                          <a:solidFill>
                            <a:srgbClr val="222222"/>
                          </a:solidFill>
                          <a:effectLst/>
                          <a:latin typeface="Times New Roman"/>
                          <a:ea typeface="Times New Roman"/>
                          <a:cs typeface="Times New Roman"/>
                        </a:rPr>
                        <a:t>Suprafață</a:t>
                      </a:r>
                      <a:br>
                        <a:rPr lang="en-US" sz="800" b="1">
                          <a:solidFill>
                            <a:srgbClr val="222222"/>
                          </a:solidFill>
                          <a:effectLst/>
                          <a:latin typeface="Times New Roman"/>
                          <a:ea typeface="Times New Roman"/>
                          <a:cs typeface="Times New Roman"/>
                        </a:rPr>
                      </a:br>
                      <a:r>
                        <a:rPr lang="en-US" sz="800" b="1">
                          <a:solidFill>
                            <a:srgbClr val="222222"/>
                          </a:solidFill>
                          <a:effectLst/>
                          <a:latin typeface="Times New Roman"/>
                          <a:ea typeface="Times New Roman"/>
                          <a:cs typeface="Times New Roman"/>
                        </a:rPr>
                        <a:t>(km²)</a:t>
                      </a:r>
                      <a:endParaRPr lang="en-US" sz="800">
                        <a:effectLst/>
                        <a:latin typeface="Calibri"/>
                        <a:ea typeface="Calibri"/>
                        <a:cs typeface="Times New Roman"/>
                      </a:endParaRPr>
                    </a:p>
                  </a:txBody>
                  <a:tcPr marL="10463" marR="10463" marT="10463" marB="10463" anchor="ctr">
                    <a:lnL w="12700" cap="flat" cmpd="sng" algn="ctr">
                      <a:solidFill>
                        <a:srgbClr val="AAAAAA"/>
                      </a:solidFill>
                      <a:prstDash val="solid"/>
                      <a:round/>
                      <a:headEnd type="none" w="med" len="med"/>
                      <a:tailEnd type="none" w="med" len="med"/>
                    </a:lnL>
                    <a:lnR w="12700" cap="flat" cmpd="sng" algn="ctr">
                      <a:solidFill>
                        <a:srgbClr val="AAAAAA"/>
                      </a:solidFill>
                      <a:prstDash val="solid"/>
                      <a:round/>
                      <a:headEnd type="none" w="med" len="med"/>
                      <a:tailEnd type="none" w="med" len="med"/>
                    </a:lnR>
                    <a:lnT w="12700" cap="flat" cmpd="sng" algn="ctr">
                      <a:solidFill>
                        <a:srgbClr val="AAAAAA"/>
                      </a:solidFill>
                      <a:prstDash val="solid"/>
                      <a:round/>
                      <a:headEnd type="none" w="med" len="med"/>
                      <a:tailEnd type="none" w="med" len="med"/>
                    </a:lnT>
                    <a:lnB w="12700" cap="flat" cmpd="sng" algn="ctr">
                      <a:solidFill>
                        <a:srgbClr val="AAAAAA"/>
                      </a:solidFill>
                      <a:prstDash val="solid"/>
                      <a:round/>
                      <a:headEnd type="none" w="med" len="med"/>
                      <a:tailEnd type="none" w="med" len="med"/>
                    </a:lnB>
                    <a:solidFill>
                      <a:srgbClr val="F2F2F2"/>
                    </a:solidFill>
                  </a:tcPr>
                </a:tc>
                <a:tc>
                  <a:txBody>
                    <a:bodyPr/>
                    <a:lstStyle/>
                    <a:p>
                      <a:pPr marL="0" marR="0" algn="ctr">
                        <a:lnSpc>
                          <a:spcPct val="115000"/>
                        </a:lnSpc>
                        <a:spcBef>
                          <a:spcPts val="1200"/>
                        </a:spcBef>
                        <a:spcAft>
                          <a:spcPts val="1200"/>
                        </a:spcAft>
                      </a:pPr>
                      <a:r>
                        <a:rPr lang="en-US" sz="800" b="1">
                          <a:solidFill>
                            <a:srgbClr val="222222"/>
                          </a:solidFill>
                          <a:effectLst/>
                          <a:latin typeface="Times New Roman"/>
                          <a:ea typeface="Times New Roman"/>
                          <a:cs typeface="Times New Roman"/>
                        </a:rPr>
                        <a:t>Populație</a:t>
                      </a:r>
                      <a:br>
                        <a:rPr lang="en-US" sz="800" b="1">
                          <a:solidFill>
                            <a:srgbClr val="222222"/>
                          </a:solidFill>
                          <a:effectLst/>
                          <a:latin typeface="Times New Roman"/>
                          <a:ea typeface="Times New Roman"/>
                          <a:cs typeface="Times New Roman"/>
                        </a:rPr>
                      </a:br>
                      <a:r>
                        <a:rPr lang="en-US" sz="800" b="1">
                          <a:solidFill>
                            <a:srgbClr val="222222"/>
                          </a:solidFill>
                          <a:effectLst/>
                          <a:latin typeface="Times New Roman"/>
                          <a:ea typeface="Times New Roman"/>
                          <a:cs typeface="Times New Roman"/>
                        </a:rPr>
                        <a:t>(loc)</a:t>
                      </a:r>
                      <a:endParaRPr lang="en-US" sz="800">
                        <a:effectLst/>
                        <a:latin typeface="Calibri"/>
                        <a:ea typeface="Calibri"/>
                        <a:cs typeface="Times New Roman"/>
                      </a:endParaRPr>
                    </a:p>
                  </a:txBody>
                  <a:tcPr marL="10463" marR="10463" marT="10463" marB="10463" anchor="ctr">
                    <a:lnL w="12700" cap="flat" cmpd="sng" algn="ctr">
                      <a:solidFill>
                        <a:srgbClr val="AAAAAA"/>
                      </a:solidFill>
                      <a:prstDash val="solid"/>
                      <a:round/>
                      <a:headEnd type="none" w="med" len="med"/>
                      <a:tailEnd type="none" w="med" len="med"/>
                    </a:lnL>
                    <a:lnR w="12700" cap="flat" cmpd="sng" algn="ctr">
                      <a:solidFill>
                        <a:srgbClr val="AAAAAA"/>
                      </a:solidFill>
                      <a:prstDash val="solid"/>
                      <a:round/>
                      <a:headEnd type="none" w="med" len="med"/>
                      <a:tailEnd type="none" w="med" len="med"/>
                    </a:lnR>
                    <a:lnT w="12700" cap="flat" cmpd="sng" algn="ctr">
                      <a:solidFill>
                        <a:srgbClr val="AAAAAA"/>
                      </a:solidFill>
                      <a:prstDash val="solid"/>
                      <a:round/>
                      <a:headEnd type="none" w="med" len="med"/>
                      <a:tailEnd type="none" w="med" len="med"/>
                    </a:lnT>
                    <a:lnB w="12700" cap="flat" cmpd="sng" algn="ctr">
                      <a:solidFill>
                        <a:srgbClr val="AAAAAA"/>
                      </a:solidFill>
                      <a:prstDash val="solid"/>
                      <a:round/>
                      <a:headEnd type="none" w="med" len="med"/>
                      <a:tailEnd type="none" w="med" len="med"/>
                    </a:lnB>
                    <a:solidFill>
                      <a:srgbClr val="F2F2F2"/>
                    </a:solidFill>
                  </a:tcPr>
                </a:tc>
                <a:tc>
                  <a:txBody>
                    <a:bodyPr/>
                    <a:lstStyle/>
                    <a:p>
                      <a:pPr marL="0" marR="0" algn="ctr">
                        <a:lnSpc>
                          <a:spcPct val="115000"/>
                        </a:lnSpc>
                        <a:spcBef>
                          <a:spcPts val="1200"/>
                        </a:spcBef>
                        <a:spcAft>
                          <a:spcPts val="1200"/>
                        </a:spcAft>
                      </a:pPr>
                      <a:r>
                        <a:rPr lang="en-US" sz="800" b="1">
                          <a:solidFill>
                            <a:srgbClr val="222222"/>
                          </a:solidFill>
                          <a:effectLst/>
                          <a:latin typeface="Times New Roman"/>
                          <a:ea typeface="Times New Roman"/>
                          <a:cs typeface="Times New Roman"/>
                        </a:rPr>
                        <a:t>Densitate</a:t>
                      </a:r>
                      <a:br>
                        <a:rPr lang="en-US" sz="800" b="1">
                          <a:solidFill>
                            <a:srgbClr val="222222"/>
                          </a:solidFill>
                          <a:effectLst/>
                          <a:latin typeface="Times New Roman"/>
                          <a:ea typeface="Times New Roman"/>
                          <a:cs typeface="Times New Roman"/>
                        </a:rPr>
                      </a:br>
                      <a:r>
                        <a:rPr lang="en-US" sz="800" b="1">
                          <a:solidFill>
                            <a:srgbClr val="222222"/>
                          </a:solidFill>
                          <a:effectLst/>
                          <a:latin typeface="Times New Roman"/>
                          <a:ea typeface="Times New Roman"/>
                          <a:cs typeface="Times New Roman"/>
                        </a:rPr>
                        <a:t>(loc/km²)</a:t>
                      </a:r>
                      <a:endParaRPr lang="en-US" sz="800">
                        <a:effectLst/>
                        <a:latin typeface="Calibri"/>
                        <a:ea typeface="Calibri"/>
                        <a:cs typeface="Times New Roman"/>
                      </a:endParaRPr>
                    </a:p>
                  </a:txBody>
                  <a:tcPr marL="10463" marR="10463" marT="10463" marB="10463" anchor="ctr">
                    <a:lnL w="12700" cap="flat" cmpd="sng" algn="ctr">
                      <a:solidFill>
                        <a:srgbClr val="AAAAAA"/>
                      </a:solidFill>
                      <a:prstDash val="solid"/>
                      <a:round/>
                      <a:headEnd type="none" w="med" len="med"/>
                      <a:tailEnd type="none" w="med" len="med"/>
                    </a:lnL>
                    <a:lnR w="12700" cap="flat" cmpd="sng" algn="ctr">
                      <a:solidFill>
                        <a:srgbClr val="AAAAAA"/>
                      </a:solidFill>
                      <a:prstDash val="solid"/>
                      <a:round/>
                      <a:headEnd type="none" w="med" len="med"/>
                      <a:tailEnd type="none" w="med" len="med"/>
                    </a:lnR>
                    <a:lnT w="12700" cap="flat" cmpd="sng" algn="ctr">
                      <a:solidFill>
                        <a:srgbClr val="AAAAAA"/>
                      </a:solidFill>
                      <a:prstDash val="solid"/>
                      <a:round/>
                      <a:headEnd type="none" w="med" len="med"/>
                      <a:tailEnd type="none" w="med" len="med"/>
                    </a:lnT>
                    <a:lnB w="12700" cap="flat" cmpd="sng" algn="ctr">
                      <a:solidFill>
                        <a:srgbClr val="AAAAAA"/>
                      </a:solidFill>
                      <a:prstDash val="solid"/>
                      <a:round/>
                      <a:headEnd type="none" w="med" len="med"/>
                      <a:tailEnd type="none" w="med" len="med"/>
                    </a:lnB>
                    <a:solidFill>
                      <a:srgbClr val="F2F2F2"/>
                    </a:solidFill>
                  </a:tcPr>
                </a:tc>
                <a:tc>
                  <a:txBody>
                    <a:bodyPr/>
                    <a:lstStyle/>
                    <a:p>
                      <a:pPr marL="0" marR="0" algn="ctr">
                        <a:lnSpc>
                          <a:spcPct val="115000"/>
                        </a:lnSpc>
                        <a:spcBef>
                          <a:spcPts val="1200"/>
                        </a:spcBef>
                        <a:spcAft>
                          <a:spcPts val="1200"/>
                        </a:spcAft>
                      </a:pPr>
                      <a:r>
                        <a:rPr lang="en-US" sz="800" b="1">
                          <a:solidFill>
                            <a:srgbClr val="222222"/>
                          </a:solidFill>
                          <a:effectLst/>
                          <a:latin typeface="Times New Roman"/>
                          <a:ea typeface="Times New Roman"/>
                          <a:cs typeface="Times New Roman"/>
                        </a:rPr>
                        <a:t>Cartiere</a:t>
                      </a:r>
                      <a:endParaRPr lang="en-US" sz="800">
                        <a:effectLst/>
                        <a:latin typeface="Calibri"/>
                        <a:ea typeface="Calibri"/>
                        <a:cs typeface="Times New Roman"/>
                      </a:endParaRPr>
                    </a:p>
                  </a:txBody>
                  <a:tcPr marL="10463" marR="10463" marT="10463" marB="10463" anchor="ctr">
                    <a:lnL w="12700" cap="flat" cmpd="sng" algn="ctr">
                      <a:solidFill>
                        <a:srgbClr val="AAAAAA"/>
                      </a:solidFill>
                      <a:prstDash val="solid"/>
                      <a:round/>
                      <a:headEnd type="none" w="med" len="med"/>
                      <a:tailEnd type="none" w="med" len="med"/>
                    </a:lnL>
                    <a:lnR w="12700" cap="flat" cmpd="sng" algn="ctr">
                      <a:solidFill>
                        <a:srgbClr val="AAAAAA"/>
                      </a:solidFill>
                      <a:prstDash val="solid"/>
                      <a:round/>
                      <a:headEnd type="none" w="med" len="med"/>
                      <a:tailEnd type="none" w="med" len="med"/>
                    </a:lnR>
                    <a:lnT w="12700" cap="flat" cmpd="sng" algn="ctr">
                      <a:solidFill>
                        <a:srgbClr val="AAAAAA"/>
                      </a:solidFill>
                      <a:prstDash val="solid"/>
                      <a:round/>
                      <a:headEnd type="none" w="med" len="med"/>
                      <a:tailEnd type="none" w="med" len="med"/>
                    </a:lnT>
                    <a:lnB w="12700" cap="flat" cmpd="sng" algn="ctr">
                      <a:solidFill>
                        <a:srgbClr val="AAAAAA"/>
                      </a:solidFill>
                      <a:prstDash val="solid"/>
                      <a:round/>
                      <a:headEnd type="none" w="med" len="med"/>
                      <a:tailEnd type="none" w="med" len="med"/>
                    </a:lnB>
                    <a:solidFill>
                      <a:srgbClr val="F2F2F2"/>
                    </a:solidFill>
                  </a:tcPr>
                </a:tc>
              </a:tr>
              <a:tr h="289084">
                <a:tc>
                  <a:txBody>
                    <a:bodyPr/>
                    <a:lstStyle/>
                    <a:p>
                      <a:pPr marL="0" marR="0" algn="ctr">
                        <a:lnSpc>
                          <a:spcPct val="115000"/>
                        </a:lnSpc>
                        <a:spcBef>
                          <a:spcPts val="1200"/>
                        </a:spcBef>
                        <a:spcAft>
                          <a:spcPts val="1200"/>
                        </a:spcAft>
                      </a:pPr>
                      <a:r>
                        <a:rPr lang="en-US" sz="1800" dirty="0" smtClean="0">
                          <a:solidFill>
                            <a:srgbClr val="222222"/>
                          </a:solidFill>
                          <a:effectLst/>
                          <a:latin typeface="Times New Roman"/>
                          <a:ea typeface="Times New Roman"/>
                          <a:cs typeface="Times New Roman"/>
                        </a:rPr>
                        <a:t>1</a:t>
                      </a:r>
                      <a:r>
                        <a:rPr lang="ro-RO" sz="1800" dirty="0" smtClean="0">
                          <a:solidFill>
                            <a:srgbClr val="222222"/>
                          </a:solidFill>
                          <a:effectLst/>
                          <a:latin typeface="Times New Roman"/>
                          <a:ea typeface="Times New Roman"/>
                          <a:cs typeface="Times New Roman"/>
                        </a:rPr>
                        <a:t>.</a:t>
                      </a:r>
                      <a:endParaRPr lang="en-US" sz="1800" dirty="0">
                        <a:effectLst/>
                        <a:latin typeface="Calibri"/>
                        <a:ea typeface="Calibri"/>
                        <a:cs typeface="Times New Roman"/>
                      </a:endParaRPr>
                    </a:p>
                  </a:txBody>
                  <a:tcPr marL="10463" marR="10463" marT="10463" marB="10463" anchor="ctr">
                    <a:lnL w="12700" cap="flat" cmpd="sng" algn="ctr">
                      <a:solidFill>
                        <a:srgbClr val="AAAAAA"/>
                      </a:solidFill>
                      <a:prstDash val="solid"/>
                      <a:round/>
                      <a:headEnd type="none" w="med" len="med"/>
                      <a:tailEnd type="none" w="med" len="med"/>
                    </a:lnL>
                    <a:lnR w="12700" cap="flat" cmpd="sng" algn="ctr">
                      <a:solidFill>
                        <a:srgbClr val="AAAAAA"/>
                      </a:solidFill>
                      <a:prstDash val="solid"/>
                      <a:round/>
                      <a:headEnd type="none" w="med" len="med"/>
                      <a:tailEnd type="none" w="med" len="med"/>
                    </a:lnR>
                    <a:lnT w="12700" cap="flat" cmpd="sng" algn="ctr">
                      <a:solidFill>
                        <a:srgbClr val="AAAAAA"/>
                      </a:solidFill>
                      <a:prstDash val="solid"/>
                      <a:round/>
                      <a:headEnd type="none" w="med" len="med"/>
                      <a:tailEnd type="none" w="med" len="med"/>
                    </a:lnT>
                    <a:lnB w="12700" cap="flat" cmpd="sng" algn="ctr">
                      <a:solidFill>
                        <a:srgbClr val="AAAAAA"/>
                      </a:solidFill>
                      <a:prstDash val="solid"/>
                      <a:round/>
                      <a:headEnd type="none" w="med" len="med"/>
                      <a:tailEnd type="none" w="med" len="med"/>
                    </a:lnB>
                    <a:solidFill>
                      <a:srgbClr val="F9F9F9"/>
                    </a:solidFill>
                  </a:tcPr>
                </a:tc>
                <a:tc>
                  <a:txBody>
                    <a:bodyPr/>
                    <a:lstStyle/>
                    <a:p>
                      <a:pPr marL="0" marR="0">
                        <a:lnSpc>
                          <a:spcPct val="115000"/>
                        </a:lnSpc>
                        <a:spcBef>
                          <a:spcPts val="1200"/>
                        </a:spcBef>
                        <a:spcAft>
                          <a:spcPts val="1200"/>
                        </a:spcAft>
                      </a:pPr>
                      <a:r>
                        <a:rPr lang="en-US" sz="1800" dirty="0" err="1">
                          <a:solidFill>
                            <a:srgbClr val="222222"/>
                          </a:solidFill>
                          <a:effectLst/>
                          <a:latin typeface="Times New Roman"/>
                          <a:ea typeface="Times New Roman"/>
                          <a:cs typeface="Times New Roman"/>
                        </a:rPr>
                        <a:t>Ciutat</a:t>
                      </a:r>
                      <a:r>
                        <a:rPr lang="en-US" sz="1800" dirty="0">
                          <a:solidFill>
                            <a:srgbClr val="222222"/>
                          </a:solidFill>
                          <a:effectLst/>
                          <a:latin typeface="Times New Roman"/>
                          <a:ea typeface="Times New Roman"/>
                          <a:cs typeface="Times New Roman"/>
                        </a:rPr>
                        <a:t> </a:t>
                      </a:r>
                      <a:r>
                        <a:rPr lang="en-US" sz="1800" dirty="0" err="1">
                          <a:solidFill>
                            <a:srgbClr val="222222"/>
                          </a:solidFill>
                          <a:effectLst/>
                          <a:latin typeface="Times New Roman"/>
                          <a:ea typeface="Times New Roman"/>
                          <a:cs typeface="Times New Roman"/>
                        </a:rPr>
                        <a:t>Vella</a:t>
                      </a:r>
                      <a:endParaRPr lang="en-US" sz="1800" dirty="0">
                        <a:effectLst/>
                        <a:latin typeface="Calibri"/>
                        <a:ea typeface="Calibri"/>
                        <a:cs typeface="Times New Roman"/>
                      </a:endParaRPr>
                    </a:p>
                  </a:txBody>
                  <a:tcPr marL="10463" marR="10463" marT="10463" marB="10463" anchor="ctr">
                    <a:lnL w="12700" cap="flat" cmpd="sng" algn="ctr">
                      <a:solidFill>
                        <a:srgbClr val="AAAAAA"/>
                      </a:solidFill>
                      <a:prstDash val="solid"/>
                      <a:round/>
                      <a:headEnd type="none" w="med" len="med"/>
                      <a:tailEnd type="none" w="med" len="med"/>
                    </a:lnL>
                    <a:lnR w="12700" cap="flat" cmpd="sng" algn="ctr">
                      <a:solidFill>
                        <a:srgbClr val="AAAAAA"/>
                      </a:solidFill>
                      <a:prstDash val="solid"/>
                      <a:round/>
                      <a:headEnd type="none" w="med" len="med"/>
                      <a:tailEnd type="none" w="med" len="med"/>
                    </a:lnR>
                    <a:lnT w="12700" cap="flat" cmpd="sng" algn="ctr">
                      <a:solidFill>
                        <a:srgbClr val="AAAAAA"/>
                      </a:solidFill>
                      <a:prstDash val="solid"/>
                      <a:round/>
                      <a:headEnd type="none" w="med" len="med"/>
                      <a:tailEnd type="none" w="med" len="med"/>
                    </a:lnT>
                    <a:lnB w="12700" cap="flat" cmpd="sng" algn="ctr">
                      <a:solidFill>
                        <a:srgbClr val="AAAAAA"/>
                      </a:solidFill>
                      <a:prstDash val="solid"/>
                      <a:round/>
                      <a:headEnd type="none" w="med" len="med"/>
                      <a:tailEnd type="none" w="med" len="med"/>
                    </a:lnB>
                    <a:solidFill>
                      <a:srgbClr val="F9F9F9"/>
                    </a:solidFill>
                  </a:tcPr>
                </a:tc>
                <a:tc>
                  <a:txBody>
                    <a:bodyPr/>
                    <a:lstStyle/>
                    <a:p>
                      <a:pPr marL="0" marR="0" algn="ctr">
                        <a:lnSpc>
                          <a:spcPct val="115000"/>
                        </a:lnSpc>
                        <a:spcBef>
                          <a:spcPts val="1200"/>
                        </a:spcBef>
                        <a:spcAft>
                          <a:spcPts val="1200"/>
                        </a:spcAft>
                      </a:pPr>
                      <a:r>
                        <a:rPr lang="en-US" sz="800" dirty="0">
                          <a:solidFill>
                            <a:srgbClr val="222222"/>
                          </a:solidFill>
                          <a:effectLst/>
                          <a:latin typeface="Times New Roman"/>
                          <a:ea typeface="Times New Roman"/>
                          <a:cs typeface="Times New Roman"/>
                        </a:rPr>
                        <a:t>4,49</a:t>
                      </a:r>
                      <a:endParaRPr lang="en-US" sz="800" dirty="0">
                        <a:effectLst/>
                        <a:latin typeface="Calibri"/>
                        <a:ea typeface="Calibri"/>
                        <a:cs typeface="Times New Roman"/>
                      </a:endParaRPr>
                    </a:p>
                  </a:txBody>
                  <a:tcPr marL="10463" marR="10463" marT="10463" marB="10463" anchor="ctr">
                    <a:lnL w="12700" cap="flat" cmpd="sng" algn="ctr">
                      <a:solidFill>
                        <a:srgbClr val="AAAAAA"/>
                      </a:solidFill>
                      <a:prstDash val="solid"/>
                      <a:round/>
                      <a:headEnd type="none" w="med" len="med"/>
                      <a:tailEnd type="none" w="med" len="med"/>
                    </a:lnL>
                    <a:lnR w="12700" cap="flat" cmpd="sng" algn="ctr">
                      <a:solidFill>
                        <a:srgbClr val="AAAAAA"/>
                      </a:solidFill>
                      <a:prstDash val="solid"/>
                      <a:round/>
                      <a:headEnd type="none" w="med" len="med"/>
                      <a:tailEnd type="none" w="med" len="med"/>
                    </a:lnR>
                    <a:lnT w="12700" cap="flat" cmpd="sng" algn="ctr">
                      <a:solidFill>
                        <a:srgbClr val="AAAAAA"/>
                      </a:solidFill>
                      <a:prstDash val="solid"/>
                      <a:round/>
                      <a:headEnd type="none" w="med" len="med"/>
                      <a:tailEnd type="none" w="med" len="med"/>
                    </a:lnT>
                    <a:lnB w="12700" cap="flat" cmpd="sng" algn="ctr">
                      <a:solidFill>
                        <a:srgbClr val="AAAAAA"/>
                      </a:solidFill>
                      <a:prstDash val="solid"/>
                      <a:round/>
                      <a:headEnd type="none" w="med" len="med"/>
                      <a:tailEnd type="none" w="med" len="med"/>
                    </a:lnB>
                    <a:solidFill>
                      <a:srgbClr val="F9F9F9"/>
                    </a:solidFill>
                  </a:tcPr>
                </a:tc>
                <a:tc>
                  <a:txBody>
                    <a:bodyPr/>
                    <a:lstStyle/>
                    <a:p>
                      <a:pPr marL="0" marR="0" algn="ctr">
                        <a:lnSpc>
                          <a:spcPct val="115000"/>
                        </a:lnSpc>
                        <a:spcBef>
                          <a:spcPts val="1200"/>
                        </a:spcBef>
                        <a:spcAft>
                          <a:spcPts val="1200"/>
                        </a:spcAft>
                      </a:pPr>
                      <a:r>
                        <a:rPr lang="en-US" sz="800">
                          <a:solidFill>
                            <a:srgbClr val="222222"/>
                          </a:solidFill>
                          <a:effectLst/>
                          <a:latin typeface="Times New Roman"/>
                          <a:ea typeface="Times New Roman"/>
                          <a:cs typeface="Times New Roman"/>
                        </a:rPr>
                        <a:t>111.290</a:t>
                      </a:r>
                      <a:endParaRPr lang="en-US" sz="800">
                        <a:effectLst/>
                        <a:latin typeface="Calibri"/>
                        <a:ea typeface="Calibri"/>
                        <a:cs typeface="Times New Roman"/>
                      </a:endParaRPr>
                    </a:p>
                  </a:txBody>
                  <a:tcPr marL="10463" marR="10463" marT="10463" marB="10463" anchor="ctr">
                    <a:lnL w="12700" cap="flat" cmpd="sng" algn="ctr">
                      <a:solidFill>
                        <a:srgbClr val="AAAAAA"/>
                      </a:solidFill>
                      <a:prstDash val="solid"/>
                      <a:round/>
                      <a:headEnd type="none" w="med" len="med"/>
                      <a:tailEnd type="none" w="med" len="med"/>
                    </a:lnL>
                    <a:lnR w="12700" cap="flat" cmpd="sng" algn="ctr">
                      <a:solidFill>
                        <a:srgbClr val="AAAAAA"/>
                      </a:solidFill>
                      <a:prstDash val="solid"/>
                      <a:round/>
                      <a:headEnd type="none" w="med" len="med"/>
                      <a:tailEnd type="none" w="med" len="med"/>
                    </a:lnR>
                    <a:lnT w="12700" cap="flat" cmpd="sng" algn="ctr">
                      <a:solidFill>
                        <a:srgbClr val="AAAAAA"/>
                      </a:solidFill>
                      <a:prstDash val="solid"/>
                      <a:round/>
                      <a:headEnd type="none" w="med" len="med"/>
                      <a:tailEnd type="none" w="med" len="med"/>
                    </a:lnT>
                    <a:lnB w="12700" cap="flat" cmpd="sng" algn="ctr">
                      <a:solidFill>
                        <a:srgbClr val="AAAAAA"/>
                      </a:solidFill>
                      <a:prstDash val="solid"/>
                      <a:round/>
                      <a:headEnd type="none" w="med" len="med"/>
                      <a:tailEnd type="none" w="med" len="med"/>
                    </a:lnB>
                    <a:solidFill>
                      <a:srgbClr val="F9F9F9"/>
                    </a:solidFill>
                  </a:tcPr>
                </a:tc>
                <a:tc>
                  <a:txBody>
                    <a:bodyPr/>
                    <a:lstStyle/>
                    <a:p>
                      <a:pPr marL="0" marR="0" algn="ctr">
                        <a:lnSpc>
                          <a:spcPct val="115000"/>
                        </a:lnSpc>
                        <a:spcBef>
                          <a:spcPts val="1200"/>
                        </a:spcBef>
                        <a:spcAft>
                          <a:spcPts val="1200"/>
                        </a:spcAft>
                      </a:pPr>
                      <a:r>
                        <a:rPr lang="en-US" sz="800">
                          <a:solidFill>
                            <a:srgbClr val="222222"/>
                          </a:solidFill>
                          <a:effectLst/>
                          <a:latin typeface="Times New Roman"/>
                          <a:ea typeface="Times New Roman"/>
                          <a:cs typeface="Times New Roman"/>
                        </a:rPr>
                        <a:t>24.786</a:t>
                      </a:r>
                      <a:endParaRPr lang="en-US" sz="800">
                        <a:effectLst/>
                        <a:latin typeface="Calibri"/>
                        <a:ea typeface="Calibri"/>
                        <a:cs typeface="Times New Roman"/>
                      </a:endParaRPr>
                    </a:p>
                  </a:txBody>
                  <a:tcPr marL="10463" marR="10463" marT="10463" marB="10463" anchor="ctr">
                    <a:lnL w="12700" cap="flat" cmpd="sng" algn="ctr">
                      <a:solidFill>
                        <a:srgbClr val="AAAAAA"/>
                      </a:solidFill>
                      <a:prstDash val="solid"/>
                      <a:round/>
                      <a:headEnd type="none" w="med" len="med"/>
                      <a:tailEnd type="none" w="med" len="med"/>
                    </a:lnL>
                    <a:lnR w="12700" cap="flat" cmpd="sng" algn="ctr">
                      <a:solidFill>
                        <a:srgbClr val="AAAAAA"/>
                      </a:solidFill>
                      <a:prstDash val="solid"/>
                      <a:round/>
                      <a:headEnd type="none" w="med" len="med"/>
                      <a:tailEnd type="none" w="med" len="med"/>
                    </a:lnR>
                    <a:lnT w="12700" cap="flat" cmpd="sng" algn="ctr">
                      <a:solidFill>
                        <a:srgbClr val="AAAAAA"/>
                      </a:solidFill>
                      <a:prstDash val="solid"/>
                      <a:round/>
                      <a:headEnd type="none" w="med" len="med"/>
                      <a:tailEnd type="none" w="med" len="med"/>
                    </a:lnT>
                    <a:lnB w="12700" cap="flat" cmpd="sng" algn="ctr">
                      <a:solidFill>
                        <a:srgbClr val="AAAAAA"/>
                      </a:solidFill>
                      <a:prstDash val="solid"/>
                      <a:round/>
                      <a:headEnd type="none" w="med" len="med"/>
                      <a:tailEnd type="none" w="med" len="med"/>
                    </a:lnB>
                    <a:solidFill>
                      <a:srgbClr val="F9F9F9"/>
                    </a:solidFill>
                  </a:tcPr>
                </a:tc>
                <a:tc>
                  <a:txBody>
                    <a:bodyPr/>
                    <a:lstStyle/>
                    <a:p>
                      <a:pPr marL="0" marR="0">
                        <a:lnSpc>
                          <a:spcPct val="115000"/>
                        </a:lnSpc>
                        <a:spcBef>
                          <a:spcPts val="1200"/>
                        </a:spcBef>
                        <a:spcAft>
                          <a:spcPts val="1200"/>
                        </a:spcAft>
                      </a:pPr>
                      <a:r>
                        <a:rPr lang="en-US" sz="800" u="none" dirty="0" err="1">
                          <a:solidFill>
                            <a:srgbClr val="0B0080"/>
                          </a:solidFill>
                          <a:effectLst/>
                          <a:latin typeface="Cambria" pitchFamily="18" charset="0"/>
                          <a:ea typeface="Cambria" pitchFamily="18" charset="0"/>
                          <a:cs typeface="Times New Roman"/>
                          <a:hlinkClick r:id="rId3" tooltip="Barri Gòtic"/>
                        </a:rPr>
                        <a:t>Barri</a:t>
                      </a:r>
                      <a:r>
                        <a:rPr lang="en-US" sz="800" u="none" dirty="0">
                          <a:solidFill>
                            <a:srgbClr val="0B0080"/>
                          </a:solidFill>
                          <a:effectLst/>
                          <a:latin typeface="Cambria" pitchFamily="18" charset="0"/>
                          <a:ea typeface="Cambria" pitchFamily="18" charset="0"/>
                          <a:cs typeface="Times New Roman"/>
                          <a:hlinkClick r:id="rId3" tooltip="Barri Gòtic"/>
                        </a:rPr>
                        <a:t> </a:t>
                      </a:r>
                      <a:r>
                        <a:rPr lang="en-US" sz="800" u="none" dirty="0" err="1">
                          <a:solidFill>
                            <a:srgbClr val="0B0080"/>
                          </a:solidFill>
                          <a:effectLst/>
                          <a:latin typeface="Cambria" pitchFamily="18" charset="0"/>
                          <a:ea typeface="Cambria" pitchFamily="18" charset="0"/>
                          <a:cs typeface="Times New Roman"/>
                          <a:hlinkClick r:id="rId3" tooltip="Barri Gòtic"/>
                        </a:rPr>
                        <a:t>Gòtic</a:t>
                      </a:r>
                      <a:r>
                        <a:rPr lang="en-US" sz="800" u="none" dirty="0">
                          <a:solidFill>
                            <a:srgbClr val="222222"/>
                          </a:solidFill>
                          <a:effectLst/>
                          <a:latin typeface="Cambria" pitchFamily="18" charset="0"/>
                          <a:ea typeface="Cambria" pitchFamily="18" charset="0"/>
                          <a:cs typeface="Times New Roman"/>
                        </a:rPr>
                        <a:t> · </a:t>
                      </a:r>
                      <a:r>
                        <a:rPr lang="en-US" sz="800" u="none" dirty="0">
                          <a:solidFill>
                            <a:srgbClr val="0B0080"/>
                          </a:solidFill>
                          <a:effectLst/>
                          <a:latin typeface="Cambria" pitchFamily="18" charset="0"/>
                          <a:ea typeface="Cambria" pitchFamily="18" charset="0"/>
                          <a:cs typeface="Times New Roman"/>
                          <a:hlinkClick r:id="rId4" tooltip="La Barceloneta"/>
                        </a:rPr>
                        <a:t>La </a:t>
                      </a:r>
                      <a:r>
                        <a:rPr lang="en-US" sz="800" u="none" dirty="0" err="1">
                          <a:solidFill>
                            <a:srgbClr val="0B0080"/>
                          </a:solidFill>
                          <a:effectLst/>
                          <a:latin typeface="Cambria" pitchFamily="18" charset="0"/>
                          <a:ea typeface="Cambria" pitchFamily="18" charset="0"/>
                          <a:cs typeface="Times New Roman"/>
                          <a:hlinkClick r:id="rId4" tooltip="La Barceloneta"/>
                        </a:rPr>
                        <a:t>Barceloneta</a:t>
                      </a:r>
                      <a:r>
                        <a:rPr lang="en-US" sz="800" u="none" dirty="0">
                          <a:solidFill>
                            <a:srgbClr val="222222"/>
                          </a:solidFill>
                          <a:effectLst/>
                          <a:latin typeface="Cambria" pitchFamily="18" charset="0"/>
                          <a:ea typeface="Cambria" pitchFamily="18" charset="0"/>
                          <a:cs typeface="Times New Roman"/>
                        </a:rPr>
                        <a:t> · </a:t>
                      </a:r>
                      <a:r>
                        <a:rPr lang="en-US" sz="800" u="none" dirty="0" err="1">
                          <a:solidFill>
                            <a:srgbClr val="0B0080"/>
                          </a:solidFill>
                          <a:effectLst/>
                          <a:latin typeface="Cambria" pitchFamily="18" charset="0"/>
                          <a:ea typeface="Cambria" pitchFamily="18" charset="0"/>
                          <a:cs typeface="Times New Roman"/>
                          <a:hlinkClick r:id="rId5" tooltip="Raval"/>
                        </a:rPr>
                        <a:t>Raval</a:t>
                      </a:r>
                      <a:r>
                        <a:rPr lang="en-US" sz="800" u="none" dirty="0">
                          <a:solidFill>
                            <a:srgbClr val="222222"/>
                          </a:solidFill>
                          <a:effectLst/>
                          <a:latin typeface="Cambria" pitchFamily="18" charset="0"/>
                          <a:ea typeface="Cambria" pitchFamily="18" charset="0"/>
                          <a:cs typeface="Times New Roman"/>
                        </a:rPr>
                        <a:t> · </a:t>
                      </a:r>
                      <a:r>
                        <a:rPr lang="en-US" sz="800" u="none" dirty="0" err="1">
                          <a:solidFill>
                            <a:srgbClr val="0B0080"/>
                          </a:solidFill>
                          <a:effectLst/>
                          <a:latin typeface="Cambria" pitchFamily="18" charset="0"/>
                          <a:ea typeface="Cambria" pitchFamily="18" charset="0"/>
                          <a:cs typeface="Times New Roman"/>
                          <a:hlinkClick r:id="rId6" tooltip="Sant Pere, Santa Catalina i la Ribera"/>
                        </a:rPr>
                        <a:t>Sant</a:t>
                      </a:r>
                      <a:r>
                        <a:rPr lang="en-US" sz="800" u="none" dirty="0">
                          <a:solidFill>
                            <a:srgbClr val="0B0080"/>
                          </a:solidFill>
                          <a:effectLst/>
                          <a:latin typeface="Cambria" pitchFamily="18" charset="0"/>
                          <a:ea typeface="Cambria" pitchFamily="18" charset="0"/>
                          <a:cs typeface="Times New Roman"/>
                          <a:hlinkClick r:id="rId6" tooltip="Sant Pere, Santa Catalina i la Ribera"/>
                        </a:rPr>
                        <a:t> Pere, Santa Catalina </a:t>
                      </a:r>
                      <a:r>
                        <a:rPr lang="en-US" sz="800" u="none" dirty="0" err="1">
                          <a:solidFill>
                            <a:srgbClr val="0B0080"/>
                          </a:solidFill>
                          <a:effectLst/>
                          <a:latin typeface="Cambria" pitchFamily="18" charset="0"/>
                          <a:ea typeface="Cambria" pitchFamily="18" charset="0"/>
                          <a:cs typeface="Times New Roman"/>
                          <a:hlinkClick r:id="rId6" tooltip="Sant Pere, Santa Catalina i la Ribera"/>
                        </a:rPr>
                        <a:t>i</a:t>
                      </a:r>
                      <a:r>
                        <a:rPr lang="en-US" sz="800" u="none" dirty="0">
                          <a:solidFill>
                            <a:srgbClr val="0B0080"/>
                          </a:solidFill>
                          <a:effectLst/>
                          <a:latin typeface="Cambria" pitchFamily="18" charset="0"/>
                          <a:ea typeface="Cambria" pitchFamily="18" charset="0"/>
                          <a:cs typeface="Times New Roman"/>
                          <a:hlinkClick r:id="rId6" tooltip="Sant Pere, Santa Catalina i la Ribera"/>
                        </a:rPr>
                        <a:t> la Ribera</a:t>
                      </a:r>
                      <a:endParaRPr lang="en-US" sz="800" u="none" dirty="0">
                        <a:effectLst/>
                        <a:latin typeface="Cambria" pitchFamily="18" charset="0"/>
                        <a:ea typeface="Cambria" pitchFamily="18" charset="0"/>
                        <a:cs typeface="Times New Roman"/>
                      </a:endParaRPr>
                    </a:p>
                  </a:txBody>
                  <a:tcPr marL="10463" marR="10463" marT="10463" marB="10463" anchor="ctr">
                    <a:lnL w="12700" cap="flat" cmpd="sng" algn="ctr">
                      <a:solidFill>
                        <a:srgbClr val="AAAAAA"/>
                      </a:solidFill>
                      <a:prstDash val="solid"/>
                      <a:round/>
                      <a:headEnd type="none" w="med" len="med"/>
                      <a:tailEnd type="none" w="med" len="med"/>
                    </a:lnL>
                    <a:lnR w="12700" cap="flat" cmpd="sng" algn="ctr">
                      <a:solidFill>
                        <a:srgbClr val="AAAAAA"/>
                      </a:solidFill>
                      <a:prstDash val="solid"/>
                      <a:round/>
                      <a:headEnd type="none" w="med" len="med"/>
                      <a:tailEnd type="none" w="med" len="med"/>
                    </a:lnR>
                    <a:lnT w="12700" cap="flat" cmpd="sng" algn="ctr">
                      <a:solidFill>
                        <a:srgbClr val="AAAAAA"/>
                      </a:solidFill>
                      <a:prstDash val="solid"/>
                      <a:round/>
                      <a:headEnd type="none" w="med" len="med"/>
                      <a:tailEnd type="none" w="med" len="med"/>
                    </a:lnT>
                    <a:lnB w="12700" cap="flat" cmpd="sng" algn="ctr">
                      <a:solidFill>
                        <a:srgbClr val="AAAAAA"/>
                      </a:solidFill>
                      <a:prstDash val="solid"/>
                      <a:round/>
                      <a:headEnd type="none" w="med" len="med"/>
                      <a:tailEnd type="none" w="med" len="med"/>
                    </a:lnB>
                    <a:solidFill>
                      <a:srgbClr val="F9F9F9"/>
                    </a:solidFill>
                  </a:tcPr>
                </a:tc>
              </a:tr>
              <a:tr h="384591">
                <a:tc>
                  <a:txBody>
                    <a:bodyPr/>
                    <a:lstStyle/>
                    <a:p>
                      <a:pPr marL="0" marR="0" algn="ctr">
                        <a:lnSpc>
                          <a:spcPct val="115000"/>
                        </a:lnSpc>
                        <a:spcBef>
                          <a:spcPts val="1200"/>
                        </a:spcBef>
                        <a:spcAft>
                          <a:spcPts val="1200"/>
                        </a:spcAft>
                      </a:pPr>
                      <a:r>
                        <a:rPr lang="en-US" sz="1800" dirty="0" smtClean="0">
                          <a:solidFill>
                            <a:srgbClr val="222222"/>
                          </a:solidFill>
                          <a:effectLst/>
                          <a:latin typeface="Times New Roman"/>
                          <a:ea typeface="Times New Roman"/>
                          <a:cs typeface="Times New Roman"/>
                        </a:rPr>
                        <a:t>2</a:t>
                      </a:r>
                      <a:r>
                        <a:rPr lang="ro-RO" sz="1800" dirty="0" smtClean="0">
                          <a:solidFill>
                            <a:srgbClr val="222222"/>
                          </a:solidFill>
                          <a:effectLst/>
                          <a:latin typeface="Times New Roman"/>
                          <a:ea typeface="Times New Roman"/>
                          <a:cs typeface="Times New Roman"/>
                        </a:rPr>
                        <a:t>.</a:t>
                      </a:r>
                      <a:endParaRPr lang="en-US" sz="1800" dirty="0">
                        <a:effectLst/>
                        <a:latin typeface="Calibri"/>
                        <a:ea typeface="Calibri"/>
                        <a:cs typeface="Times New Roman"/>
                      </a:endParaRPr>
                    </a:p>
                  </a:txBody>
                  <a:tcPr marL="10463" marR="10463" marT="10463" marB="10463" anchor="ctr">
                    <a:lnL w="12700" cap="flat" cmpd="sng" algn="ctr">
                      <a:solidFill>
                        <a:srgbClr val="AAAAAA"/>
                      </a:solidFill>
                      <a:prstDash val="solid"/>
                      <a:round/>
                      <a:headEnd type="none" w="med" len="med"/>
                      <a:tailEnd type="none" w="med" len="med"/>
                    </a:lnL>
                    <a:lnR w="12700" cap="flat" cmpd="sng" algn="ctr">
                      <a:solidFill>
                        <a:srgbClr val="AAAAAA"/>
                      </a:solidFill>
                      <a:prstDash val="solid"/>
                      <a:round/>
                      <a:headEnd type="none" w="med" len="med"/>
                      <a:tailEnd type="none" w="med" len="med"/>
                    </a:lnR>
                    <a:lnT w="12700" cap="flat" cmpd="sng" algn="ctr">
                      <a:solidFill>
                        <a:srgbClr val="AAAAAA"/>
                      </a:solidFill>
                      <a:prstDash val="solid"/>
                      <a:round/>
                      <a:headEnd type="none" w="med" len="med"/>
                      <a:tailEnd type="none" w="med" len="med"/>
                    </a:lnT>
                    <a:lnB w="12700" cap="flat" cmpd="sng" algn="ctr">
                      <a:solidFill>
                        <a:srgbClr val="AAAAAA"/>
                      </a:solidFill>
                      <a:prstDash val="solid"/>
                      <a:round/>
                      <a:headEnd type="none" w="med" len="med"/>
                      <a:tailEnd type="none" w="med" len="med"/>
                    </a:lnB>
                    <a:solidFill>
                      <a:srgbClr val="F9F9F9"/>
                    </a:solidFill>
                  </a:tcPr>
                </a:tc>
                <a:tc>
                  <a:txBody>
                    <a:bodyPr/>
                    <a:lstStyle/>
                    <a:p>
                      <a:pPr marL="0" marR="0">
                        <a:lnSpc>
                          <a:spcPct val="115000"/>
                        </a:lnSpc>
                        <a:spcBef>
                          <a:spcPts val="1200"/>
                        </a:spcBef>
                        <a:spcAft>
                          <a:spcPts val="1200"/>
                        </a:spcAft>
                      </a:pPr>
                      <a:r>
                        <a:rPr lang="en-US" sz="1800" dirty="0" err="1">
                          <a:solidFill>
                            <a:srgbClr val="222222"/>
                          </a:solidFill>
                          <a:effectLst/>
                          <a:latin typeface="Times New Roman"/>
                          <a:ea typeface="Times New Roman"/>
                          <a:cs typeface="Times New Roman"/>
                        </a:rPr>
                        <a:t>Eixample</a:t>
                      </a:r>
                      <a:endParaRPr lang="en-US" sz="1800" dirty="0">
                        <a:effectLst/>
                        <a:latin typeface="Calibri"/>
                        <a:ea typeface="Calibri"/>
                        <a:cs typeface="Times New Roman"/>
                      </a:endParaRPr>
                    </a:p>
                  </a:txBody>
                  <a:tcPr marL="10463" marR="10463" marT="10463" marB="10463" anchor="ctr">
                    <a:lnL w="12700" cap="flat" cmpd="sng" algn="ctr">
                      <a:solidFill>
                        <a:srgbClr val="AAAAAA"/>
                      </a:solidFill>
                      <a:prstDash val="solid"/>
                      <a:round/>
                      <a:headEnd type="none" w="med" len="med"/>
                      <a:tailEnd type="none" w="med" len="med"/>
                    </a:lnL>
                    <a:lnR w="12700" cap="flat" cmpd="sng" algn="ctr">
                      <a:solidFill>
                        <a:srgbClr val="AAAAAA"/>
                      </a:solidFill>
                      <a:prstDash val="solid"/>
                      <a:round/>
                      <a:headEnd type="none" w="med" len="med"/>
                      <a:tailEnd type="none" w="med" len="med"/>
                    </a:lnR>
                    <a:lnT w="12700" cap="flat" cmpd="sng" algn="ctr">
                      <a:solidFill>
                        <a:srgbClr val="AAAAAA"/>
                      </a:solidFill>
                      <a:prstDash val="solid"/>
                      <a:round/>
                      <a:headEnd type="none" w="med" len="med"/>
                      <a:tailEnd type="none" w="med" len="med"/>
                    </a:lnT>
                    <a:lnB w="12700" cap="flat" cmpd="sng" algn="ctr">
                      <a:solidFill>
                        <a:srgbClr val="AAAAAA"/>
                      </a:solidFill>
                      <a:prstDash val="solid"/>
                      <a:round/>
                      <a:headEnd type="none" w="med" len="med"/>
                      <a:tailEnd type="none" w="med" len="med"/>
                    </a:lnB>
                    <a:solidFill>
                      <a:srgbClr val="F9F9F9"/>
                    </a:solidFill>
                  </a:tcPr>
                </a:tc>
                <a:tc>
                  <a:txBody>
                    <a:bodyPr/>
                    <a:lstStyle/>
                    <a:p>
                      <a:pPr marL="0" marR="0" algn="ctr">
                        <a:lnSpc>
                          <a:spcPct val="115000"/>
                        </a:lnSpc>
                        <a:spcBef>
                          <a:spcPts val="1200"/>
                        </a:spcBef>
                        <a:spcAft>
                          <a:spcPts val="1200"/>
                        </a:spcAft>
                      </a:pPr>
                      <a:r>
                        <a:rPr lang="en-US" sz="800" dirty="0">
                          <a:solidFill>
                            <a:srgbClr val="222222"/>
                          </a:solidFill>
                          <a:effectLst/>
                          <a:latin typeface="Times New Roman"/>
                          <a:ea typeface="Times New Roman"/>
                          <a:cs typeface="Times New Roman"/>
                        </a:rPr>
                        <a:t>7,46</a:t>
                      </a:r>
                      <a:endParaRPr lang="en-US" sz="800" dirty="0">
                        <a:effectLst/>
                        <a:latin typeface="Calibri"/>
                        <a:ea typeface="Calibri"/>
                        <a:cs typeface="Times New Roman"/>
                      </a:endParaRPr>
                    </a:p>
                  </a:txBody>
                  <a:tcPr marL="10463" marR="10463" marT="10463" marB="10463" anchor="ctr">
                    <a:lnL w="12700" cap="flat" cmpd="sng" algn="ctr">
                      <a:solidFill>
                        <a:srgbClr val="AAAAAA"/>
                      </a:solidFill>
                      <a:prstDash val="solid"/>
                      <a:round/>
                      <a:headEnd type="none" w="med" len="med"/>
                      <a:tailEnd type="none" w="med" len="med"/>
                    </a:lnL>
                    <a:lnR w="12700" cap="flat" cmpd="sng" algn="ctr">
                      <a:solidFill>
                        <a:srgbClr val="AAAAAA"/>
                      </a:solidFill>
                      <a:prstDash val="solid"/>
                      <a:round/>
                      <a:headEnd type="none" w="med" len="med"/>
                      <a:tailEnd type="none" w="med" len="med"/>
                    </a:lnR>
                    <a:lnT w="12700" cap="flat" cmpd="sng" algn="ctr">
                      <a:solidFill>
                        <a:srgbClr val="AAAAAA"/>
                      </a:solidFill>
                      <a:prstDash val="solid"/>
                      <a:round/>
                      <a:headEnd type="none" w="med" len="med"/>
                      <a:tailEnd type="none" w="med" len="med"/>
                    </a:lnT>
                    <a:lnB w="12700" cap="flat" cmpd="sng" algn="ctr">
                      <a:solidFill>
                        <a:srgbClr val="AAAAAA"/>
                      </a:solidFill>
                      <a:prstDash val="solid"/>
                      <a:round/>
                      <a:headEnd type="none" w="med" len="med"/>
                      <a:tailEnd type="none" w="med" len="med"/>
                    </a:lnB>
                    <a:solidFill>
                      <a:srgbClr val="F9F9F9"/>
                    </a:solidFill>
                  </a:tcPr>
                </a:tc>
                <a:tc>
                  <a:txBody>
                    <a:bodyPr/>
                    <a:lstStyle/>
                    <a:p>
                      <a:pPr marL="0" marR="0" algn="ctr">
                        <a:lnSpc>
                          <a:spcPct val="115000"/>
                        </a:lnSpc>
                        <a:spcBef>
                          <a:spcPts val="1200"/>
                        </a:spcBef>
                        <a:spcAft>
                          <a:spcPts val="1200"/>
                        </a:spcAft>
                      </a:pPr>
                      <a:r>
                        <a:rPr lang="en-US" sz="800" dirty="0">
                          <a:solidFill>
                            <a:srgbClr val="222222"/>
                          </a:solidFill>
                          <a:effectLst/>
                          <a:latin typeface="Times New Roman"/>
                          <a:ea typeface="Times New Roman"/>
                          <a:cs typeface="Times New Roman"/>
                        </a:rPr>
                        <a:t>262.485</a:t>
                      </a:r>
                      <a:endParaRPr lang="en-US" sz="800" dirty="0">
                        <a:effectLst/>
                        <a:latin typeface="Calibri"/>
                        <a:ea typeface="Calibri"/>
                        <a:cs typeface="Times New Roman"/>
                      </a:endParaRPr>
                    </a:p>
                  </a:txBody>
                  <a:tcPr marL="10463" marR="10463" marT="10463" marB="10463" anchor="ctr">
                    <a:lnL w="12700" cap="flat" cmpd="sng" algn="ctr">
                      <a:solidFill>
                        <a:srgbClr val="AAAAAA"/>
                      </a:solidFill>
                      <a:prstDash val="solid"/>
                      <a:round/>
                      <a:headEnd type="none" w="med" len="med"/>
                      <a:tailEnd type="none" w="med" len="med"/>
                    </a:lnL>
                    <a:lnR w="12700" cap="flat" cmpd="sng" algn="ctr">
                      <a:solidFill>
                        <a:srgbClr val="AAAAAA"/>
                      </a:solidFill>
                      <a:prstDash val="solid"/>
                      <a:round/>
                      <a:headEnd type="none" w="med" len="med"/>
                      <a:tailEnd type="none" w="med" len="med"/>
                    </a:lnR>
                    <a:lnT w="12700" cap="flat" cmpd="sng" algn="ctr">
                      <a:solidFill>
                        <a:srgbClr val="AAAAAA"/>
                      </a:solidFill>
                      <a:prstDash val="solid"/>
                      <a:round/>
                      <a:headEnd type="none" w="med" len="med"/>
                      <a:tailEnd type="none" w="med" len="med"/>
                    </a:lnT>
                    <a:lnB w="12700" cap="flat" cmpd="sng" algn="ctr">
                      <a:solidFill>
                        <a:srgbClr val="AAAAAA"/>
                      </a:solidFill>
                      <a:prstDash val="solid"/>
                      <a:round/>
                      <a:headEnd type="none" w="med" len="med"/>
                      <a:tailEnd type="none" w="med" len="med"/>
                    </a:lnB>
                    <a:solidFill>
                      <a:srgbClr val="F9F9F9"/>
                    </a:solidFill>
                  </a:tcPr>
                </a:tc>
                <a:tc>
                  <a:txBody>
                    <a:bodyPr/>
                    <a:lstStyle/>
                    <a:p>
                      <a:pPr marL="0" marR="0" algn="ctr">
                        <a:lnSpc>
                          <a:spcPct val="115000"/>
                        </a:lnSpc>
                        <a:spcBef>
                          <a:spcPts val="1200"/>
                        </a:spcBef>
                        <a:spcAft>
                          <a:spcPts val="1200"/>
                        </a:spcAft>
                      </a:pPr>
                      <a:r>
                        <a:rPr lang="en-US" sz="800">
                          <a:solidFill>
                            <a:srgbClr val="222222"/>
                          </a:solidFill>
                          <a:effectLst/>
                          <a:latin typeface="Times New Roman"/>
                          <a:ea typeface="Times New Roman"/>
                          <a:cs typeface="Times New Roman"/>
                        </a:rPr>
                        <a:t>35.586</a:t>
                      </a:r>
                      <a:endParaRPr lang="en-US" sz="800">
                        <a:effectLst/>
                        <a:latin typeface="Calibri"/>
                        <a:ea typeface="Calibri"/>
                        <a:cs typeface="Times New Roman"/>
                      </a:endParaRPr>
                    </a:p>
                  </a:txBody>
                  <a:tcPr marL="10463" marR="10463" marT="10463" marB="10463" anchor="ctr">
                    <a:lnL w="12700" cap="flat" cmpd="sng" algn="ctr">
                      <a:solidFill>
                        <a:srgbClr val="AAAAAA"/>
                      </a:solidFill>
                      <a:prstDash val="solid"/>
                      <a:round/>
                      <a:headEnd type="none" w="med" len="med"/>
                      <a:tailEnd type="none" w="med" len="med"/>
                    </a:lnL>
                    <a:lnR w="12700" cap="flat" cmpd="sng" algn="ctr">
                      <a:solidFill>
                        <a:srgbClr val="AAAAAA"/>
                      </a:solidFill>
                      <a:prstDash val="solid"/>
                      <a:round/>
                      <a:headEnd type="none" w="med" len="med"/>
                      <a:tailEnd type="none" w="med" len="med"/>
                    </a:lnR>
                    <a:lnT w="12700" cap="flat" cmpd="sng" algn="ctr">
                      <a:solidFill>
                        <a:srgbClr val="AAAAAA"/>
                      </a:solidFill>
                      <a:prstDash val="solid"/>
                      <a:round/>
                      <a:headEnd type="none" w="med" len="med"/>
                      <a:tailEnd type="none" w="med" len="med"/>
                    </a:lnT>
                    <a:lnB w="12700" cap="flat" cmpd="sng" algn="ctr">
                      <a:solidFill>
                        <a:srgbClr val="AAAAAA"/>
                      </a:solidFill>
                      <a:prstDash val="solid"/>
                      <a:round/>
                      <a:headEnd type="none" w="med" len="med"/>
                      <a:tailEnd type="none" w="med" len="med"/>
                    </a:lnB>
                    <a:solidFill>
                      <a:srgbClr val="F9F9F9"/>
                    </a:solidFill>
                  </a:tcPr>
                </a:tc>
                <a:tc>
                  <a:txBody>
                    <a:bodyPr/>
                    <a:lstStyle/>
                    <a:p>
                      <a:pPr marL="0" marR="0">
                        <a:lnSpc>
                          <a:spcPct val="115000"/>
                        </a:lnSpc>
                        <a:spcBef>
                          <a:spcPts val="1200"/>
                        </a:spcBef>
                        <a:spcAft>
                          <a:spcPts val="1200"/>
                        </a:spcAft>
                      </a:pPr>
                      <a:r>
                        <a:rPr lang="en-US" sz="800" u="none" dirty="0" err="1">
                          <a:solidFill>
                            <a:srgbClr val="0B0080"/>
                          </a:solidFill>
                          <a:effectLst/>
                          <a:latin typeface="Cambria" pitchFamily="18" charset="0"/>
                          <a:ea typeface="Cambria" pitchFamily="18" charset="0"/>
                          <a:cs typeface="Times New Roman"/>
                          <a:hlinkClick r:id="rId7" tooltip="Esquerra de l'Eixample"/>
                        </a:rPr>
                        <a:t>Esquerra</a:t>
                      </a:r>
                      <a:r>
                        <a:rPr lang="en-US" sz="800" u="none" dirty="0">
                          <a:solidFill>
                            <a:srgbClr val="0B0080"/>
                          </a:solidFill>
                          <a:effectLst/>
                          <a:latin typeface="Cambria" pitchFamily="18" charset="0"/>
                          <a:ea typeface="Cambria" pitchFamily="18" charset="0"/>
                          <a:cs typeface="Times New Roman"/>
                          <a:hlinkClick r:id="rId7" tooltip="Esquerra de l'Eixample"/>
                        </a:rPr>
                        <a:t> de </a:t>
                      </a:r>
                      <a:r>
                        <a:rPr lang="en-US" sz="800" u="none" dirty="0" err="1">
                          <a:solidFill>
                            <a:srgbClr val="0B0080"/>
                          </a:solidFill>
                          <a:effectLst/>
                          <a:latin typeface="Cambria" pitchFamily="18" charset="0"/>
                          <a:ea typeface="Cambria" pitchFamily="18" charset="0"/>
                          <a:cs typeface="Times New Roman"/>
                          <a:hlinkClick r:id="rId7" tooltip="Esquerra de l'Eixample"/>
                        </a:rPr>
                        <a:t>l'Eixample</a:t>
                      </a:r>
                      <a:r>
                        <a:rPr lang="en-US" sz="800" u="none" dirty="0">
                          <a:solidFill>
                            <a:srgbClr val="222222"/>
                          </a:solidFill>
                          <a:effectLst/>
                          <a:latin typeface="Cambria" pitchFamily="18" charset="0"/>
                          <a:ea typeface="Cambria" pitchFamily="18" charset="0"/>
                          <a:cs typeface="Times New Roman"/>
                        </a:rPr>
                        <a:t> · </a:t>
                      </a:r>
                      <a:r>
                        <a:rPr lang="en-US" sz="800" u="none" dirty="0" err="1">
                          <a:solidFill>
                            <a:srgbClr val="0B0080"/>
                          </a:solidFill>
                          <a:effectLst/>
                          <a:latin typeface="Cambria" pitchFamily="18" charset="0"/>
                          <a:ea typeface="Cambria" pitchFamily="18" charset="0"/>
                          <a:cs typeface="Times New Roman"/>
                          <a:hlinkClick r:id="rId8" tooltip="Dreta de l'Eixample"/>
                        </a:rPr>
                        <a:t>Dreta</a:t>
                      </a:r>
                      <a:r>
                        <a:rPr lang="en-US" sz="800" u="none" dirty="0">
                          <a:solidFill>
                            <a:srgbClr val="0B0080"/>
                          </a:solidFill>
                          <a:effectLst/>
                          <a:latin typeface="Cambria" pitchFamily="18" charset="0"/>
                          <a:ea typeface="Cambria" pitchFamily="18" charset="0"/>
                          <a:cs typeface="Times New Roman"/>
                          <a:hlinkClick r:id="rId8" tooltip="Dreta de l'Eixample"/>
                        </a:rPr>
                        <a:t> de </a:t>
                      </a:r>
                      <a:r>
                        <a:rPr lang="en-US" sz="800" u="none" dirty="0" err="1">
                          <a:solidFill>
                            <a:srgbClr val="0B0080"/>
                          </a:solidFill>
                          <a:effectLst/>
                          <a:latin typeface="Cambria" pitchFamily="18" charset="0"/>
                          <a:ea typeface="Cambria" pitchFamily="18" charset="0"/>
                          <a:cs typeface="Times New Roman"/>
                          <a:hlinkClick r:id="rId8" tooltip="Dreta de l'Eixample"/>
                        </a:rPr>
                        <a:t>l'Eixample</a:t>
                      </a:r>
                      <a:r>
                        <a:rPr lang="en-US" sz="800" u="none" dirty="0">
                          <a:solidFill>
                            <a:srgbClr val="222222"/>
                          </a:solidFill>
                          <a:effectLst/>
                          <a:latin typeface="Cambria" pitchFamily="18" charset="0"/>
                          <a:ea typeface="Cambria" pitchFamily="18" charset="0"/>
                          <a:cs typeface="Times New Roman"/>
                        </a:rPr>
                        <a:t> · </a:t>
                      </a:r>
                      <a:r>
                        <a:rPr lang="en-US" sz="800" u="none" dirty="0" err="1">
                          <a:solidFill>
                            <a:srgbClr val="0B0080"/>
                          </a:solidFill>
                          <a:effectLst/>
                          <a:latin typeface="Cambria" pitchFamily="18" charset="0"/>
                          <a:ea typeface="Cambria" pitchFamily="18" charset="0"/>
                          <a:cs typeface="Times New Roman"/>
                          <a:hlinkClick r:id="rId9" tooltip="Barri de Sant Antoni"/>
                        </a:rPr>
                        <a:t>Barri</a:t>
                      </a:r>
                      <a:r>
                        <a:rPr lang="en-US" sz="800" u="none" dirty="0">
                          <a:solidFill>
                            <a:srgbClr val="0B0080"/>
                          </a:solidFill>
                          <a:effectLst/>
                          <a:latin typeface="Cambria" pitchFamily="18" charset="0"/>
                          <a:ea typeface="Cambria" pitchFamily="18" charset="0"/>
                          <a:cs typeface="Times New Roman"/>
                          <a:hlinkClick r:id="rId9" tooltip="Barri de Sant Antoni"/>
                        </a:rPr>
                        <a:t> de </a:t>
                      </a:r>
                      <a:r>
                        <a:rPr lang="en-US" sz="800" u="none" dirty="0" err="1">
                          <a:solidFill>
                            <a:srgbClr val="0B0080"/>
                          </a:solidFill>
                          <a:effectLst/>
                          <a:latin typeface="Cambria" pitchFamily="18" charset="0"/>
                          <a:ea typeface="Cambria" pitchFamily="18" charset="0"/>
                          <a:cs typeface="Times New Roman"/>
                          <a:hlinkClick r:id="rId9" tooltip="Barri de Sant Antoni"/>
                        </a:rPr>
                        <a:t>Sant</a:t>
                      </a:r>
                      <a:r>
                        <a:rPr lang="en-US" sz="800" u="none" dirty="0">
                          <a:solidFill>
                            <a:srgbClr val="0B0080"/>
                          </a:solidFill>
                          <a:effectLst/>
                          <a:latin typeface="Cambria" pitchFamily="18" charset="0"/>
                          <a:ea typeface="Cambria" pitchFamily="18" charset="0"/>
                          <a:cs typeface="Times New Roman"/>
                          <a:hlinkClick r:id="rId9" tooltip="Barri de Sant Antoni"/>
                        </a:rPr>
                        <a:t> </a:t>
                      </a:r>
                      <a:r>
                        <a:rPr lang="en-US" sz="800" u="none" dirty="0" err="1">
                          <a:solidFill>
                            <a:srgbClr val="0B0080"/>
                          </a:solidFill>
                          <a:effectLst/>
                          <a:latin typeface="Cambria" pitchFamily="18" charset="0"/>
                          <a:ea typeface="Cambria" pitchFamily="18" charset="0"/>
                          <a:cs typeface="Times New Roman"/>
                          <a:hlinkClick r:id="rId9" tooltip="Barri de Sant Antoni"/>
                        </a:rPr>
                        <a:t>Antoni</a:t>
                      </a:r>
                      <a:r>
                        <a:rPr lang="en-US" sz="800" u="none" dirty="0">
                          <a:solidFill>
                            <a:srgbClr val="222222"/>
                          </a:solidFill>
                          <a:effectLst/>
                          <a:latin typeface="Cambria" pitchFamily="18" charset="0"/>
                          <a:ea typeface="Cambria" pitchFamily="18" charset="0"/>
                          <a:cs typeface="Times New Roman"/>
                        </a:rPr>
                        <a:t> · </a:t>
                      </a:r>
                      <a:r>
                        <a:rPr lang="en-US" sz="800" u="none" dirty="0">
                          <a:solidFill>
                            <a:srgbClr val="0B0080"/>
                          </a:solidFill>
                          <a:effectLst/>
                          <a:latin typeface="Cambria" pitchFamily="18" charset="0"/>
                          <a:ea typeface="Cambria" pitchFamily="18" charset="0"/>
                          <a:cs typeface="Times New Roman"/>
                          <a:hlinkClick r:id="rId10" tooltip="Fort Pienc"/>
                        </a:rPr>
                        <a:t>Fort </a:t>
                      </a:r>
                      <a:r>
                        <a:rPr lang="en-US" sz="800" u="none" dirty="0" err="1">
                          <a:solidFill>
                            <a:srgbClr val="0B0080"/>
                          </a:solidFill>
                          <a:effectLst/>
                          <a:latin typeface="Cambria" pitchFamily="18" charset="0"/>
                          <a:ea typeface="Cambria" pitchFamily="18" charset="0"/>
                          <a:cs typeface="Times New Roman"/>
                          <a:hlinkClick r:id="rId10" tooltip="Fort Pienc"/>
                        </a:rPr>
                        <a:t>Pienc</a:t>
                      </a:r>
                      <a:r>
                        <a:rPr lang="en-US" sz="800" u="none" dirty="0">
                          <a:solidFill>
                            <a:srgbClr val="222222"/>
                          </a:solidFill>
                          <a:effectLst/>
                          <a:latin typeface="Cambria" pitchFamily="18" charset="0"/>
                          <a:ea typeface="Cambria" pitchFamily="18" charset="0"/>
                          <a:cs typeface="Times New Roman"/>
                        </a:rPr>
                        <a:t> · </a:t>
                      </a:r>
                      <a:r>
                        <a:rPr lang="en-US" sz="800" u="none" dirty="0" err="1">
                          <a:solidFill>
                            <a:srgbClr val="0B0080"/>
                          </a:solidFill>
                          <a:effectLst/>
                          <a:latin typeface="Cambria" pitchFamily="18" charset="0"/>
                          <a:ea typeface="Cambria" pitchFamily="18" charset="0"/>
                          <a:cs typeface="Times New Roman"/>
                          <a:hlinkClick r:id="rId11" tooltip="Sagrada Familia (cartier)"/>
                        </a:rPr>
                        <a:t>Sagrada</a:t>
                      </a:r>
                      <a:r>
                        <a:rPr lang="en-US" sz="800" u="none" dirty="0">
                          <a:solidFill>
                            <a:srgbClr val="0B0080"/>
                          </a:solidFill>
                          <a:effectLst/>
                          <a:latin typeface="Cambria" pitchFamily="18" charset="0"/>
                          <a:ea typeface="Cambria" pitchFamily="18" charset="0"/>
                          <a:cs typeface="Times New Roman"/>
                          <a:hlinkClick r:id="rId11" tooltip="Sagrada Familia (cartier)"/>
                        </a:rPr>
                        <a:t> </a:t>
                      </a:r>
                      <a:r>
                        <a:rPr lang="en-US" sz="800" u="none" dirty="0" err="1">
                          <a:solidFill>
                            <a:srgbClr val="0B0080"/>
                          </a:solidFill>
                          <a:effectLst/>
                          <a:latin typeface="Cambria" pitchFamily="18" charset="0"/>
                          <a:ea typeface="Cambria" pitchFamily="18" charset="0"/>
                          <a:cs typeface="Times New Roman"/>
                          <a:hlinkClick r:id="rId11" tooltip="Sagrada Familia (cartier)"/>
                        </a:rPr>
                        <a:t>Familia</a:t>
                      </a:r>
                      <a:endParaRPr lang="en-US" sz="800" u="none" dirty="0">
                        <a:effectLst/>
                        <a:latin typeface="Cambria" pitchFamily="18" charset="0"/>
                        <a:ea typeface="Cambria" pitchFamily="18" charset="0"/>
                        <a:cs typeface="Times New Roman"/>
                      </a:endParaRPr>
                    </a:p>
                  </a:txBody>
                  <a:tcPr marL="10463" marR="10463" marT="10463" marB="10463" anchor="ctr">
                    <a:lnL w="12700" cap="flat" cmpd="sng" algn="ctr">
                      <a:solidFill>
                        <a:srgbClr val="AAAAAA"/>
                      </a:solidFill>
                      <a:prstDash val="solid"/>
                      <a:round/>
                      <a:headEnd type="none" w="med" len="med"/>
                      <a:tailEnd type="none" w="med" len="med"/>
                    </a:lnL>
                    <a:lnR w="12700" cap="flat" cmpd="sng" algn="ctr">
                      <a:solidFill>
                        <a:srgbClr val="AAAAAA"/>
                      </a:solidFill>
                      <a:prstDash val="solid"/>
                      <a:round/>
                      <a:headEnd type="none" w="med" len="med"/>
                      <a:tailEnd type="none" w="med" len="med"/>
                    </a:lnR>
                    <a:lnT w="12700" cap="flat" cmpd="sng" algn="ctr">
                      <a:solidFill>
                        <a:srgbClr val="AAAAAA"/>
                      </a:solidFill>
                      <a:prstDash val="solid"/>
                      <a:round/>
                      <a:headEnd type="none" w="med" len="med"/>
                      <a:tailEnd type="none" w="med" len="med"/>
                    </a:lnT>
                    <a:lnB w="12700" cap="flat" cmpd="sng" algn="ctr">
                      <a:solidFill>
                        <a:srgbClr val="AAAAAA"/>
                      </a:solidFill>
                      <a:prstDash val="solid"/>
                      <a:round/>
                      <a:headEnd type="none" w="med" len="med"/>
                      <a:tailEnd type="none" w="med" len="med"/>
                    </a:lnB>
                    <a:solidFill>
                      <a:srgbClr val="F9F9F9"/>
                    </a:solidFill>
                  </a:tcPr>
                </a:tc>
              </a:tr>
              <a:tr h="445652">
                <a:tc>
                  <a:txBody>
                    <a:bodyPr/>
                    <a:lstStyle/>
                    <a:p>
                      <a:pPr marL="0" marR="0" algn="ctr">
                        <a:lnSpc>
                          <a:spcPct val="115000"/>
                        </a:lnSpc>
                        <a:spcBef>
                          <a:spcPts val="1200"/>
                        </a:spcBef>
                        <a:spcAft>
                          <a:spcPts val="1200"/>
                        </a:spcAft>
                      </a:pPr>
                      <a:r>
                        <a:rPr lang="en-US" sz="1800" dirty="0" smtClean="0">
                          <a:solidFill>
                            <a:srgbClr val="222222"/>
                          </a:solidFill>
                          <a:effectLst/>
                          <a:latin typeface="Times New Roman"/>
                          <a:ea typeface="Times New Roman"/>
                          <a:cs typeface="Times New Roman"/>
                        </a:rPr>
                        <a:t>3</a:t>
                      </a:r>
                      <a:r>
                        <a:rPr lang="ro-RO" sz="1800" dirty="0" smtClean="0">
                          <a:solidFill>
                            <a:srgbClr val="222222"/>
                          </a:solidFill>
                          <a:effectLst/>
                          <a:latin typeface="Times New Roman"/>
                          <a:ea typeface="Times New Roman"/>
                          <a:cs typeface="Times New Roman"/>
                        </a:rPr>
                        <a:t>.</a:t>
                      </a:r>
                      <a:endParaRPr lang="en-US" sz="1800" dirty="0">
                        <a:effectLst/>
                        <a:latin typeface="Calibri"/>
                        <a:ea typeface="Calibri"/>
                        <a:cs typeface="Times New Roman"/>
                      </a:endParaRPr>
                    </a:p>
                  </a:txBody>
                  <a:tcPr marL="10463" marR="10463" marT="10463" marB="10463" anchor="ctr">
                    <a:lnL w="12700" cap="flat" cmpd="sng" algn="ctr">
                      <a:solidFill>
                        <a:srgbClr val="AAAAAA"/>
                      </a:solidFill>
                      <a:prstDash val="solid"/>
                      <a:round/>
                      <a:headEnd type="none" w="med" len="med"/>
                      <a:tailEnd type="none" w="med" len="med"/>
                    </a:lnL>
                    <a:lnR w="12700" cap="flat" cmpd="sng" algn="ctr">
                      <a:solidFill>
                        <a:srgbClr val="AAAAAA"/>
                      </a:solidFill>
                      <a:prstDash val="solid"/>
                      <a:round/>
                      <a:headEnd type="none" w="med" len="med"/>
                      <a:tailEnd type="none" w="med" len="med"/>
                    </a:lnR>
                    <a:lnT w="12700" cap="flat" cmpd="sng" algn="ctr">
                      <a:solidFill>
                        <a:srgbClr val="AAAAAA"/>
                      </a:solidFill>
                      <a:prstDash val="solid"/>
                      <a:round/>
                      <a:headEnd type="none" w="med" len="med"/>
                      <a:tailEnd type="none" w="med" len="med"/>
                    </a:lnT>
                    <a:lnB w="12700" cap="flat" cmpd="sng" algn="ctr">
                      <a:solidFill>
                        <a:srgbClr val="AAAAAA"/>
                      </a:solidFill>
                      <a:prstDash val="solid"/>
                      <a:round/>
                      <a:headEnd type="none" w="med" len="med"/>
                      <a:tailEnd type="none" w="med" len="med"/>
                    </a:lnB>
                    <a:solidFill>
                      <a:srgbClr val="F9F9F9"/>
                    </a:solidFill>
                  </a:tcPr>
                </a:tc>
                <a:tc>
                  <a:txBody>
                    <a:bodyPr/>
                    <a:lstStyle/>
                    <a:p>
                      <a:pPr marL="0" marR="0">
                        <a:lnSpc>
                          <a:spcPct val="115000"/>
                        </a:lnSpc>
                        <a:spcBef>
                          <a:spcPts val="1200"/>
                        </a:spcBef>
                        <a:spcAft>
                          <a:spcPts val="1200"/>
                        </a:spcAft>
                      </a:pPr>
                      <a:r>
                        <a:rPr lang="en-US" sz="1800" dirty="0" err="1">
                          <a:solidFill>
                            <a:srgbClr val="222222"/>
                          </a:solidFill>
                          <a:effectLst/>
                          <a:latin typeface="Times New Roman"/>
                          <a:ea typeface="Times New Roman"/>
                          <a:cs typeface="Times New Roman"/>
                        </a:rPr>
                        <a:t>Sants-Montjuïc</a:t>
                      </a:r>
                      <a:endParaRPr lang="en-US" sz="1800" dirty="0">
                        <a:effectLst/>
                        <a:latin typeface="Calibri"/>
                        <a:ea typeface="Calibri"/>
                        <a:cs typeface="Times New Roman"/>
                      </a:endParaRPr>
                    </a:p>
                  </a:txBody>
                  <a:tcPr marL="10463" marR="10463" marT="10463" marB="10463" anchor="ctr">
                    <a:lnL w="12700" cap="flat" cmpd="sng" algn="ctr">
                      <a:solidFill>
                        <a:srgbClr val="AAAAAA"/>
                      </a:solidFill>
                      <a:prstDash val="solid"/>
                      <a:round/>
                      <a:headEnd type="none" w="med" len="med"/>
                      <a:tailEnd type="none" w="med" len="med"/>
                    </a:lnL>
                    <a:lnR w="12700" cap="flat" cmpd="sng" algn="ctr">
                      <a:solidFill>
                        <a:srgbClr val="AAAAAA"/>
                      </a:solidFill>
                      <a:prstDash val="solid"/>
                      <a:round/>
                      <a:headEnd type="none" w="med" len="med"/>
                      <a:tailEnd type="none" w="med" len="med"/>
                    </a:lnR>
                    <a:lnT w="12700" cap="flat" cmpd="sng" algn="ctr">
                      <a:solidFill>
                        <a:srgbClr val="AAAAAA"/>
                      </a:solidFill>
                      <a:prstDash val="solid"/>
                      <a:round/>
                      <a:headEnd type="none" w="med" len="med"/>
                      <a:tailEnd type="none" w="med" len="med"/>
                    </a:lnT>
                    <a:lnB w="12700" cap="flat" cmpd="sng" algn="ctr">
                      <a:solidFill>
                        <a:srgbClr val="AAAAAA"/>
                      </a:solidFill>
                      <a:prstDash val="solid"/>
                      <a:round/>
                      <a:headEnd type="none" w="med" len="med"/>
                      <a:tailEnd type="none" w="med" len="med"/>
                    </a:lnB>
                    <a:solidFill>
                      <a:srgbClr val="F9F9F9"/>
                    </a:solidFill>
                  </a:tcPr>
                </a:tc>
                <a:tc>
                  <a:txBody>
                    <a:bodyPr/>
                    <a:lstStyle/>
                    <a:p>
                      <a:pPr marL="0" marR="0" algn="ctr">
                        <a:lnSpc>
                          <a:spcPct val="115000"/>
                        </a:lnSpc>
                        <a:spcBef>
                          <a:spcPts val="1200"/>
                        </a:spcBef>
                        <a:spcAft>
                          <a:spcPts val="1200"/>
                        </a:spcAft>
                      </a:pPr>
                      <a:r>
                        <a:rPr lang="en-US" sz="800" dirty="0">
                          <a:solidFill>
                            <a:srgbClr val="222222"/>
                          </a:solidFill>
                          <a:effectLst/>
                          <a:latin typeface="Times New Roman"/>
                          <a:ea typeface="Times New Roman"/>
                          <a:cs typeface="Times New Roman"/>
                        </a:rPr>
                        <a:t>21,35</a:t>
                      </a:r>
                      <a:endParaRPr lang="en-US" sz="800" dirty="0">
                        <a:effectLst/>
                        <a:latin typeface="Calibri"/>
                        <a:ea typeface="Calibri"/>
                        <a:cs typeface="Times New Roman"/>
                      </a:endParaRPr>
                    </a:p>
                  </a:txBody>
                  <a:tcPr marL="10463" marR="10463" marT="10463" marB="10463" anchor="ctr">
                    <a:lnL w="12700" cap="flat" cmpd="sng" algn="ctr">
                      <a:solidFill>
                        <a:srgbClr val="AAAAAA"/>
                      </a:solidFill>
                      <a:prstDash val="solid"/>
                      <a:round/>
                      <a:headEnd type="none" w="med" len="med"/>
                      <a:tailEnd type="none" w="med" len="med"/>
                    </a:lnL>
                    <a:lnR w="12700" cap="flat" cmpd="sng" algn="ctr">
                      <a:solidFill>
                        <a:srgbClr val="AAAAAA"/>
                      </a:solidFill>
                      <a:prstDash val="solid"/>
                      <a:round/>
                      <a:headEnd type="none" w="med" len="med"/>
                      <a:tailEnd type="none" w="med" len="med"/>
                    </a:lnR>
                    <a:lnT w="12700" cap="flat" cmpd="sng" algn="ctr">
                      <a:solidFill>
                        <a:srgbClr val="AAAAAA"/>
                      </a:solidFill>
                      <a:prstDash val="solid"/>
                      <a:round/>
                      <a:headEnd type="none" w="med" len="med"/>
                      <a:tailEnd type="none" w="med" len="med"/>
                    </a:lnT>
                    <a:lnB w="12700" cap="flat" cmpd="sng" algn="ctr">
                      <a:solidFill>
                        <a:srgbClr val="AAAAAA"/>
                      </a:solidFill>
                      <a:prstDash val="solid"/>
                      <a:round/>
                      <a:headEnd type="none" w="med" len="med"/>
                      <a:tailEnd type="none" w="med" len="med"/>
                    </a:lnB>
                    <a:solidFill>
                      <a:srgbClr val="F9F9F9"/>
                    </a:solidFill>
                  </a:tcPr>
                </a:tc>
                <a:tc>
                  <a:txBody>
                    <a:bodyPr/>
                    <a:lstStyle/>
                    <a:p>
                      <a:pPr marL="0" marR="0" algn="ctr">
                        <a:lnSpc>
                          <a:spcPct val="115000"/>
                        </a:lnSpc>
                        <a:spcBef>
                          <a:spcPts val="1200"/>
                        </a:spcBef>
                        <a:spcAft>
                          <a:spcPts val="1200"/>
                        </a:spcAft>
                      </a:pPr>
                      <a:r>
                        <a:rPr lang="en-US" sz="800" dirty="0">
                          <a:solidFill>
                            <a:srgbClr val="222222"/>
                          </a:solidFill>
                          <a:effectLst/>
                          <a:latin typeface="Times New Roman"/>
                          <a:ea typeface="Times New Roman"/>
                          <a:cs typeface="Times New Roman"/>
                        </a:rPr>
                        <a:t>177.636</a:t>
                      </a:r>
                      <a:endParaRPr lang="en-US" sz="800" dirty="0">
                        <a:effectLst/>
                        <a:latin typeface="Calibri"/>
                        <a:ea typeface="Calibri"/>
                        <a:cs typeface="Times New Roman"/>
                      </a:endParaRPr>
                    </a:p>
                  </a:txBody>
                  <a:tcPr marL="10463" marR="10463" marT="10463" marB="10463" anchor="ctr">
                    <a:lnL w="12700" cap="flat" cmpd="sng" algn="ctr">
                      <a:solidFill>
                        <a:srgbClr val="AAAAAA"/>
                      </a:solidFill>
                      <a:prstDash val="solid"/>
                      <a:round/>
                      <a:headEnd type="none" w="med" len="med"/>
                      <a:tailEnd type="none" w="med" len="med"/>
                    </a:lnL>
                    <a:lnR w="12700" cap="flat" cmpd="sng" algn="ctr">
                      <a:solidFill>
                        <a:srgbClr val="AAAAAA"/>
                      </a:solidFill>
                      <a:prstDash val="solid"/>
                      <a:round/>
                      <a:headEnd type="none" w="med" len="med"/>
                      <a:tailEnd type="none" w="med" len="med"/>
                    </a:lnR>
                    <a:lnT w="12700" cap="flat" cmpd="sng" algn="ctr">
                      <a:solidFill>
                        <a:srgbClr val="AAAAAA"/>
                      </a:solidFill>
                      <a:prstDash val="solid"/>
                      <a:round/>
                      <a:headEnd type="none" w="med" len="med"/>
                      <a:tailEnd type="none" w="med" len="med"/>
                    </a:lnT>
                    <a:lnB w="12700" cap="flat" cmpd="sng" algn="ctr">
                      <a:solidFill>
                        <a:srgbClr val="AAAAAA"/>
                      </a:solidFill>
                      <a:prstDash val="solid"/>
                      <a:round/>
                      <a:headEnd type="none" w="med" len="med"/>
                      <a:tailEnd type="none" w="med" len="med"/>
                    </a:lnB>
                    <a:solidFill>
                      <a:srgbClr val="F9F9F9"/>
                    </a:solidFill>
                  </a:tcPr>
                </a:tc>
                <a:tc>
                  <a:txBody>
                    <a:bodyPr/>
                    <a:lstStyle/>
                    <a:p>
                      <a:pPr marL="0" marR="0" algn="ctr">
                        <a:lnSpc>
                          <a:spcPct val="115000"/>
                        </a:lnSpc>
                        <a:spcBef>
                          <a:spcPts val="1200"/>
                        </a:spcBef>
                        <a:spcAft>
                          <a:spcPts val="1200"/>
                        </a:spcAft>
                      </a:pPr>
                      <a:r>
                        <a:rPr lang="en-US" sz="800" dirty="0">
                          <a:solidFill>
                            <a:srgbClr val="222222"/>
                          </a:solidFill>
                          <a:effectLst/>
                          <a:latin typeface="Times New Roman"/>
                          <a:ea typeface="Times New Roman"/>
                          <a:cs typeface="Times New Roman"/>
                        </a:rPr>
                        <a:t>8.321</a:t>
                      </a:r>
                      <a:endParaRPr lang="en-US" sz="800" dirty="0">
                        <a:effectLst/>
                        <a:latin typeface="Calibri"/>
                        <a:ea typeface="Calibri"/>
                        <a:cs typeface="Times New Roman"/>
                      </a:endParaRPr>
                    </a:p>
                  </a:txBody>
                  <a:tcPr marL="10463" marR="10463" marT="10463" marB="10463" anchor="ctr">
                    <a:lnL w="12700" cap="flat" cmpd="sng" algn="ctr">
                      <a:solidFill>
                        <a:srgbClr val="AAAAAA"/>
                      </a:solidFill>
                      <a:prstDash val="solid"/>
                      <a:round/>
                      <a:headEnd type="none" w="med" len="med"/>
                      <a:tailEnd type="none" w="med" len="med"/>
                    </a:lnL>
                    <a:lnR w="12700" cap="flat" cmpd="sng" algn="ctr">
                      <a:solidFill>
                        <a:srgbClr val="AAAAAA"/>
                      </a:solidFill>
                      <a:prstDash val="solid"/>
                      <a:round/>
                      <a:headEnd type="none" w="med" len="med"/>
                      <a:tailEnd type="none" w="med" len="med"/>
                    </a:lnR>
                    <a:lnT w="12700" cap="flat" cmpd="sng" algn="ctr">
                      <a:solidFill>
                        <a:srgbClr val="AAAAAA"/>
                      </a:solidFill>
                      <a:prstDash val="solid"/>
                      <a:round/>
                      <a:headEnd type="none" w="med" len="med"/>
                      <a:tailEnd type="none" w="med" len="med"/>
                    </a:lnT>
                    <a:lnB w="12700" cap="flat" cmpd="sng" algn="ctr">
                      <a:solidFill>
                        <a:srgbClr val="AAAAAA"/>
                      </a:solidFill>
                      <a:prstDash val="solid"/>
                      <a:round/>
                      <a:headEnd type="none" w="med" len="med"/>
                      <a:tailEnd type="none" w="med" len="med"/>
                    </a:lnB>
                    <a:solidFill>
                      <a:srgbClr val="F9F9F9"/>
                    </a:solidFill>
                  </a:tcPr>
                </a:tc>
                <a:tc>
                  <a:txBody>
                    <a:bodyPr/>
                    <a:lstStyle/>
                    <a:p>
                      <a:pPr marL="0" marR="0">
                        <a:lnSpc>
                          <a:spcPct val="115000"/>
                        </a:lnSpc>
                        <a:spcBef>
                          <a:spcPts val="1200"/>
                        </a:spcBef>
                        <a:spcAft>
                          <a:spcPts val="1200"/>
                        </a:spcAft>
                      </a:pPr>
                      <a:r>
                        <a:rPr lang="en-US" sz="800" u="none" dirty="0">
                          <a:solidFill>
                            <a:srgbClr val="0B0080"/>
                          </a:solidFill>
                          <a:effectLst/>
                          <a:latin typeface="Cambria" pitchFamily="18" charset="0"/>
                          <a:ea typeface="Cambria" pitchFamily="18" charset="0"/>
                          <a:cs typeface="Times New Roman"/>
                          <a:hlinkClick r:id="rId12" tooltip="Font de la Guatlla"/>
                        </a:rPr>
                        <a:t>Font de la </a:t>
                      </a:r>
                      <a:r>
                        <a:rPr lang="en-US" sz="800" u="none" dirty="0" err="1">
                          <a:solidFill>
                            <a:srgbClr val="0B0080"/>
                          </a:solidFill>
                          <a:effectLst/>
                          <a:latin typeface="Cambria" pitchFamily="18" charset="0"/>
                          <a:ea typeface="Cambria" pitchFamily="18" charset="0"/>
                          <a:cs typeface="Times New Roman"/>
                          <a:hlinkClick r:id="rId12" tooltip="Font de la Guatlla"/>
                        </a:rPr>
                        <a:t>Guatlla</a:t>
                      </a:r>
                      <a:r>
                        <a:rPr lang="en-US" sz="800" u="none" dirty="0">
                          <a:solidFill>
                            <a:srgbClr val="222222"/>
                          </a:solidFill>
                          <a:effectLst/>
                          <a:latin typeface="Cambria" pitchFamily="18" charset="0"/>
                          <a:ea typeface="Cambria" pitchFamily="18" charset="0"/>
                          <a:cs typeface="Times New Roman"/>
                        </a:rPr>
                        <a:t> · </a:t>
                      </a:r>
                      <a:r>
                        <a:rPr lang="en-US" sz="800" u="none" dirty="0" err="1">
                          <a:solidFill>
                            <a:srgbClr val="0B0080"/>
                          </a:solidFill>
                          <a:effectLst/>
                          <a:latin typeface="Cambria" pitchFamily="18" charset="0"/>
                          <a:ea typeface="Cambria" pitchFamily="18" charset="0"/>
                          <a:cs typeface="Times New Roman"/>
                          <a:hlinkClick r:id="rId13" tooltip="Hostafrancs"/>
                        </a:rPr>
                        <a:t>Hostafrancs</a:t>
                      </a:r>
                      <a:r>
                        <a:rPr lang="en-US" sz="800" u="none" dirty="0">
                          <a:solidFill>
                            <a:srgbClr val="222222"/>
                          </a:solidFill>
                          <a:effectLst/>
                          <a:latin typeface="Cambria" pitchFamily="18" charset="0"/>
                          <a:ea typeface="Cambria" pitchFamily="18" charset="0"/>
                          <a:cs typeface="Times New Roman"/>
                        </a:rPr>
                        <a:t> · </a:t>
                      </a:r>
                      <a:r>
                        <a:rPr lang="en-US" sz="800" u="none" dirty="0">
                          <a:solidFill>
                            <a:srgbClr val="0B0080"/>
                          </a:solidFill>
                          <a:effectLst/>
                          <a:latin typeface="Cambria" pitchFamily="18" charset="0"/>
                          <a:ea typeface="Cambria" pitchFamily="18" charset="0"/>
                          <a:cs typeface="Times New Roman"/>
                          <a:hlinkClick r:id="rId14" tooltip="La Bordeta"/>
                        </a:rPr>
                        <a:t>La </a:t>
                      </a:r>
                      <a:r>
                        <a:rPr lang="en-US" sz="800" u="none" dirty="0" err="1">
                          <a:solidFill>
                            <a:srgbClr val="0B0080"/>
                          </a:solidFill>
                          <a:effectLst/>
                          <a:latin typeface="Cambria" pitchFamily="18" charset="0"/>
                          <a:ea typeface="Cambria" pitchFamily="18" charset="0"/>
                          <a:cs typeface="Times New Roman"/>
                          <a:hlinkClick r:id="rId14" tooltip="La Bordeta"/>
                        </a:rPr>
                        <a:t>Bordeta</a:t>
                      </a:r>
                      <a:r>
                        <a:rPr lang="en-US" sz="800" u="none" dirty="0">
                          <a:solidFill>
                            <a:srgbClr val="222222"/>
                          </a:solidFill>
                          <a:effectLst/>
                          <a:latin typeface="Cambria" pitchFamily="18" charset="0"/>
                          <a:ea typeface="Cambria" pitchFamily="18" charset="0"/>
                          <a:cs typeface="Times New Roman"/>
                        </a:rPr>
                        <a:t> · </a:t>
                      </a:r>
                      <a:r>
                        <a:rPr lang="en-US" sz="800" u="none" dirty="0">
                          <a:solidFill>
                            <a:srgbClr val="0B0080"/>
                          </a:solidFill>
                          <a:effectLst/>
                          <a:latin typeface="Cambria" pitchFamily="18" charset="0"/>
                          <a:ea typeface="Cambria" pitchFamily="18" charset="0"/>
                          <a:cs typeface="Times New Roman"/>
                          <a:hlinkClick r:id="rId15" tooltip="Marina-Zona Franca"/>
                        </a:rPr>
                        <a:t>Marina-</a:t>
                      </a:r>
                      <a:r>
                        <a:rPr lang="en-US" sz="800" u="none" dirty="0" err="1">
                          <a:solidFill>
                            <a:srgbClr val="0B0080"/>
                          </a:solidFill>
                          <a:effectLst/>
                          <a:latin typeface="Cambria" pitchFamily="18" charset="0"/>
                          <a:ea typeface="Cambria" pitchFamily="18" charset="0"/>
                          <a:cs typeface="Times New Roman"/>
                          <a:hlinkClick r:id="rId15" tooltip="Marina-Zona Franca"/>
                        </a:rPr>
                        <a:t>Zona</a:t>
                      </a:r>
                      <a:r>
                        <a:rPr lang="en-US" sz="800" u="none" dirty="0">
                          <a:solidFill>
                            <a:srgbClr val="0B0080"/>
                          </a:solidFill>
                          <a:effectLst/>
                          <a:latin typeface="Cambria" pitchFamily="18" charset="0"/>
                          <a:ea typeface="Cambria" pitchFamily="18" charset="0"/>
                          <a:cs typeface="Times New Roman"/>
                          <a:hlinkClick r:id="rId15" tooltip="Marina-Zona Franca"/>
                        </a:rPr>
                        <a:t> Franca</a:t>
                      </a:r>
                      <a:r>
                        <a:rPr lang="en-US" sz="800" u="none" dirty="0">
                          <a:solidFill>
                            <a:srgbClr val="222222"/>
                          </a:solidFill>
                          <a:effectLst/>
                          <a:latin typeface="Cambria" pitchFamily="18" charset="0"/>
                          <a:ea typeface="Cambria" pitchFamily="18" charset="0"/>
                          <a:cs typeface="Times New Roman"/>
                        </a:rPr>
                        <a:t> · </a:t>
                      </a:r>
                      <a:r>
                        <a:rPr lang="en-US" sz="800" u="none" dirty="0" err="1">
                          <a:solidFill>
                            <a:srgbClr val="0B0080"/>
                          </a:solidFill>
                          <a:effectLst/>
                          <a:latin typeface="Cambria" pitchFamily="18" charset="0"/>
                          <a:ea typeface="Cambria" pitchFamily="18" charset="0"/>
                          <a:cs typeface="Times New Roman"/>
                          <a:hlinkClick r:id="rId16" tooltip="Parc de Montjuïc"/>
                        </a:rPr>
                        <a:t>Parc</a:t>
                      </a:r>
                      <a:r>
                        <a:rPr lang="en-US" sz="800" u="none" dirty="0">
                          <a:solidFill>
                            <a:srgbClr val="0B0080"/>
                          </a:solidFill>
                          <a:effectLst/>
                          <a:latin typeface="Cambria" pitchFamily="18" charset="0"/>
                          <a:ea typeface="Cambria" pitchFamily="18" charset="0"/>
                          <a:cs typeface="Times New Roman"/>
                          <a:hlinkClick r:id="rId16" tooltip="Parc de Montjuïc"/>
                        </a:rPr>
                        <a:t> de </a:t>
                      </a:r>
                      <a:r>
                        <a:rPr lang="en-US" sz="800" u="none" dirty="0" err="1">
                          <a:solidFill>
                            <a:srgbClr val="0B0080"/>
                          </a:solidFill>
                          <a:effectLst/>
                          <a:latin typeface="Cambria" pitchFamily="18" charset="0"/>
                          <a:ea typeface="Cambria" pitchFamily="18" charset="0"/>
                          <a:cs typeface="Times New Roman"/>
                          <a:hlinkClick r:id="rId16" tooltip="Parc de Montjuïc"/>
                        </a:rPr>
                        <a:t>Montjuïc</a:t>
                      </a:r>
                      <a:r>
                        <a:rPr lang="en-US" sz="800" u="none" dirty="0">
                          <a:solidFill>
                            <a:srgbClr val="222222"/>
                          </a:solidFill>
                          <a:effectLst/>
                          <a:latin typeface="Cambria" pitchFamily="18" charset="0"/>
                          <a:ea typeface="Cambria" pitchFamily="18" charset="0"/>
                          <a:cs typeface="Times New Roman"/>
                        </a:rPr>
                        <a:t> · </a:t>
                      </a:r>
                      <a:r>
                        <a:rPr lang="en-US" sz="800" u="none" dirty="0" err="1">
                          <a:solidFill>
                            <a:srgbClr val="0B0080"/>
                          </a:solidFill>
                          <a:effectLst/>
                          <a:latin typeface="Cambria" pitchFamily="18" charset="0"/>
                          <a:ea typeface="Cambria" pitchFamily="18" charset="0"/>
                          <a:cs typeface="Times New Roman"/>
                          <a:hlinkClick r:id="rId17" tooltip="Poble Sec"/>
                        </a:rPr>
                        <a:t>Poble</a:t>
                      </a:r>
                      <a:r>
                        <a:rPr lang="en-US" sz="800" u="none" dirty="0">
                          <a:solidFill>
                            <a:srgbClr val="0B0080"/>
                          </a:solidFill>
                          <a:effectLst/>
                          <a:latin typeface="Cambria" pitchFamily="18" charset="0"/>
                          <a:ea typeface="Cambria" pitchFamily="18" charset="0"/>
                          <a:cs typeface="Times New Roman"/>
                          <a:hlinkClick r:id="rId17" tooltip="Poble Sec"/>
                        </a:rPr>
                        <a:t> Sec</a:t>
                      </a:r>
                      <a:r>
                        <a:rPr lang="en-US" sz="800" u="none" dirty="0">
                          <a:solidFill>
                            <a:srgbClr val="222222"/>
                          </a:solidFill>
                          <a:effectLst/>
                          <a:latin typeface="Cambria" pitchFamily="18" charset="0"/>
                          <a:ea typeface="Cambria" pitchFamily="18" charset="0"/>
                          <a:cs typeface="Times New Roman"/>
                        </a:rPr>
                        <a:t> · </a:t>
                      </a:r>
                      <a:r>
                        <a:rPr lang="en-US" sz="800" u="none" dirty="0" err="1">
                          <a:solidFill>
                            <a:srgbClr val="0B0080"/>
                          </a:solidFill>
                          <a:effectLst/>
                          <a:latin typeface="Cambria" pitchFamily="18" charset="0"/>
                          <a:ea typeface="Cambria" pitchFamily="18" charset="0"/>
                          <a:cs typeface="Times New Roman"/>
                          <a:hlinkClick r:id="rId18" tooltip="Sants"/>
                        </a:rPr>
                        <a:t>Sants</a:t>
                      </a:r>
                      <a:endParaRPr lang="en-US" sz="800" u="none" dirty="0">
                        <a:effectLst/>
                        <a:latin typeface="Cambria" pitchFamily="18" charset="0"/>
                        <a:ea typeface="Cambria" pitchFamily="18" charset="0"/>
                        <a:cs typeface="Times New Roman"/>
                      </a:endParaRPr>
                    </a:p>
                  </a:txBody>
                  <a:tcPr marL="10463" marR="10463" marT="10463" marB="10463" anchor="ctr">
                    <a:lnL w="12700" cap="flat" cmpd="sng" algn="ctr">
                      <a:solidFill>
                        <a:srgbClr val="AAAAAA"/>
                      </a:solidFill>
                      <a:prstDash val="solid"/>
                      <a:round/>
                      <a:headEnd type="none" w="med" len="med"/>
                      <a:tailEnd type="none" w="med" len="med"/>
                    </a:lnL>
                    <a:lnR w="12700" cap="flat" cmpd="sng" algn="ctr">
                      <a:solidFill>
                        <a:srgbClr val="AAAAAA"/>
                      </a:solidFill>
                      <a:prstDash val="solid"/>
                      <a:round/>
                      <a:headEnd type="none" w="med" len="med"/>
                      <a:tailEnd type="none" w="med" len="med"/>
                    </a:lnR>
                    <a:lnT w="12700" cap="flat" cmpd="sng" algn="ctr">
                      <a:solidFill>
                        <a:srgbClr val="AAAAAA"/>
                      </a:solidFill>
                      <a:prstDash val="solid"/>
                      <a:round/>
                      <a:headEnd type="none" w="med" len="med"/>
                      <a:tailEnd type="none" w="med" len="med"/>
                    </a:lnT>
                    <a:lnB w="12700" cap="flat" cmpd="sng" algn="ctr">
                      <a:solidFill>
                        <a:srgbClr val="AAAAAA"/>
                      </a:solidFill>
                      <a:prstDash val="solid"/>
                      <a:round/>
                      <a:headEnd type="none" w="med" len="med"/>
                      <a:tailEnd type="none" w="med" len="med"/>
                    </a:lnB>
                    <a:solidFill>
                      <a:srgbClr val="F9F9F9"/>
                    </a:solidFill>
                  </a:tcPr>
                </a:tc>
              </a:tr>
              <a:tr h="289084">
                <a:tc>
                  <a:txBody>
                    <a:bodyPr/>
                    <a:lstStyle/>
                    <a:p>
                      <a:pPr marL="0" marR="0" algn="ctr">
                        <a:lnSpc>
                          <a:spcPct val="115000"/>
                        </a:lnSpc>
                        <a:spcBef>
                          <a:spcPts val="1200"/>
                        </a:spcBef>
                        <a:spcAft>
                          <a:spcPts val="1200"/>
                        </a:spcAft>
                      </a:pPr>
                      <a:r>
                        <a:rPr lang="en-US" sz="1800" dirty="0" smtClean="0">
                          <a:solidFill>
                            <a:srgbClr val="222222"/>
                          </a:solidFill>
                          <a:effectLst/>
                          <a:latin typeface="Times New Roman"/>
                          <a:ea typeface="Times New Roman"/>
                          <a:cs typeface="Times New Roman"/>
                        </a:rPr>
                        <a:t>4</a:t>
                      </a:r>
                      <a:r>
                        <a:rPr lang="ro-RO" sz="1800" dirty="0" smtClean="0">
                          <a:solidFill>
                            <a:srgbClr val="222222"/>
                          </a:solidFill>
                          <a:effectLst/>
                          <a:latin typeface="Times New Roman"/>
                          <a:ea typeface="Times New Roman"/>
                          <a:cs typeface="Times New Roman"/>
                        </a:rPr>
                        <a:t>.</a:t>
                      </a:r>
                      <a:endParaRPr lang="en-US" sz="1800" dirty="0">
                        <a:effectLst/>
                        <a:latin typeface="Calibri"/>
                        <a:ea typeface="Calibri"/>
                        <a:cs typeface="Times New Roman"/>
                      </a:endParaRPr>
                    </a:p>
                  </a:txBody>
                  <a:tcPr marL="10463" marR="10463" marT="10463" marB="10463" anchor="ctr">
                    <a:lnL w="12700" cap="flat" cmpd="sng" algn="ctr">
                      <a:solidFill>
                        <a:srgbClr val="AAAAAA"/>
                      </a:solidFill>
                      <a:prstDash val="solid"/>
                      <a:round/>
                      <a:headEnd type="none" w="med" len="med"/>
                      <a:tailEnd type="none" w="med" len="med"/>
                    </a:lnL>
                    <a:lnR w="12700" cap="flat" cmpd="sng" algn="ctr">
                      <a:solidFill>
                        <a:srgbClr val="AAAAAA"/>
                      </a:solidFill>
                      <a:prstDash val="solid"/>
                      <a:round/>
                      <a:headEnd type="none" w="med" len="med"/>
                      <a:tailEnd type="none" w="med" len="med"/>
                    </a:lnR>
                    <a:lnT w="12700" cap="flat" cmpd="sng" algn="ctr">
                      <a:solidFill>
                        <a:srgbClr val="AAAAAA"/>
                      </a:solidFill>
                      <a:prstDash val="solid"/>
                      <a:round/>
                      <a:headEnd type="none" w="med" len="med"/>
                      <a:tailEnd type="none" w="med" len="med"/>
                    </a:lnT>
                    <a:lnB w="12700" cap="flat" cmpd="sng" algn="ctr">
                      <a:solidFill>
                        <a:srgbClr val="AAAAAA"/>
                      </a:solidFill>
                      <a:prstDash val="solid"/>
                      <a:round/>
                      <a:headEnd type="none" w="med" len="med"/>
                      <a:tailEnd type="none" w="med" len="med"/>
                    </a:lnB>
                    <a:solidFill>
                      <a:srgbClr val="F9F9F9"/>
                    </a:solidFill>
                  </a:tcPr>
                </a:tc>
                <a:tc>
                  <a:txBody>
                    <a:bodyPr/>
                    <a:lstStyle/>
                    <a:p>
                      <a:pPr marL="0" marR="0">
                        <a:lnSpc>
                          <a:spcPct val="115000"/>
                        </a:lnSpc>
                        <a:spcBef>
                          <a:spcPts val="1200"/>
                        </a:spcBef>
                        <a:spcAft>
                          <a:spcPts val="1200"/>
                        </a:spcAft>
                      </a:pPr>
                      <a:r>
                        <a:rPr lang="en-US" sz="1800" dirty="0">
                          <a:solidFill>
                            <a:srgbClr val="222222"/>
                          </a:solidFill>
                          <a:effectLst/>
                          <a:latin typeface="Times New Roman"/>
                          <a:ea typeface="Times New Roman"/>
                          <a:cs typeface="Times New Roman"/>
                        </a:rPr>
                        <a:t>Les </a:t>
                      </a:r>
                      <a:r>
                        <a:rPr lang="en-US" sz="1800" dirty="0" err="1">
                          <a:solidFill>
                            <a:srgbClr val="222222"/>
                          </a:solidFill>
                          <a:effectLst/>
                          <a:latin typeface="Times New Roman"/>
                          <a:ea typeface="Times New Roman"/>
                          <a:cs typeface="Times New Roman"/>
                        </a:rPr>
                        <a:t>Corts</a:t>
                      </a:r>
                      <a:endParaRPr lang="en-US" sz="1800" dirty="0">
                        <a:effectLst/>
                        <a:latin typeface="Calibri"/>
                        <a:ea typeface="Calibri"/>
                        <a:cs typeface="Times New Roman"/>
                      </a:endParaRPr>
                    </a:p>
                  </a:txBody>
                  <a:tcPr marL="10463" marR="10463" marT="10463" marB="10463" anchor="ctr">
                    <a:lnL w="12700" cap="flat" cmpd="sng" algn="ctr">
                      <a:solidFill>
                        <a:srgbClr val="AAAAAA"/>
                      </a:solidFill>
                      <a:prstDash val="solid"/>
                      <a:round/>
                      <a:headEnd type="none" w="med" len="med"/>
                      <a:tailEnd type="none" w="med" len="med"/>
                    </a:lnL>
                    <a:lnR w="12700" cap="flat" cmpd="sng" algn="ctr">
                      <a:solidFill>
                        <a:srgbClr val="AAAAAA"/>
                      </a:solidFill>
                      <a:prstDash val="solid"/>
                      <a:round/>
                      <a:headEnd type="none" w="med" len="med"/>
                      <a:tailEnd type="none" w="med" len="med"/>
                    </a:lnR>
                    <a:lnT w="12700" cap="flat" cmpd="sng" algn="ctr">
                      <a:solidFill>
                        <a:srgbClr val="AAAAAA"/>
                      </a:solidFill>
                      <a:prstDash val="solid"/>
                      <a:round/>
                      <a:headEnd type="none" w="med" len="med"/>
                      <a:tailEnd type="none" w="med" len="med"/>
                    </a:lnT>
                    <a:lnB w="12700" cap="flat" cmpd="sng" algn="ctr">
                      <a:solidFill>
                        <a:srgbClr val="AAAAAA"/>
                      </a:solidFill>
                      <a:prstDash val="solid"/>
                      <a:round/>
                      <a:headEnd type="none" w="med" len="med"/>
                      <a:tailEnd type="none" w="med" len="med"/>
                    </a:lnB>
                    <a:solidFill>
                      <a:srgbClr val="F9F9F9"/>
                    </a:solidFill>
                  </a:tcPr>
                </a:tc>
                <a:tc>
                  <a:txBody>
                    <a:bodyPr/>
                    <a:lstStyle/>
                    <a:p>
                      <a:pPr marL="0" marR="0" algn="ctr">
                        <a:lnSpc>
                          <a:spcPct val="115000"/>
                        </a:lnSpc>
                        <a:spcBef>
                          <a:spcPts val="1200"/>
                        </a:spcBef>
                        <a:spcAft>
                          <a:spcPts val="1200"/>
                        </a:spcAft>
                      </a:pPr>
                      <a:r>
                        <a:rPr lang="en-US" sz="800" dirty="0">
                          <a:solidFill>
                            <a:srgbClr val="222222"/>
                          </a:solidFill>
                          <a:effectLst/>
                          <a:latin typeface="Times New Roman"/>
                          <a:ea typeface="Times New Roman"/>
                          <a:cs typeface="Times New Roman"/>
                        </a:rPr>
                        <a:t>6,08</a:t>
                      </a:r>
                      <a:endParaRPr lang="en-US" sz="800" dirty="0">
                        <a:effectLst/>
                        <a:latin typeface="Calibri"/>
                        <a:ea typeface="Calibri"/>
                        <a:cs typeface="Times New Roman"/>
                      </a:endParaRPr>
                    </a:p>
                  </a:txBody>
                  <a:tcPr marL="10463" marR="10463" marT="10463" marB="10463" anchor="ctr">
                    <a:lnL w="12700" cap="flat" cmpd="sng" algn="ctr">
                      <a:solidFill>
                        <a:srgbClr val="AAAAAA"/>
                      </a:solidFill>
                      <a:prstDash val="solid"/>
                      <a:round/>
                      <a:headEnd type="none" w="med" len="med"/>
                      <a:tailEnd type="none" w="med" len="med"/>
                    </a:lnL>
                    <a:lnR w="12700" cap="flat" cmpd="sng" algn="ctr">
                      <a:solidFill>
                        <a:srgbClr val="AAAAAA"/>
                      </a:solidFill>
                      <a:prstDash val="solid"/>
                      <a:round/>
                      <a:headEnd type="none" w="med" len="med"/>
                      <a:tailEnd type="none" w="med" len="med"/>
                    </a:lnR>
                    <a:lnT w="12700" cap="flat" cmpd="sng" algn="ctr">
                      <a:solidFill>
                        <a:srgbClr val="AAAAAA"/>
                      </a:solidFill>
                      <a:prstDash val="solid"/>
                      <a:round/>
                      <a:headEnd type="none" w="med" len="med"/>
                      <a:tailEnd type="none" w="med" len="med"/>
                    </a:lnT>
                    <a:lnB w="12700" cap="flat" cmpd="sng" algn="ctr">
                      <a:solidFill>
                        <a:srgbClr val="AAAAAA"/>
                      </a:solidFill>
                      <a:prstDash val="solid"/>
                      <a:round/>
                      <a:headEnd type="none" w="med" len="med"/>
                      <a:tailEnd type="none" w="med" len="med"/>
                    </a:lnB>
                    <a:solidFill>
                      <a:srgbClr val="F9F9F9"/>
                    </a:solidFill>
                  </a:tcPr>
                </a:tc>
                <a:tc>
                  <a:txBody>
                    <a:bodyPr/>
                    <a:lstStyle/>
                    <a:p>
                      <a:pPr marL="0" marR="0" algn="ctr">
                        <a:lnSpc>
                          <a:spcPct val="115000"/>
                        </a:lnSpc>
                        <a:spcBef>
                          <a:spcPts val="1200"/>
                        </a:spcBef>
                        <a:spcAft>
                          <a:spcPts val="1200"/>
                        </a:spcAft>
                      </a:pPr>
                      <a:r>
                        <a:rPr lang="en-US" sz="800" dirty="0">
                          <a:solidFill>
                            <a:srgbClr val="222222"/>
                          </a:solidFill>
                          <a:effectLst/>
                          <a:latin typeface="Times New Roman"/>
                          <a:ea typeface="Times New Roman"/>
                          <a:cs typeface="Times New Roman"/>
                        </a:rPr>
                        <a:t>82.588</a:t>
                      </a:r>
                      <a:endParaRPr lang="en-US" sz="800" dirty="0">
                        <a:effectLst/>
                        <a:latin typeface="Calibri"/>
                        <a:ea typeface="Calibri"/>
                        <a:cs typeface="Times New Roman"/>
                      </a:endParaRPr>
                    </a:p>
                  </a:txBody>
                  <a:tcPr marL="10463" marR="10463" marT="10463" marB="10463" anchor="ctr">
                    <a:lnL w="12700" cap="flat" cmpd="sng" algn="ctr">
                      <a:solidFill>
                        <a:srgbClr val="AAAAAA"/>
                      </a:solidFill>
                      <a:prstDash val="solid"/>
                      <a:round/>
                      <a:headEnd type="none" w="med" len="med"/>
                      <a:tailEnd type="none" w="med" len="med"/>
                    </a:lnL>
                    <a:lnR w="12700" cap="flat" cmpd="sng" algn="ctr">
                      <a:solidFill>
                        <a:srgbClr val="AAAAAA"/>
                      </a:solidFill>
                      <a:prstDash val="solid"/>
                      <a:round/>
                      <a:headEnd type="none" w="med" len="med"/>
                      <a:tailEnd type="none" w="med" len="med"/>
                    </a:lnR>
                    <a:lnT w="12700" cap="flat" cmpd="sng" algn="ctr">
                      <a:solidFill>
                        <a:srgbClr val="AAAAAA"/>
                      </a:solidFill>
                      <a:prstDash val="solid"/>
                      <a:round/>
                      <a:headEnd type="none" w="med" len="med"/>
                      <a:tailEnd type="none" w="med" len="med"/>
                    </a:lnT>
                    <a:lnB w="12700" cap="flat" cmpd="sng" algn="ctr">
                      <a:solidFill>
                        <a:srgbClr val="AAAAAA"/>
                      </a:solidFill>
                      <a:prstDash val="solid"/>
                      <a:round/>
                      <a:headEnd type="none" w="med" len="med"/>
                      <a:tailEnd type="none" w="med" len="med"/>
                    </a:lnB>
                    <a:solidFill>
                      <a:srgbClr val="F9F9F9"/>
                    </a:solidFill>
                  </a:tcPr>
                </a:tc>
                <a:tc>
                  <a:txBody>
                    <a:bodyPr/>
                    <a:lstStyle/>
                    <a:p>
                      <a:pPr marL="0" marR="0" algn="ctr">
                        <a:lnSpc>
                          <a:spcPct val="115000"/>
                        </a:lnSpc>
                        <a:spcBef>
                          <a:spcPts val="1200"/>
                        </a:spcBef>
                        <a:spcAft>
                          <a:spcPts val="1200"/>
                        </a:spcAft>
                      </a:pPr>
                      <a:r>
                        <a:rPr lang="en-US" sz="800">
                          <a:solidFill>
                            <a:srgbClr val="222222"/>
                          </a:solidFill>
                          <a:effectLst/>
                          <a:latin typeface="Times New Roman"/>
                          <a:ea typeface="Times New Roman"/>
                          <a:cs typeface="Times New Roman"/>
                        </a:rPr>
                        <a:t>13.584</a:t>
                      </a:r>
                      <a:endParaRPr lang="en-US" sz="800">
                        <a:effectLst/>
                        <a:latin typeface="Calibri"/>
                        <a:ea typeface="Calibri"/>
                        <a:cs typeface="Times New Roman"/>
                      </a:endParaRPr>
                    </a:p>
                  </a:txBody>
                  <a:tcPr marL="10463" marR="10463" marT="10463" marB="10463" anchor="ctr">
                    <a:lnL w="12700" cap="flat" cmpd="sng" algn="ctr">
                      <a:solidFill>
                        <a:srgbClr val="AAAAAA"/>
                      </a:solidFill>
                      <a:prstDash val="solid"/>
                      <a:round/>
                      <a:headEnd type="none" w="med" len="med"/>
                      <a:tailEnd type="none" w="med" len="med"/>
                    </a:lnL>
                    <a:lnR w="12700" cap="flat" cmpd="sng" algn="ctr">
                      <a:solidFill>
                        <a:srgbClr val="AAAAAA"/>
                      </a:solidFill>
                      <a:prstDash val="solid"/>
                      <a:round/>
                      <a:headEnd type="none" w="med" len="med"/>
                      <a:tailEnd type="none" w="med" len="med"/>
                    </a:lnR>
                    <a:lnT w="12700" cap="flat" cmpd="sng" algn="ctr">
                      <a:solidFill>
                        <a:srgbClr val="AAAAAA"/>
                      </a:solidFill>
                      <a:prstDash val="solid"/>
                      <a:round/>
                      <a:headEnd type="none" w="med" len="med"/>
                      <a:tailEnd type="none" w="med" len="med"/>
                    </a:lnT>
                    <a:lnB w="12700" cap="flat" cmpd="sng" algn="ctr">
                      <a:solidFill>
                        <a:srgbClr val="AAAAAA"/>
                      </a:solidFill>
                      <a:prstDash val="solid"/>
                      <a:round/>
                      <a:headEnd type="none" w="med" len="med"/>
                      <a:tailEnd type="none" w="med" len="med"/>
                    </a:lnB>
                    <a:solidFill>
                      <a:srgbClr val="F9F9F9"/>
                    </a:solidFill>
                  </a:tcPr>
                </a:tc>
                <a:tc>
                  <a:txBody>
                    <a:bodyPr/>
                    <a:lstStyle/>
                    <a:p>
                      <a:pPr marL="0" marR="0">
                        <a:lnSpc>
                          <a:spcPct val="115000"/>
                        </a:lnSpc>
                        <a:spcBef>
                          <a:spcPts val="1200"/>
                        </a:spcBef>
                        <a:spcAft>
                          <a:spcPts val="1200"/>
                        </a:spcAft>
                      </a:pPr>
                      <a:r>
                        <a:rPr lang="en-US" sz="800" u="none" dirty="0">
                          <a:solidFill>
                            <a:srgbClr val="0B0080"/>
                          </a:solidFill>
                          <a:effectLst/>
                          <a:latin typeface="Cambria" pitchFamily="18" charset="0"/>
                          <a:ea typeface="Cambria" pitchFamily="18" charset="0"/>
                          <a:cs typeface="Times New Roman"/>
                          <a:hlinkClick r:id="rId19" tooltip="La Maternitat i Sant Ramon"/>
                        </a:rPr>
                        <a:t>La </a:t>
                      </a:r>
                      <a:r>
                        <a:rPr lang="en-US" sz="800" u="none" dirty="0" err="1">
                          <a:solidFill>
                            <a:srgbClr val="0B0080"/>
                          </a:solidFill>
                          <a:effectLst/>
                          <a:latin typeface="Cambria" pitchFamily="18" charset="0"/>
                          <a:ea typeface="Cambria" pitchFamily="18" charset="0"/>
                          <a:cs typeface="Times New Roman"/>
                          <a:hlinkClick r:id="rId19" tooltip="La Maternitat i Sant Ramon"/>
                        </a:rPr>
                        <a:t>Maternitat</a:t>
                      </a:r>
                      <a:r>
                        <a:rPr lang="en-US" sz="800" u="none" dirty="0">
                          <a:solidFill>
                            <a:srgbClr val="0B0080"/>
                          </a:solidFill>
                          <a:effectLst/>
                          <a:latin typeface="Cambria" pitchFamily="18" charset="0"/>
                          <a:ea typeface="Cambria" pitchFamily="18" charset="0"/>
                          <a:cs typeface="Times New Roman"/>
                          <a:hlinkClick r:id="rId19" tooltip="La Maternitat i Sant Ramon"/>
                        </a:rPr>
                        <a:t> </a:t>
                      </a:r>
                      <a:r>
                        <a:rPr lang="en-US" sz="800" u="none" dirty="0" err="1">
                          <a:solidFill>
                            <a:srgbClr val="0B0080"/>
                          </a:solidFill>
                          <a:effectLst/>
                          <a:latin typeface="Cambria" pitchFamily="18" charset="0"/>
                          <a:ea typeface="Cambria" pitchFamily="18" charset="0"/>
                          <a:cs typeface="Times New Roman"/>
                          <a:hlinkClick r:id="rId19" tooltip="La Maternitat i Sant Ramon"/>
                        </a:rPr>
                        <a:t>i</a:t>
                      </a:r>
                      <a:r>
                        <a:rPr lang="en-US" sz="800" u="none" dirty="0">
                          <a:solidFill>
                            <a:srgbClr val="0B0080"/>
                          </a:solidFill>
                          <a:effectLst/>
                          <a:latin typeface="Cambria" pitchFamily="18" charset="0"/>
                          <a:ea typeface="Cambria" pitchFamily="18" charset="0"/>
                          <a:cs typeface="Times New Roman"/>
                          <a:hlinkClick r:id="rId19" tooltip="La Maternitat i Sant Ramon"/>
                        </a:rPr>
                        <a:t> </a:t>
                      </a:r>
                      <a:r>
                        <a:rPr lang="en-US" sz="800" u="none" dirty="0" err="1">
                          <a:solidFill>
                            <a:srgbClr val="0B0080"/>
                          </a:solidFill>
                          <a:effectLst/>
                          <a:latin typeface="Cambria" pitchFamily="18" charset="0"/>
                          <a:ea typeface="Cambria" pitchFamily="18" charset="0"/>
                          <a:cs typeface="Times New Roman"/>
                          <a:hlinkClick r:id="rId19" tooltip="La Maternitat i Sant Ramon"/>
                        </a:rPr>
                        <a:t>Sant</a:t>
                      </a:r>
                      <a:r>
                        <a:rPr lang="en-US" sz="800" u="none" dirty="0">
                          <a:solidFill>
                            <a:srgbClr val="0B0080"/>
                          </a:solidFill>
                          <a:effectLst/>
                          <a:latin typeface="Cambria" pitchFamily="18" charset="0"/>
                          <a:ea typeface="Cambria" pitchFamily="18" charset="0"/>
                          <a:cs typeface="Times New Roman"/>
                          <a:hlinkClick r:id="rId19" tooltip="La Maternitat i Sant Ramon"/>
                        </a:rPr>
                        <a:t> Ramon</a:t>
                      </a:r>
                      <a:r>
                        <a:rPr lang="en-US" sz="800" u="none" dirty="0">
                          <a:solidFill>
                            <a:srgbClr val="222222"/>
                          </a:solidFill>
                          <a:effectLst/>
                          <a:latin typeface="Cambria" pitchFamily="18" charset="0"/>
                          <a:ea typeface="Cambria" pitchFamily="18" charset="0"/>
                          <a:cs typeface="Times New Roman"/>
                        </a:rPr>
                        <a:t> · </a:t>
                      </a:r>
                      <a:r>
                        <a:rPr lang="en-US" sz="800" u="none" dirty="0">
                          <a:solidFill>
                            <a:srgbClr val="0B0080"/>
                          </a:solidFill>
                          <a:effectLst/>
                          <a:latin typeface="Cambria" pitchFamily="18" charset="0"/>
                          <a:ea typeface="Cambria" pitchFamily="18" charset="0"/>
                          <a:cs typeface="Times New Roman"/>
                          <a:hlinkClick r:id="rId20" tooltip="Les Corts (cartier)"/>
                        </a:rPr>
                        <a:t>Les </a:t>
                      </a:r>
                      <a:r>
                        <a:rPr lang="en-US" sz="800" u="none" dirty="0" err="1">
                          <a:solidFill>
                            <a:srgbClr val="0B0080"/>
                          </a:solidFill>
                          <a:effectLst/>
                          <a:latin typeface="Cambria" pitchFamily="18" charset="0"/>
                          <a:ea typeface="Cambria" pitchFamily="18" charset="0"/>
                          <a:cs typeface="Times New Roman"/>
                          <a:hlinkClick r:id="rId20" tooltip="Les Corts (cartier)"/>
                        </a:rPr>
                        <a:t>Corts</a:t>
                      </a:r>
                      <a:r>
                        <a:rPr lang="en-US" sz="800" u="none" dirty="0">
                          <a:solidFill>
                            <a:srgbClr val="222222"/>
                          </a:solidFill>
                          <a:effectLst/>
                          <a:latin typeface="Cambria" pitchFamily="18" charset="0"/>
                          <a:ea typeface="Cambria" pitchFamily="18" charset="0"/>
                          <a:cs typeface="Times New Roman"/>
                        </a:rPr>
                        <a:t> · </a:t>
                      </a:r>
                      <a:r>
                        <a:rPr lang="en-US" sz="800" u="none" dirty="0" err="1">
                          <a:solidFill>
                            <a:srgbClr val="0B0080"/>
                          </a:solidFill>
                          <a:effectLst/>
                          <a:latin typeface="Cambria" pitchFamily="18" charset="0"/>
                          <a:ea typeface="Cambria" pitchFamily="18" charset="0"/>
                          <a:cs typeface="Times New Roman"/>
                          <a:hlinkClick r:id="rId21" tooltip="Pedralbes"/>
                        </a:rPr>
                        <a:t>Pedralbes</a:t>
                      </a:r>
                      <a:endParaRPr lang="en-US" sz="800" u="none" dirty="0">
                        <a:effectLst/>
                        <a:latin typeface="Cambria" pitchFamily="18" charset="0"/>
                        <a:ea typeface="Cambria" pitchFamily="18" charset="0"/>
                        <a:cs typeface="Times New Roman"/>
                      </a:endParaRPr>
                    </a:p>
                  </a:txBody>
                  <a:tcPr marL="10463" marR="10463" marT="10463" marB="10463" anchor="ctr">
                    <a:lnL w="12700" cap="flat" cmpd="sng" algn="ctr">
                      <a:solidFill>
                        <a:srgbClr val="AAAAAA"/>
                      </a:solidFill>
                      <a:prstDash val="solid"/>
                      <a:round/>
                      <a:headEnd type="none" w="med" len="med"/>
                      <a:tailEnd type="none" w="med" len="med"/>
                    </a:lnL>
                    <a:lnR w="12700" cap="flat" cmpd="sng" algn="ctr">
                      <a:solidFill>
                        <a:srgbClr val="AAAAAA"/>
                      </a:solidFill>
                      <a:prstDash val="solid"/>
                      <a:round/>
                      <a:headEnd type="none" w="med" len="med"/>
                      <a:tailEnd type="none" w="med" len="med"/>
                    </a:lnR>
                    <a:lnT w="12700" cap="flat" cmpd="sng" algn="ctr">
                      <a:solidFill>
                        <a:srgbClr val="AAAAAA"/>
                      </a:solidFill>
                      <a:prstDash val="solid"/>
                      <a:round/>
                      <a:headEnd type="none" w="med" len="med"/>
                      <a:tailEnd type="none" w="med" len="med"/>
                    </a:lnT>
                    <a:lnB w="12700" cap="flat" cmpd="sng" algn="ctr">
                      <a:solidFill>
                        <a:srgbClr val="AAAAAA"/>
                      </a:solidFill>
                      <a:prstDash val="solid"/>
                      <a:round/>
                      <a:headEnd type="none" w="med" len="med"/>
                      <a:tailEnd type="none" w="med" len="med"/>
                    </a:lnB>
                    <a:solidFill>
                      <a:srgbClr val="F9F9F9"/>
                    </a:solidFill>
                  </a:tcPr>
                </a:tc>
              </a:tr>
              <a:tr h="384591">
                <a:tc>
                  <a:txBody>
                    <a:bodyPr/>
                    <a:lstStyle/>
                    <a:p>
                      <a:pPr marL="0" marR="0" algn="ctr">
                        <a:lnSpc>
                          <a:spcPct val="115000"/>
                        </a:lnSpc>
                        <a:spcBef>
                          <a:spcPts val="1200"/>
                        </a:spcBef>
                        <a:spcAft>
                          <a:spcPts val="1200"/>
                        </a:spcAft>
                      </a:pPr>
                      <a:r>
                        <a:rPr lang="en-US" sz="1800" dirty="0" smtClean="0">
                          <a:solidFill>
                            <a:srgbClr val="222222"/>
                          </a:solidFill>
                          <a:effectLst/>
                          <a:latin typeface="Times New Roman"/>
                          <a:ea typeface="Times New Roman"/>
                          <a:cs typeface="Times New Roman"/>
                        </a:rPr>
                        <a:t>5</a:t>
                      </a:r>
                      <a:r>
                        <a:rPr lang="ro-RO" sz="1800" dirty="0" smtClean="0">
                          <a:solidFill>
                            <a:srgbClr val="222222"/>
                          </a:solidFill>
                          <a:effectLst/>
                          <a:latin typeface="Times New Roman"/>
                          <a:ea typeface="Times New Roman"/>
                          <a:cs typeface="Times New Roman"/>
                        </a:rPr>
                        <a:t>.</a:t>
                      </a:r>
                      <a:endParaRPr lang="en-US" sz="1800" dirty="0">
                        <a:effectLst/>
                        <a:latin typeface="Calibri"/>
                        <a:ea typeface="Calibri"/>
                        <a:cs typeface="Times New Roman"/>
                      </a:endParaRPr>
                    </a:p>
                  </a:txBody>
                  <a:tcPr marL="10463" marR="10463" marT="10463" marB="10463" anchor="ctr">
                    <a:lnL w="12700" cap="flat" cmpd="sng" algn="ctr">
                      <a:solidFill>
                        <a:srgbClr val="AAAAAA"/>
                      </a:solidFill>
                      <a:prstDash val="solid"/>
                      <a:round/>
                      <a:headEnd type="none" w="med" len="med"/>
                      <a:tailEnd type="none" w="med" len="med"/>
                    </a:lnL>
                    <a:lnR w="12700" cap="flat" cmpd="sng" algn="ctr">
                      <a:solidFill>
                        <a:srgbClr val="AAAAAA"/>
                      </a:solidFill>
                      <a:prstDash val="solid"/>
                      <a:round/>
                      <a:headEnd type="none" w="med" len="med"/>
                      <a:tailEnd type="none" w="med" len="med"/>
                    </a:lnR>
                    <a:lnT w="12700" cap="flat" cmpd="sng" algn="ctr">
                      <a:solidFill>
                        <a:srgbClr val="AAAAAA"/>
                      </a:solidFill>
                      <a:prstDash val="solid"/>
                      <a:round/>
                      <a:headEnd type="none" w="med" len="med"/>
                      <a:tailEnd type="none" w="med" len="med"/>
                    </a:lnT>
                    <a:lnB w="12700" cap="flat" cmpd="sng" algn="ctr">
                      <a:solidFill>
                        <a:srgbClr val="AAAAAA"/>
                      </a:solidFill>
                      <a:prstDash val="solid"/>
                      <a:round/>
                      <a:headEnd type="none" w="med" len="med"/>
                      <a:tailEnd type="none" w="med" len="med"/>
                    </a:lnB>
                    <a:solidFill>
                      <a:srgbClr val="F9F9F9"/>
                    </a:solidFill>
                  </a:tcPr>
                </a:tc>
                <a:tc>
                  <a:txBody>
                    <a:bodyPr/>
                    <a:lstStyle/>
                    <a:p>
                      <a:pPr marL="0" marR="0">
                        <a:lnSpc>
                          <a:spcPct val="115000"/>
                        </a:lnSpc>
                        <a:spcBef>
                          <a:spcPts val="1200"/>
                        </a:spcBef>
                        <a:spcAft>
                          <a:spcPts val="1200"/>
                        </a:spcAft>
                      </a:pPr>
                      <a:r>
                        <a:rPr lang="en-US" sz="1800" dirty="0" err="1">
                          <a:solidFill>
                            <a:srgbClr val="222222"/>
                          </a:solidFill>
                          <a:effectLst/>
                          <a:latin typeface="Times New Roman"/>
                          <a:ea typeface="Times New Roman"/>
                          <a:cs typeface="Times New Roman"/>
                        </a:rPr>
                        <a:t>Sarrià-Sant</a:t>
                      </a:r>
                      <a:r>
                        <a:rPr lang="en-US" sz="1800" dirty="0">
                          <a:solidFill>
                            <a:srgbClr val="222222"/>
                          </a:solidFill>
                          <a:effectLst/>
                          <a:latin typeface="Times New Roman"/>
                          <a:ea typeface="Times New Roman"/>
                          <a:cs typeface="Times New Roman"/>
                        </a:rPr>
                        <a:t> </a:t>
                      </a:r>
                      <a:r>
                        <a:rPr lang="en-US" sz="1800" dirty="0" err="1">
                          <a:solidFill>
                            <a:srgbClr val="222222"/>
                          </a:solidFill>
                          <a:effectLst/>
                          <a:latin typeface="Times New Roman"/>
                          <a:ea typeface="Times New Roman"/>
                          <a:cs typeface="Times New Roman"/>
                        </a:rPr>
                        <a:t>Gervasi</a:t>
                      </a:r>
                      <a:endParaRPr lang="en-US" sz="1800" dirty="0">
                        <a:effectLst/>
                        <a:latin typeface="Calibri"/>
                        <a:ea typeface="Calibri"/>
                        <a:cs typeface="Times New Roman"/>
                      </a:endParaRPr>
                    </a:p>
                  </a:txBody>
                  <a:tcPr marL="10463" marR="10463" marT="10463" marB="10463" anchor="ctr">
                    <a:lnL w="12700" cap="flat" cmpd="sng" algn="ctr">
                      <a:solidFill>
                        <a:srgbClr val="AAAAAA"/>
                      </a:solidFill>
                      <a:prstDash val="solid"/>
                      <a:round/>
                      <a:headEnd type="none" w="med" len="med"/>
                      <a:tailEnd type="none" w="med" len="med"/>
                    </a:lnL>
                    <a:lnR w="12700" cap="flat" cmpd="sng" algn="ctr">
                      <a:solidFill>
                        <a:srgbClr val="AAAAAA"/>
                      </a:solidFill>
                      <a:prstDash val="solid"/>
                      <a:round/>
                      <a:headEnd type="none" w="med" len="med"/>
                      <a:tailEnd type="none" w="med" len="med"/>
                    </a:lnR>
                    <a:lnT w="12700" cap="flat" cmpd="sng" algn="ctr">
                      <a:solidFill>
                        <a:srgbClr val="AAAAAA"/>
                      </a:solidFill>
                      <a:prstDash val="solid"/>
                      <a:round/>
                      <a:headEnd type="none" w="med" len="med"/>
                      <a:tailEnd type="none" w="med" len="med"/>
                    </a:lnT>
                    <a:lnB w="12700" cap="flat" cmpd="sng" algn="ctr">
                      <a:solidFill>
                        <a:srgbClr val="AAAAAA"/>
                      </a:solidFill>
                      <a:prstDash val="solid"/>
                      <a:round/>
                      <a:headEnd type="none" w="med" len="med"/>
                      <a:tailEnd type="none" w="med" len="med"/>
                    </a:lnB>
                    <a:solidFill>
                      <a:srgbClr val="F9F9F9"/>
                    </a:solidFill>
                  </a:tcPr>
                </a:tc>
                <a:tc>
                  <a:txBody>
                    <a:bodyPr/>
                    <a:lstStyle/>
                    <a:p>
                      <a:pPr marL="0" marR="0" algn="ctr">
                        <a:lnSpc>
                          <a:spcPct val="115000"/>
                        </a:lnSpc>
                        <a:spcBef>
                          <a:spcPts val="1200"/>
                        </a:spcBef>
                        <a:spcAft>
                          <a:spcPts val="1200"/>
                        </a:spcAft>
                      </a:pPr>
                      <a:r>
                        <a:rPr lang="en-US" sz="800" dirty="0">
                          <a:solidFill>
                            <a:srgbClr val="222222"/>
                          </a:solidFill>
                          <a:effectLst/>
                          <a:latin typeface="Times New Roman"/>
                          <a:ea typeface="Times New Roman"/>
                          <a:cs typeface="Times New Roman"/>
                        </a:rPr>
                        <a:t>20,09</a:t>
                      </a:r>
                      <a:endParaRPr lang="en-US" sz="800" dirty="0">
                        <a:effectLst/>
                        <a:latin typeface="Calibri"/>
                        <a:ea typeface="Calibri"/>
                        <a:cs typeface="Times New Roman"/>
                      </a:endParaRPr>
                    </a:p>
                  </a:txBody>
                  <a:tcPr marL="10463" marR="10463" marT="10463" marB="10463" anchor="ctr">
                    <a:lnL w="12700" cap="flat" cmpd="sng" algn="ctr">
                      <a:solidFill>
                        <a:srgbClr val="AAAAAA"/>
                      </a:solidFill>
                      <a:prstDash val="solid"/>
                      <a:round/>
                      <a:headEnd type="none" w="med" len="med"/>
                      <a:tailEnd type="none" w="med" len="med"/>
                    </a:lnL>
                    <a:lnR w="12700" cap="flat" cmpd="sng" algn="ctr">
                      <a:solidFill>
                        <a:srgbClr val="AAAAAA"/>
                      </a:solidFill>
                      <a:prstDash val="solid"/>
                      <a:round/>
                      <a:headEnd type="none" w="med" len="med"/>
                      <a:tailEnd type="none" w="med" len="med"/>
                    </a:lnR>
                    <a:lnT w="12700" cap="flat" cmpd="sng" algn="ctr">
                      <a:solidFill>
                        <a:srgbClr val="AAAAAA"/>
                      </a:solidFill>
                      <a:prstDash val="solid"/>
                      <a:round/>
                      <a:headEnd type="none" w="med" len="med"/>
                      <a:tailEnd type="none" w="med" len="med"/>
                    </a:lnT>
                    <a:lnB w="12700" cap="flat" cmpd="sng" algn="ctr">
                      <a:solidFill>
                        <a:srgbClr val="AAAAAA"/>
                      </a:solidFill>
                      <a:prstDash val="solid"/>
                      <a:round/>
                      <a:headEnd type="none" w="med" len="med"/>
                      <a:tailEnd type="none" w="med" len="med"/>
                    </a:lnB>
                    <a:solidFill>
                      <a:srgbClr val="F9F9F9"/>
                    </a:solidFill>
                  </a:tcPr>
                </a:tc>
                <a:tc>
                  <a:txBody>
                    <a:bodyPr/>
                    <a:lstStyle/>
                    <a:p>
                      <a:pPr marL="0" marR="0" algn="ctr">
                        <a:lnSpc>
                          <a:spcPct val="115000"/>
                        </a:lnSpc>
                        <a:spcBef>
                          <a:spcPts val="1200"/>
                        </a:spcBef>
                        <a:spcAft>
                          <a:spcPts val="1200"/>
                        </a:spcAft>
                      </a:pPr>
                      <a:r>
                        <a:rPr lang="en-US" sz="800" dirty="0">
                          <a:solidFill>
                            <a:srgbClr val="222222"/>
                          </a:solidFill>
                          <a:effectLst/>
                          <a:latin typeface="Times New Roman"/>
                          <a:ea typeface="Times New Roman"/>
                          <a:cs typeface="Times New Roman"/>
                        </a:rPr>
                        <a:t>140.461</a:t>
                      </a:r>
                      <a:endParaRPr lang="en-US" sz="800" dirty="0">
                        <a:effectLst/>
                        <a:latin typeface="Calibri"/>
                        <a:ea typeface="Calibri"/>
                        <a:cs typeface="Times New Roman"/>
                      </a:endParaRPr>
                    </a:p>
                  </a:txBody>
                  <a:tcPr marL="10463" marR="10463" marT="10463" marB="10463" anchor="ctr">
                    <a:lnL w="12700" cap="flat" cmpd="sng" algn="ctr">
                      <a:solidFill>
                        <a:srgbClr val="AAAAAA"/>
                      </a:solidFill>
                      <a:prstDash val="solid"/>
                      <a:round/>
                      <a:headEnd type="none" w="med" len="med"/>
                      <a:tailEnd type="none" w="med" len="med"/>
                    </a:lnL>
                    <a:lnR w="12700" cap="flat" cmpd="sng" algn="ctr">
                      <a:solidFill>
                        <a:srgbClr val="AAAAAA"/>
                      </a:solidFill>
                      <a:prstDash val="solid"/>
                      <a:round/>
                      <a:headEnd type="none" w="med" len="med"/>
                      <a:tailEnd type="none" w="med" len="med"/>
                    </a:lnR>
                    <a:lnT w="12700" cap="flat" cmpd="sng" algn="ctr">
                      <a:solidFill>
                        <a:srgbClr val="AAAAAA"/>
                      </a:solidFill>
                      <a:prstDash val="solid"/>
                      <a:round/>
                      <a:headEnd type="none" w="med" len="med"/>
                      <a:tailEnd type="none" w="med" len="med"/>
                    </a:lnT>
                    <a:lnB w="12700" cap="flat" cmpd="sng" algn="ctr">
                      <a:solidFill>
                        <a:srgbClr val="AAAAAA"/>
                      </a:solidFill>
                      <a:prstDash val="solid"/>
                      <a:round/>
                      <a:headEnd type="none" w="med" len="med"/>
                      <a:tailEnd type="none" w="med" len="med"/>
                    </a:lnB>
                    <a:solidFill>
                      <a:srgbClr val="F9F9F9"/>
                    </a:solidFill>
                  </a:tcPr>
                </a:tc>
                <a:tc>
                  <a:txBody>
                    <a:bodyPr/>
                    <a:lstStyle/>
                    <a:p>
                      <a:pPr marL="0" marR="0" algn="ctr">
                        <a:lnSpc>
                          <a:spcPct val="115000"/>
                        </a:lnSpc>
                        <a:spcBef>
                          <a:spcPts val="1200"/>
                        </a:spcBef>
                        <a:spcAft>
                          <a:spcPts val="1200"/>
                        </a:spcAft>
                      </a:pPr>
                      <a:r>
                        <a:rPr lang="en-US" sz="800">
                          <a:solidFill>
                            <a:srgbClr val="222222"/>
                          </a:solidFill>
                          <a:effectLst/>
                          <a:latin typeface="Times New Roman"/>
                          <a:ea typeface="Times New Roman"/>
                          <a:cs typeface="Times New Roman"/>
                        </a:rPr>
                        <a:t>6.992</a:t>
                      </a:r>
                      <a:endParaRPr lang="en-US" sz="800">
                        <a:effectLst/>
                        <a:latin typeface="Calibri"/>
                        <a:ea typeface="Calibri"/>
                        <a:cs typeface="Times New Roman"/>
                      </a:endParaRPr>
                    </a:p>
                  </a:txBody>
                  <a:tcPr marL="10463" marR="10463" marT="10463" marB="10463" anchor="ctr">
                    <a:lnL w="12700" cap="flat" cmpd="sng" algn="ctr">
                      <a:solidFill>
                        <a:srgbClr val="AAAAAA"/>
                      </a:solidFill>
                      <a:prstDash val="solid"/>
                      <a:round/>
                      <a:headEnd type="none" w="med" len="med"/>
                      <a:tailEnd type="none" w="med" len="med"/>
                    </a:lnL>
                    <a:lnR w="12700" cap="flat" cmpd="sng" algn="ctr">
                      <a:solidFill>
                        <a:srgbClr val="AAAAAA"/>
                      </a:solidFill>
                      <a:prstDash val="solid"/>
                      <a:round/>
                      <a:headEnd type="none" w="med" len="med"/>
                      <a:tailEnd type="none" w="med" len="med"/>
                    </a:lnR>
                    <a:lnT w="12700" cap="flat" cmpd="sng" algn="ctr">
                      <a:solidFill>
                        <a:srgbClr val="AAAAAA"/>
                      </a:solidFill>
                      <a:prstDash val="solid"/>
                      <a:round/>
                      <a:headEnd type="none" w="med" len="med"/>
                      <a:tailEnd type="none" w="med" len="med"/>
                    </a:lnT>
                    <a:lnB w="12700" cap="flat" cmpd="sng" algn="ctr">
                      <a:solidFill>
                        <a:srgbClr val="AAAAAA"/>
                      </a:solidFill>
                      <a:prstDash val="solid"/>
                      <a:round/>
                      <a:headEnd type="none" w="med" len="med"/>
                      <a:tailEnd type="none" w="med" len="med"/>
                    </a:lnB>
                    <a:solidFill>
                      <a:srgbClr val="F9F9F9"/>
                    </a:solidFill>
                  </a:tcPr>
                </a:tc>
                <a:tc>
                  <a:txBody>
                    <a:bodyPr/>
                    <a:lstStyle/>
                    <a:p>
                      <a:pPr marL="0" marR="0">
                        <a:lnSpc>
                          <a:spcPct val="115000"/>
                        </a:lnSpc>
                        <a:spcBef>
                          <a:spcPts val="1200"/>
                        </a:spcBef>
                        <a:spcAft>
                          <a:spcPts val="1200"/>
                        </a:spcAft>
                      </a:pPr>
                      <a:r>
                        <a:rPr lang="en-US" sz="800" u="none" dirty="0" err="1">
                          <a:solidFill>
                            <a:srgbClr val="0B0080"/>
                          </a:solidFill>
                          <a:effectLst/>
                          <a:latin typeface="Cambria" pitchFamily="18" charset="0"/>
                          <a:ea typeface="Cambria" pitchFamily="18" charset="0"/>
                          <a:cs typeface="Times New Roman"/>
                          <a:hlinkClick r:id="rId22" tooltip="Sarrià"/>
                        </a:rPr>
                        <a:t>Sarrià</a:t>
                      </a:r>
                      <a:r>
                        <a:rPr lang="en-US" sz="800" u="none" dirty="0">
                          <a:solidFill>
                            <a:srgbClr val="222222"/>
                          </a:solidFill>
                          <a:effectLst/>
                          <a:latin typeface="Cambria" pitchFamily="18" charset="0"/>
                          <a:ea typeface="Cambria" pitchFamily="18" charset="0"/>
                          <a:cs typeface="Times New Roman"/>
                        </a:rPr>
                        <a:t> · </a:t>
                      </a:r>
                      <a:r>
                        <a:rPr lang="en-US" sz="800" u="none" dirty="0" err="1">
                          <a:solidFill>
                            <a:srgbClr val="0B0080"/>
                          </a:solidFill>
                          <a:effectLst/>
                          <a:latin typeface="Cambria" pitchFamily="18" charset="0"/>
                          <a:ea typeface="Cambria" pitchFamily="18" charset="0"/>
                          <a:cs typeface="Times New Roman"/>
                          <a:hlinkClick r:id="rId23" tooltip="Galvany"/>
                        </a:rPr>
                        <a:t>Galvany</a:t>
                      </a:r>
                      <a:r>
                        <a:rPr lang="en-US" sz="800" u="none" dirty="0">
                          <a:solidFill>
                            <a:srgbClr val="222222"/>
                          </a:solidFill>
                          <a:effectLst/>
                          <a:latin typeface="Cambria" pitchFamily="18" charset="0"/>
                          <a:ea typeface="Cambria" pitchFamily="18" charset="0"/>
                          <a:cs typeface="Times New Roman"/>
                        </a:rPr>
                        <a:t> · </a:t>
                      </a:r>
                      <a:r>
                        <a:rPr lang="en-US" sz="800" u="none" dirty="0">
                          <a:solidFill>
                            <a:srgbClr val="0B0080"/>
                          </a:solidFill>
                          <a:effectLst/>
                          <a:latin typeface="Cambria" pitchFamily="18" charset="0"/>
                          <a:ea typeface="Cambria" pitchFamily="18" charset="0"/>
                          <a:cs typeface="Times New Roman"/>
                          <a:hlinkClick r:id="rId24" tooltip="Les Tres Torres"/>
                        </a:rPr>
                        <a:t>Les </a:t>
                      </a:r>
                      <a:r>
                        <a:rPr lang="en-US" sz="800" u="none" dirty="0" err="1">
                          <a:solidFill>
                            <a:srgbClr val="0B0080"/>
                          </a:solidFill>
                          <a:effectLst/>
                          <a:latin typeface="Cambria" pitchFamily="18" charset="0"/>
                          <a:ea typeface="Cambria" pitchFamily="18" charset="0"/>
                          <a:cs typeface="Times New Roman"/>
                          <a:hlinkClick r:id="rId24" tooltip="Les Tres Torres"/>
                        </a:rPr>
                        <a:t>Tres</a:t>
                      </a:r>
                      <a:r>
                        <a:rPr lang="en-US" sz="800" u="none" dirty="0">
                          <a:solidFill>
                            <a:srgbClr val="0B0080"/>
                          </a:solidFill>
                          <a:effectLst/>
                          <a:latin typeface="Cambria" pitchFamily="18" charset="0"/>
                          <a:ea typeface="Cambria" pitchFamily="18" charset="0"/>
                          <a:cs typeface="Times New Roman"/>
                          <a:hlinkClick r:id="rId24" tooltip="Les Tres Torres"/>
                        </a:rPr>
                        <a:t> Torres</a:t>
                      </a:r>
                      <a:r>
                        <a:rPr lang="en-US" sz="800" u="none" dirty="0">
                          <a:solidFill>
                            <a:srgbClr val="222222"/>
                          </a:solidFill>
                          <a:effectLst/>
                          <a:latin typeface="Cambria" pitchFamily="18" charset="0"/>
                          <a:ea typeface="Cambria" pitchFamily="18" charset="0"/>
                          <a:cs typeface="Times New Roman"/>
                        </a:rPr>
                        <a:t> · </a:t>
                      </a:r>
                      <a:r>
                        <a:rPr lang="en-US" sz="800" u="none" dirty="0" err="1">
                          <a:solidFill>
                            <a:srgbClr val="0B0080"/>
                          </a:solidFill>
                          <a:effectLst/>
                          <a:latin typeface="Cambria" pitchFamily="18" charset="0"/>
                          <a:ea typeface="Cambria" pitchFamily="18" charset="0"/>
                          <a:cs typeface="Times New Roman"/>
                          <a:hlinkClick r:id="rId25" tooltip="Putget Farrò"/>
                        </a:rPr>
                        <a:t>Putget</a:t>
                      </a:r>
                      <a:r>
                        <a:rPr lang="en-US" sz="800" u="none" dirty="0">
                          <a:solidFill>
                            <a:srgbClr val="0B0080"/>
                          </a:solidFill>
                          <a:effectLst/>
                          <a:latin typeface="Cambria" pitchFamily="18" charset="0"/>
                          <a:ea typeface="Cambria" pitchFamily="18" charset="0"/>
                          <a:cs typeface="Times New Roman"/>
                          <a:hlinkClick r:id="rId25" tooltip="Putget Farrò"/>
                        </a:rPr>
                        <a:t> </a:t>
                      </a:r>
                      <a:r>
                        <a:rPr lang="en-US" sz="800" u="none" dirty="0" err="1">
                          <a:solidFill>
                            <a:srgbClr val="0B0080"/>
                          </a:solidFill>
                          <a:effectLst/>
                          <a:latin typeface="Cambria" pitchFamily="18" charset="0"/>
                          <a:ea typeface="Cambria" pitchFamily="18" charset="0"/>
                          <a:cs typeface="Times New Roman"/>
                          <a:hlinkClick r:id="rId25" tooltip="Putget Farrò"/>
                        </a:rPr>
                        <a:t>Farrò</a:t>
                      </a:r>
                      <a:r>
                        <a:rPr lang="en-US" sz="800" u="none" dirty="0">
                          <a:solidFill>
                            <a:srgbClr val="222222"/>
                          </a:solidFill>
                          <a:effectLst/>
                          <a:latin typeface="Cambria" pitchFamily="18" charset="0"/>
                          <a:ea typeface="Cambria" pitchFamily="18" charset="0"/>
                          <a:cs typeface="Times New Roman"/>
                        </a:rPr>
                        <a:t> · </a:t>
                      </a:r>
                      <a:r>
                        <a:rPr lang="en-US" sz="800" u="none" dirty="0" err="1">
                          <a:solidFill>
                            <a:srgbClr val="0B0080"/>
                          </a:solidFill>
                          <a:effectLst/>
                          <a:latin typeface="Cambria" pitchFamily="18" charset="0"/>
                          <a:ea typeface="Cambria" pitchFamily="18" charset="0"/>
                          <a:cs typeface="Times New Roman"/>
                          <a:hlinkClick r:id="rId26" tooltip="Sant Gervasi-Bonanova"/>
                        </a:rPr>
                        <a:t>Sant</a:t>
                      </a:r>
                      <a:r>
                        <a:rPr lang="en-US" sz="800" u="none" dirty="0">
                          <a:solidFill>
                            <a:srgbClr val="0B0080"/>
                          </a:solidFill>
                          <a:effectLst/>
                          <a:latin typeface="Cambria" pitchFamily="18" charset="0"/>
                          <a:ea typeface="Cambria" pitchFamily="18" charset="0"/>
                          <a:cs typeface="Times New Roman"/>
                          <a:hlinkClick r:id="rId26" tooltip="Sant Gervasi-Bonanova"/>
                        </a:rPr>
                        <a:t> </a:t>
                      </a:r>
                      <a:r>
                        <a:rPr lang="en-US" sz="800" u="none" dirty="0" err="1">
                          <a:solidFill>
                            <a:srgbClr val="0B0080"/>
                          </a:solidFill>
                          <a:effectLst/>
                          <a:latin typeface="Cambria" pitchFamily="18" charset="0"/>
                          <a:ea typeface="Cambria" pitchFamily="18" charset="0"/>
                          <a:cs typeface="Times New Roman"/>
                          <a:hlinkClick r:id="rId26" tooltip="Sant Gervasi-Bonanova"/>
                        </a:rPr>
                        <a:t>Gervasi-Bonanova</a:t>
                      </a:r>
                      <a:r>
                        <a:rPr lang="en-US" sz="800" u="none" dirty="0">
                          <a:solidFill>
                            <a:srgbClr val="222222"/>
                          </a:solidFill>
                          <a:effectLst/>
                          <a:latin typeface="Cambria" pitchFamily="18" charset="0"/>
                          <a:ea typeface="Cambria" pitchFamily="18" charset="0"/>
                          <a:cs typeface="Times New Roman"/>
                        </a:rPr>
                        <a:t> · </a:t>
                      </a:r>
                      <a:r>
                        <a:rPr lang="en-US" sz="800" u="none" dirty="0" err="1">
                          <a:solidFill>
                            <a:srgbClr val="0B0080"/>
                          </a:solidFill>
                          <a:effectLst/>
                          <a:latin typeface="Cambria" pitchFamily="18" charset="0"/>
                          <a:ea typeface="Cambria" pitchFamily="18" charset="0"/>
                          <a:cs typeface="Times New Roman"/>
                          <a:hlinkClick r:id="rId27" tooltip="Tibidabo-Vallvidrera-Les Planes"/>
                        </a:rPr>
                        <a:t>Tibidabo</a:t>
                      </a:r>
                      <a:r>
                        <a:rPr lang="en-US" sz="800" u="none" dirty="0">
                          <a:solidFill>
                            <a:srgbClr val="0B0080"/>
                          </a:solidFill>
                          <a:effectLst/>
                          <a:latin typeface="Cambria" pitchFamily="18" charset="0"/>
                          <a:ea typeface="Cambria" pitchFamily="18" charset="0"/>
                          <a:cs typeface="Times New Roman"/>
                          <a:hlinkClick r:id="rId27" tooltip="Tibidabo-Vallvidrera-Les Planes"/>
                        </a:rPr>
                        <a:t>-</a:t>
                      </a:r>
                      <a:r>
                        <a:rPr lang="en-US" sz="800" u="none" dirty="0" err="1">
                          <a:solidFill>
                            <a:srgbClr val="0B0080"/>
                          </a:solidFill>
                          <a:effectLst/>
                          <a:latin typeface="Cambria" pitchFamily="18" charset="0"/>
                          <a:ea typeface="Cambria" pitchFamily="18" charset="0"/>
                          <a:cs typeface="Times New Roman"/>
                          <a:hlinkClick r:id="rId27" tooltip="Tibidabo-Vallvidrera-Les Planes"/>
                        </a:rPr>
                        <a:t>Vallvidrera</a:t>
                      </a:r>
                      <a:r>
                        <a:rPr lang="en-US" sz="800" u="none" dirty="0">
                          <a:solidFill>
                            <a:srgbClr val="0B0080"/>
                          </a:solidFill>
                          <a:effectLst/>
                          <a:latin typeface="Cambria" pitchFamily="18" charset="0"/>
                          <a:ea typeface="Cambria" pitchFamily="18" charset="0"/>
                          <a:cs typeface="Times New Roman"/>
                          <a:hlinkClick r:id="rId27" tooltip="Tibidabo-Vallvidrera-Les Planes"/>
                        </a:rPr>
                        <a:t>-Les Planes</a:t>
                      </a:r>
                      <a:endParaRPr lang="en-US" sz="800" u="none" dirty="0">
                        <a:effectLst/>
                        <a:latin typeface="Cambria" pitchFamily="18" charset="0"/>
                        <a:ea typeface="Cambria" pitchFamily="18" charset="0"/>
                        <a:cs typeface="Times New Roman"/>
                      </a:endParaRPr>
                    </a:p>
                  </a:txBody>
                  <a:tcPr marL="10463" marR="10463" marT="10463" marB="10463" anchor="ctr">
                    <a:lnL w="12700" cap="flat" cmpd="sng" algn="ctr">
                      <a:solidFill>
                        <a:srgbClr val="AAAAAA"/>
                      </a:solidFill>
                      <a:prstDash val="solid"/>
                      <a:round/>
                      <a:headEnd type="none" w="med" len="med"/>
                      <a:tailEnd type="none" w="med" len="med"/>
                    </a:lnL>
                    <a:lnR w="12700" cap="flat" cmpd="sng" algn="ctr">
                      <a:solidFill>
                        <a:srgbClr val="AAAAAA"/>
                      </a:solidFill>
                      <a:prstDash val="solid"/>
                      <a:round/>
                      <a:headEnd type="none" w="med" len="med"/>
                      <a:tailEnd type="none" w="med" len="med"/>
                    </a:lnR>
                    <a:lnT w="12700" cap="flat" cmpd="sng" algn="ctr">
                      <a:solidFill>
                        <a:srgbClr val="AAAAAA"/>
                      </a:solidFill>
                      <a:prstDash val="solid"/>
                      <a:round/>
                      <a:headEnd type="none" w="med" len="med"/>
                      <a:tailEnd type="none" w="med" len="med"/>
                    </a:lnT>
                    <a:lnB w="12700" cap="flat" cmpd="sng" algn="ctr">
                      <a:solidFill>
                        <a:srgbClr val="AAAAAA"/>
                      </a:solidFill>
                      <a:prstDash val="solid"/>
                      <a:round/>
                      <a:headEnd type="none" w="med" len="med"/>
                      <a:tailEnd type="none" w="med" len="med"/>
                    </a:lnB>
                    <a:solidFill>
                      <a:srgbClr val="F9F9F9"/>
                    </a:solidFill>
                  </a:tcPr>
                </a:tc>
              </a:tr>
              <a:tr h="323531">
                <a:tc>
                  <a:txBody>
                    <a:bodyPr/>
                    <a:lstStyle/>
                    <a:p>
                      <a:pPr marL="0" marR="0" algn="ctr">
                        <a:lnSpc>
                          <a:spcPct val="115000"/>
                        </a:lnSpc>
                        <a:spcBef>
                          <a:spcPts val="1200"/>
                        </a:spcBef>
                        <a:spcAft>
                          <a:spcPts val="1200"/>
                        </a:spcAft>
                      </a:pPr>
                      <a:r>
                        <a:rPr lang="en-US" sz="1800" dirty="0" smtClean="0">
                          <a:solidFill>
                            <a:srgbClr val="222222"/>
                          </a:solidFill>
                          <a:effectLst/>
                          <a:latin typeface="Times New Roman"/>
                          <a:ea typeface="Times New Roman"/>
                          <a:cs typeface="Times New Roman"/>
                        </a:rPr>
                        <a:t>6</a:t>
                      </a:r>
                      <a:r>
                        <a:rPr lang="ro-RO" sz="1800" dirty="0" smtClean="0">
                          <a:solidFill>
                            <a:srgbClr val="222222"/>
                          </a:solidFill>
                          <a:effectLst/>
                          <a:latin typeface="Times New Roman"/>
                          <a:ea typeface="Times New Roman"/>
                          <a:cs typeface="Times New Roman"/>
                        </a:rPr>
                        <a:t>.</a:t>
                      </a:r>
                      <a:endParaRPr lang="en-US" sz="1800" dirty="0">
                        <a:effectLst/>
                        <a:latin typeface="Calibri"/>
                        <a:ea typeface="Calibri"/>
                        <a:cs typeface="Times New Roman"/>
                      </a:endParaRPr>
                    </a:p>
                  </a:txBody>
                  <a:tcPr marL="10463" marR="10463" marT="10463" marB="10463" anchor="ctr">
                    <a:lnL w="12700" cap="flat" cmpd="sng" algn="ctr">
                      <a:solidFill>
                        <a:srgbClr val="AAAAAA"/>
                      </a:solidFill>
                      <a:prstDash val="solid"/>
                      <a:round/>
                      <a:headEnd type="none" w="med" len="med"/>
                      <a:tailEnd type="none" w="med" len="med"/>
                    </a:lnL>
                    <a:lnR w="12700" cap="flat" cmpd="sng" algn="ctr">
                      <a:solidFill>
                        <a:srgbClr val="AAAAAA"/>
                      </a:solidFill>
                      <a:prstDash val="solid"/>
                      <a:round/>
                      <a:headEnd type="none" w="med" len="med"/>
                      <a:tailEnd type="none" w="med" len="med"/>
                    </a:lnR>
                    <a:lnT w="12700" cap="flat" cmpd="sng" algn="ctr">
                      <a:solidFill>
                        <a:srgbClr val="AAAAAA"/>
                      </a:solidFill>
                      <a:prstDash val="solid"/>
                      <a:round/>
                      <a:headEnd type="none" w="med" len="med"/>
                      <a:tailEnd type="none" w="med" len="med"/>
                    </a:lnT>
                    <a:lnB w="12700" cap="flat" cmpd="sng" algn="ctr">
                      <a:solidFill>
                        <a:srgbClr val="AAAAAA"/>
                      </a:solidFill>
                      <a:prstDash val="solid"/>
                      <a:round/>
                      <a:headEnd type="none" w="med" len="med"/>
                      <a:tailEnd type="none" w="med" len="med"/>
                    </a:lnB>
                    <a:solidFill>
                      <a:srgbClr val="F9F9F9"/>
                    </a:solidFill>
                  </a:tcPr>
                </a:tc>
                <a:tc>
                  <a:txBody>
                    <a:bodyPr/>
                    <a:lstStyle/>
                    <a:p>
                      <a:pPr marL="0" marR="0">
                        <a:lnSpc>
                          <a:spcPct val="115000"/>
                        </a:lnSpc>
                        <a:spcBef>
                          <a:spcPts val="1200"/>
                        </a:spcBef>
                        <a:spcAft>
                          <a:spcPts val="1200"/>
                        </a:spcAft>
                      </a:pPr>
                      <a:r>
                        <a:rPr lang="en-US" sz="1800" dirty="0" err="1">
                          <a:solidFill>
                            <a:srgbClr val="222222"/>
                          </a:solidFill>
                          <a:effectLst/>
                          <a:latin typeface="Times New Roman"/>
                          <a:ea typeface="Times New Roman"/>
                          <a:cs typeface="Times New Roman"/>
                        </a:rPr>
                        <a:t>Gràcia</a:t>
                      </a:r>
                      <a:endParaRPr lang="en-US" sz="1800" dirty="0">
                        <a:effectLst/>
                        <a:latin typeface="Calibri"/>
                        <a:ea typeface="Calibri"/>
                        <a:cs typeface="Times New Roman"/>
                      </a:endParaRPr>
                    </a:p>
                  </a:txBody>
                  <a:tcPr marL="10463" marR="10463" marT="10463" marB="10463" anchor="ctr">
                    <a:lnL w="12700" cap="flat" cmpd="sng" algn="ctr">
                      <a:solidFill>
                        <a:srgbClr val="AAAAAA"/>
                      </a:solidFill>
                      <a:prstDash val="solid"/>
                      <a:round/>
                      <a:headEnd type="none" w="med" len="med"/>
                      <a:tailEnd type="none" w="med" len="med"/>
                    </a:lnL>
                    <a:lnR w="12700" cap="flat" cmpd="sng" algn="ctr">
                      <a:solidFill>
                        <a:srgbClr val="AAAAAA"/>
                      </a:solidFill>
                      <a:prstDash val="solid"/>
                      <a:round/>
                      <a:headEnd type="none" w="med" len="med"/>
                      <a:tailEnd type="none" w="med" len="med"/>
                    </a:lnR>
                    <a:lnT w="12700" cap="flat" cmpd="sng" algn="ctr">
                      <a:solidFill>
                        <a:srgbClr val="AAAAAA"/>
                      </a:solidFill>
                      <a:prstDash val="solid"/>
                      <a:round/>
                      <a:headEnd type="none" w="med" len="med"/>
                      <a:tailEnd type="none" w="med" len="med"/>
                    </a:lnT>
                    <a:lnB w="12700" cap="flat" cmpd="sng" algn="ctr">
                      <a:solidFill>
                        <a:srgbClr val="AAAAAA"/>
                      </a:solidFill>
                      <a:prstDash val="solid"/>
                      <a:round/>
                      <a:headEnd type="none" w="med" len="med"/>
                      <a:tailEnd type="none" w="med" len="med"/>
                    </a:lnB>
                    <a:solidFill>
                      <a:srgbClr val="F9F9F9"/>
                    </a:solidFill>
                  </a:tcPr>
                </a:tc>
                <a:tc>
                  <a:txBody>
                    <a:bodyPr/>
                    <a:lstStyle/>
                    <a:p>
                      <a:pPr marL="0" marR="0" algn="ctr">
                        <a:lnSpc>
                          <a:spcPct val="115000"/>
                        </a:lnSpc>
                        <a:spcBef>
                          <a:spcPts val="1200"/>
                        </a:spcBef>
                        <a:spcAft>
                          <a:spcPts val="1200"/>
                        </a:spcAft>
                      </a:pPr>
                      <a:r>
                        <a:rPr lang="en-US" sz="800" dirty="0">
                          <a:solidFill>
                            <a:srgbClr val="222222"/>
                          </a:solidFill>
                          <a:effectLst/>
                          <a:latin typeface="Times New Roman"/>
                          <a:ea typeface="Times New Roman"/>
                          <a:cs typeface="Times New Roman"/>
                        </a:rPr>
                        <a:t>4,19</a:t>
                      </a:r>
                      <a:endParaRPr lang="en-US" sz="800" dirty="0">
                        <a:effectLst/>
                        <a:latin typeface="Calibri"/>
                        <a:ea typeface="Calibri"/>
                        <a:cs typeface="Times New Roman"/>
                      </a:endParaRPr>
                    </a:p>
                  </a:txBody>
                  <a:tcPr marL="10463" marR="10463" marT="10463" marB="10463" anchor="ctr">
                    <a:lnL w="12700" cap="flat" cmpd="sng" algn="ctr">
                      <a:solidFill>
                        <a:srgbClr val="AAAAAA"/>
                      </a:solidFill>
                      <a:prstDash val="solid"/>
                      <a:round/>
                      <a:headEnd type="none" w="med" len="med"/>
                      <a:tailEnd type="none" w="med" len="med"/>
                    </a:lnL>
                    <a:lnR w="12700" cap="flat" cmpd="sng" algn="ctr">
                      <a:solidFill>
                        <a:srgbClr val="AAAAAA"/>
                      </a:solidFill>
                      <a:prstDash val="solid"/>
                      <a:round/>
                      <a:headEnd type="none" w="med" len="med"/>
                      <a:tailEnd type="none" w="med" len="med"/>
                    </a:lnR>
                    <a:lnT w="12700" cap="flat" cmpd="sng" algn="ctr">
                      <a:solidFill>
                        <a:srgbClr val="AAAAAA"/>
                      </a:solidFill>
                      <a:prstDash val="solid"/>
                      <a:round/>
                      <a:headEnd type="none" w="med" len="med"/>
                      <a:tailEnd type="none" w="med" len="med"/>
                    </a:lnT>
                    <a:lnB w="12700" cap="flat" cmpd="sng" algn="ctr">
                      <a:solidFill>
                        <a:srgbClr val="AAAAAA"/>
                      </a:solidFill>
                      <a:prstDash val="solid"/>
                      <a:round/>
                      <a:headEnd type="none" w="med" len="med"/>
                      <a:tailEnd type="none" w="med" len="med"/>
                    </a:lnB>
                    <a:solidFill>
                      <a:srgbClr val="F9F9F9"/>
                    </a:solidFill>
                  </a:tcPr>
                </a:tc>
                <a:tc>
                  <a:txBody>
                    <a:bodyPr/>
                    <a:lstStyle/>
                    <a:p>
                      <a:pPr marL="0" marR="0" algn="ctr">
                        <a:lnSpc>
                          <a:spcPct val="115000"/>
                        </a:lnSpc>
                        <a:spcBef>
                          <a:spcPts val="1200"/>
                        </a:spcBef>
                        <a:spcAft>
                          <a:spcPts val="1200"/>
                        </a:spcAft>
                      </a:pPr>
                      <a:r>
                        <a:rPr lang="en-US" sz="800" dirty="0">
                          <a:solidFill>
                            <a:srgbClr val="222222"/>
                          </a:solidFill>
                          <a:effectLst/>
                          <a:latin typeface="Times New Roman"/>
                          <a:ea typeface="Times New Roman"/>
                          <a:cs typeface="Times New Roman"/>
                        </a:rPr>
                        <a:t>120.087</a:t>
                      </a:r>
                      <a:endParaRPr lang="en-US" sz="800" dirty="0">
                        <a:effectLst/>
                        <a:latin typeface="Calibri"/>
                        <a:ea typeface="Calibri"/>
                        <a:cs typeface="Times New Roman"/>
                      </a:endParaRPr>
                    </a:p>
                  </a:txBody>
                  <a:tcPr marL="10463" marR="10463" marT="10463" marB="10463" anchor="ctr">
                    <a:lnL w="12700" cap="flat" cmpd="sng" algn="ctr">
                      <a:solidFill>
                        <a:srgbClr val="AAAAAA"/>
                      </a:solidFill>
                      <a:prstDash val="solid"/>
                      <a:round/>
                      <a:headEnd type="none" w="med" len="med"/>
                      <a:tailEnd type="none" w="med" len="med"/>
                    </a:lnL>
                    <a:lnR w="12700" cap="flat" cmpd="sng" algn="ctr">
                      <a:solidFill>
                        <a:srgbClr val="AAAAAA"/>
                      </a:solidFill>
                      <a:prstDash val="solid"/>
                      <a:round/>
                      <a:headEnd type="none" w="med" len="med"/>
                      <a:tailEnd type="none" w="med" len="med"/>
                    </a:lnR>
                    <a:lnT w="12700" cap="flat" cmpd="sng" algn="ctr">
                      <a:solidFill>
                        <a:srgbClr val="AAAAAA"/>
                      </a:solidFill>
                      <a:prstDash val="solid"/>
                      <a:round/>
                      <a:headEnd type="none" w="med" len="med"/>
                      <a:tailEnd type="none" w="med" len="med"/>
                    </a:lnT>
                    <a:lnB w="12700" cap="flat" cmpd="sng" algn="ctr">
                      <a:solidFill>
                        <a:srgbClr val="AAAAAA"/>
                      </a:solidFill>
                      <a:prstDash val="solid"/>
                      <a:round/>
                      <a:headEnd type="none" w="med" len="med"/>
                      <a:tailEnd type="none" w="med" len="med"/>
                    </a:lnB>
                    <a:solidFill>
                      <a:srgbClr val="F9F9F9"/>
                    </a:solidFill>
                  </a:tcPr>
                </a:tc>
                <a:tc>
                  <a:txBody>
                    <a:bodyPr/>
                    <a:lstStyle/>
                    <a:p>
                      <a:pPr marL="0" marR="0" algn="ctr">
                        <a:lnSpc>
                          <a:spcPct val="115000"/>
                        </a:lnSpc>
                        <a:spcBef>
                          <a:spcPts val="1200"/>
                        </a:spcBef>
                        <a:spcAft>
                          <a:spcPts val="1200"/>
                        </a:spcAft>
                      </a:pPr>
                      <a:r>
                        <a:rPr lang="en-US" sz="800" dirty="0">
                          <a:solidFill>
                            <a:srgbClr val="222222"/>
                          </a:solidFill>
                          <a:effectLst/>
                          <a:latin typeface="Times New Roman"/>
                          <a:ea typeface="Times New Roman"/>
                          <a:cs typeface="Times New Roman"/>
                        </a:rPr>
                        <a:t>28.660</a:t>
                      </a:r>
                      <a:endParaRPr lang="en-US" sz="800" dirty="0">
                        <a:effectLst/>
                        <a:latin typeface="Calibri"/>
                        <a:ea typeface="Calibri"/>
                        <a:cs typeface="Times New Roman"/>
                      </a:endParaRPr>
                    </a:p>
                  </a:txBody>
                  <a:tcPr marL="10463" marR="10463" marT="10463" marB="10463" anchor="ctr">
                    <a:lnL w="12700" cap="flat" cmpd="sng" algn="ctr">
                      <a:solidFill>
                        <a:srgbClr val="AAAAAA"/>
                      </a:solidFill>
                      <a:prstDash val="solid"/>
                      <a:round/>
                      <a:headEnd type="none" w="med" len="med"/>
                      <a:tailEnd type="none" w="med" len="med"/>
                    </a:lnL>
                    <a:lnR w="12700" cap="flat" cmpd="sng" algn="ctr">
                      <a:solidFill>
                        <a:srgbClr val="AAAAAA"/>
                      </a:solidFill>
                      <a:prstDash val="solid"/>
                      <a:round/>
                      <a:headEnd type="none" w="med" len="med"/>
                      <a:tailEnd type="none" w="med" len="med"/>
                    </a:lnR>
                    <a:lnT w="12700" cap="flat" cmpd="sng" algn="ctr">
                      <a:solidFill>
                        <a:srgbClr val="AAAAAA"/>
                      </a:solidFill>
                      <a:prstDash val="solid"/>
                      <a:round/>
                      <a:headEnd type="none" w="med" len="med"/>
                      <a:tailEnd type="none" w="med" len="med"/>
                    </a:lnT>
                    <a:lnB w="12700" cap="flat" cmpd="sng" algn="ctr">
                      <a:solidFill>
                        <a:srgbClr val="AAAAAA"/>
                      </a:solidFill>
                      <a:prstDash val="solid"/>
                      <a:round/>
                      <a:headEnd type="none" w="med" len="med"/>
                      <a:tailEnd type="none" w="med" len="med"/>
                    </a:lnB>
                    <a:solidFill>
                      <a:srgbClr val="F9F9F9"/>
                    </a:solidFill>
                  </a:tcPr>
                </a:tc>
                <a:tc>
                  <a:txBody>
                    <a:bodyPr/>
                    <a:lstStyle/>
                    <a:p>
                      <a:pPr marL="0" marR="0">
                        <a:lnSpc>
                          <a:spcPct val="115000"/>
                        </a:lnSpc>
                        <a:spcBef>
                          <a:spcPts val="1200"/>
                        </a:spcBef>
                        <a:spcAft>
                          <a:spcPts val="1200"/>
                        </a:spcAft>
                      </a:pPr>
                      <a:r>
                        <a:rPr lang="en-US" sz="800" u="none" dirty="0">
                          <a:solidFill>
                            <a:srgbClr val="0B0080"/>
                          </a:solidFill>
                          <a:effectLst/>
                          <a:latin typeface="Cambria" pitchFamily="18" charset="0"/>
                          <a:ea typeface="Cambria" pitchFamily="18" charset="0"/>
                          <a:cs typeface="Times New Roman"/>
                          <a:hlinkClick r:id="rId28" tooltip="Camp d'en Grassot i Gràcia Nova"/>
                        </a:rPr>
                        <a:t>Camp </a:t>
                      </a:r>
                      <a:r>
                        <a:rPr lang="en-US" sz="800" u="none" dirty="0" err="1">
                          <a:solidFill>
                            <a:srgbClr val="0B0080"/>
                          </a:solidFill>
                          <a:effectLst/>
                          <a:latin typeface="Cambria" pitchFamily="18" charset="0"/>
                          <a:ea typeface="Cambria" pitchFamily="18" charset="0"/>
                          <a:cs typeface="Times New Roman"/>
                          <a:hlinkClick r:id="rId28" tooltip="Camp d'en Grassot i Gràcia Nova"/>
                        </a:rPr>
                        <a:t>d'en</a:t>
                      </a:r>
                      <a:r>
                        <a:rPr lang="en-US" sz="800" u="none" dirty="0">
                          <a:solidFill>
                            <a:srgbClr val="0B0080"/>
                          </a:solidFill>
                          <a:effectLst/>
                          <a:latin typeface="Cambria" pitchFamily="18" charset="0"/>
                          <a:ea typeface="Cambria" pitchFamily="18" charset="0"/>
                          <a:cs typeface="Times New Roman"/>
                          <a:hlinkClick r:id="rId28" tooltip="Camp d'en Grassot i Gràcia Nova"/>
                        </a:rPr>
                        <a:t> </a:t>
                      </a:r>
                      <a:r>
                        <a:rPr lang="en-US" sz="800" u="none" dirty="0" err="1">
                          <a:solidFill>
                            <a:srgbClr val="0B0080"/>
                          </a:solidFill>
                          <a:effectLst/>
                          <a:latin typeface="Cambria" pitchFamily="18" charset="0"/>
                          <a:ea typeface="Cambria" pitchFamily="18" charset="0"/>
                          <a:cs typeface="Times New Roman"/>
                          <a:hlinkClick r:id="rId28" tooltip="Camp d'en Grassot i Gràcia Nova"/>
                        </a:rPr>
                        <a:t>Grassot</a:t>
                      </a:r>
                      <a:r>
                        <a:rPr lang="en-US" sz="800" u="none" dirty="0">
                          <a:solidFill>
                            <a:srgbClr val="0B0080"/>
                          </a:solidFill>
                          <a:effectLst/>
                          <a:latin typeface="Cambria" pitchFamily="18" charset="0"/>
                          <a:ea typeface="Cambria" pitchFamily="18" charset="0"/>
                          <a:cs typeface="Times New Roman"/>
                          <a:hlinkClick r:id="rId28" tooltip="Camp d'en Grassot i Gràcia Nova"/>
                        </a:rPr>
                        <a:t> </a:t>
                      </a:r>
                      <a:r>
                        <a:rPr lang="en-US" sz="800" u="none" dirty="0" err="1">
                          <a:solidFill>
                            <a:srgbClr val="0B0080"/>
                          </a:solidFill>
                          <a:effectLst/>
                          <a:latin typeface="Cambria" pitchFamily="18" charset="0"/>
                          <a:ea typeface="Cambria" pitchFamily="18" charset="0"/>
                          <a:cs typeface="Times New Roman"/>
                          <a:hlinkClick r:id="rId28" tooltip="Camp d'en Grassot i Gràcia Nova"/>
                        </a:rPr>
                        <a:t>i</a:t>
                      </a:r>
                      <a:r>
                        <a:rPr lang="en-US" sz="800" u="none" dirty="0">
                          <a:solidFill>
                            <a:srgbClr val="0B0080"/>
                          </a:solidFill>
                          <a:effectLst/>
                          <a:latin typeface="Cambria" pitchFamily="18" charset="0"/>
                          <a:ea typeface="Cambria" pitchFamily="18" charset="0"/>
                          <a:cs typeface="Times New Roman"/>
                          <a:hlinkClick r:id="rId28" tooltip="Camp d'en Grassot i Gràcia Nova"/>
                        </a:rPr>
                        <a:t> </a:t>
                      </a:r>
                      <a:r>
                        <a:rPr lang="en-US" sz="800" u="none" dirty="0" err="1">
                          <a:solidFill>
                            <a:srgbClr val="0B0080"/>
                          </a:solidFill>
                          <a:effectLst/>
                          <a:latin typeface="Cambria" pitchFamily="18" charset="0"/>
                          <a:ea typeface="Cambria" pitchFamily="18" charset="0"/>
                          <a:cs typeface="Times New Roman"/>
                          <a:hlinkClick r:id="rId28" tooltip="Camp d'en Grassot i Gràcia Nova"/>
                        </a:rPr>
                        <a:t>Gràcia</a:t>
                      </a:r>
                      <a:r>
                        <a:rPr lang="en-US" sz="800" u="none" dirty="0">
                          <a:solidFill>
                            <a:srgbClr val="0B0080"/>
                          </a:solidFill>
                          <a:effectLst/>
                          <a:latin typeface="Cambria" pitchFamily="18" charset="0"/>
                          <a:ea typeface="Cambria" pitchFamily="18" charset="0"/>
                          <a:cs typeface="Times New Roman"/>
                          <a:hlinkClick r:id="rId28" tooltip="Camp d'en Grassot i Gràcia Nova"/>
                        </a:rPr>
                        <a:t> Nova</a:t>
                      </a:r>
                      <a:r>
                        <a:rPr lang="en-US" sz="800" u="none" dirty="0">
                          <a:solidFill>
                            <a:srgbClr val="222222"/>
                          </a:solidFill>
                          <a:effectLst/>
                          <a:latin typeface="Cambria" pitchFamily="18" charset="0"/>
                          <a:ea typeface="Cambria" pitchFamily="18" charset="0"/>
                          <a:cs typeface="Times New Roman"/>
                        </a:rPr>
                        <a:t> · </a:t>
                      </a:r>
                      <a:r>
                        <a:rPr lang="en-US" sz="800" u="none" dirty="0">
                          <a:solidFill>
                            <a:srgbClr val="0B0080"/>
                          </a:solidFill>
                          <a:effectLst/>
                          <a:latin typeface="Cambria" pitchFamily="18" charset="0"/>
                          <a:ea typeface="Cambria" pitchFamily="18" charset="0"/>
                          <a:cs typeface="Times New Roman"/>
                          <a:hlinkClick r:id="rId29" tooltip="El Coll"/>
                        </a:rPr>
                        <a:t>El </a:t>
                      </a:r>
                      <a:r>
                        <a:rPr lang="en-US" sz="800" u="none" dirty="0" err="1">
                          <a:solidFill>
                            <a:srgbClr val="0B0080"/>
                          </a:solidFill>
                          <a:effectLst/>
                          <a:latin typeface="Cambria" pitchFamily="18" charset="0"/>
                          <a:ea typeface="Cambria" pitchFamily="18" charset="0"/>
                          <a:cs typeface="Times New Roman"/>
                          <a:hlinkClick r:id="rId29" tooltip="El Coll"/>
                        </a:rPr>
                        <a:t>Coll</a:t>
                      </a:r>
                      <a:r>
                        <a:rPr lang="en-US" sz="800" u="none" dirty="0">
                          <a:solidFill>
                            <a:srgbClr val="222222"/>
                          </a:solidFill>
                          <a:effectLst/>
                          <a:latin typeface="Cambria" pitchFamily="18" charset="0"/>
                          <a:ea typeface="Cambria" pitchFamily="18" charset="0"/>
                          <a:cs typeface="Times New Roman"/>
                        </a:rPr>
                        <a:t> · </a:t>
                      </a:r>
                      <a:r>
                        <a:rPr lang="en-US" sz="800" u="none" dirty="0">
                          <a:solidFill>
                            <a:srgbClr val="0B0080"/>
                          </a:solidFill>
                          <a:effectLst/>
                          <a:latin typeface="Cambria" pitchFamily="18" charset="0"/>
                          <a:ea typeface="Cambria" pitchFamily="18" charset="0"/>
                          <a:cs typeface="Times New Roman"/>
                          <a:hlinkClick r:id="rId30" tooltip="La Salut"/>
                        </a:rPr>
                        <a:t>La </a:t>
                      </a:r>
                      <a:r>
                        <a:rPr lang="en-US" sz="800" u="none" dirty="0" err="1">
                          <a:solidFill>
                            <a:srgbClr val="0B0080"/>
                          </a:solidFill>
                          <a:effectLst/>
                          <a:latin typeface="Cambria" pitchFamily="18" charset="0"/>
                          <a:ea typeface="Cambria" pitchFamily="18" charset="0"/>
                          <a:cs typeface="Times New Roman"/>
                          <a:hlinkClick r:id="rId30" tooltip="La Salut"/>
                        </a:rPr>
                        <a:t>Salut</a:t>
                      </a:r>
                      <a:r>
                        <a:rPr lang="en-US" sz="800" u="none" dirty="0">
                          <a:solidFill>
                            <a:srgbClr val="222222"/>
                          </a:solidFill>
                          <a:effectLst/>
                          <a:latin typeface="Cambria" pitchFamily="18" charset="0"/>
                          <a:ea typeface="Cambria" pitchFamily="18" charset="0"/>
                          <a:cs typeface="Times New Roman"/>
                        </a:rPr>
                        <a:t> · </a:t>
                      </a:r>
                      <a:r>
                        <a:rPr lang="en-US" sz="800" u="none" dirty="0">
                          <a:solidFill>
                            <a:srgbClr val="0B0080"/>
                          </a:solidFill>
                          <a:effectLst/>
                          <a:latin typeface="Cambria" pitchFamily="18" charset="0"/>
                          <a:ea typeface="Cambria" pitchFamily="18" charset="0"/>
                          <a:cs typeface="Times New Roman"/>
                          <a:hlinkClick r:id="rId31" tooltip="Vila de Gràcia"/>
                        </a:rPr>
                        <a:t>Vila de </a:t>
                      </a:r>
                      <a:r>
                        <a:rPr lang="en-US" sz="800" u="none" dirty="0" err="1">
                          <a:solidFill>
                            <a:srgbClr val="0B0080"/>
                          </a:solidFill>
                          <a:effectLst/>
                          <a:latin typeface="Cambria" pitchFamily="18" charset="0"/>
                          <a:ea typeface="Cambria" pitchFamily="18" charset="0"/>
                          <a:cs typeface="Times New Roman"/>
                          <a:hlinkClick r:id="rId31" tooltip="Vila de Gràcia"/>
                        </a:rPr>
                        <a:t>Gràcia</a:t>
                      </a:r>
                      <a:r>
                        <a:rPr lang="en-US" sz="800" u="none" dirty="0">
                          <a:solidFill>
                            <a:srgbClr val="222222"/>
                          </a:solidFill>
                          <a:effectLst/>
                          <a:latin typeface="Cambria" pitchFamily="18" charset="0"/>
                          <a:ea typeface="Cambria" pitchFamily="18" charset="0"/>
                          <a:cs typeface="Times New Roman"/>
                        </a:rPr>
                        <a:t> · </a:t>
                      </a:r>
                      <a:r>
                        <a:rPr lang="en-US" sz="800" u="none" dirty="0" err="1">
                          <a:solidFill>
                            <a:srgbClr val="0B0080"/>
                          </a:solidFill>
                          <a:effectLst/>
                          <a:latin typeface="Cambria" pitchFamily="18" charset="0"/>
                          <a:ea typeface="Cambria" pitchFamily="18" charset="0"/>
                          <a:cs typeface="Times New Roman"/>
                          <a:hlinkClick r:id="rId32" tooltip="Vallcarca i els Penitents"/>
                        </a:rPr>
                        <a:t>Vallcarca</a:t>
                      </a:r>
                      <a:r>
                        <a:rPr lang="en-US" sz="800" u="none" dirty="0">
                          <a:solidFill>
                            <a:srgbClr val="0B0080"/>
                          </a:solidFill>
                          <a:effectLst/>
                          <a:latin typeface="Cambria" pitchFamily="18" charset="0"/>
                          <a:ea typeface="Cambria" pitchFamily="18" charset="0"/>
                          <a:cs typeface="Times New Roman"/>
                          <a:hlinkClick r:id="rId32" tooltip="Vallcarca i els Penitents"/>
                        </a:rPr>
                        <a:t> </a:t>
                      </a:r>
                      <a:r>
                        <a:rPr lang="en-US" sz="800" u="none" dirty="0" err="1">
                          <a:solidFill>
                            <a:srgbClr val="0B0080"/>
                          </a:solidFill>
                          <a:effectLst/>
                          <a:latin typeface="Cambria" pitchFamily="18" charset="0"/>
                          <a:ea typeface="Cambria" pitchFamily="18" charset="0"/>
                          <a:cs typeface="Times New Roman"/>
                          <a:hlinkClick r:id="rId32" tooltip="Vallcarca i els Penitents"/>
                        </a:rPr>
                        <a:t>i</a:t>
                      </a:r>
                      <a:r>
                        <a:rPr lang="en-US" sz="800" u="none" dirty="0">
                          <a:solidFill>
                            <a:srgbClr val="0B0080"/>
                          </a:solidFill>
                          <a:effectLst/>
                          <a:latin typeface="Cambria" pitchFamily="18" charset="0"/>
                          <a:ea typeface="Cambria" pitchFamily="18" charset="0"/>
                          <a:cs typeface="Times New Roman"/>
                          <a:hlinkClick r:id="rId32" tooltip="Vallcarca i els Penitents"/>
                        </a:rPr>
                        <a:t> </a:t>
                      </a:r>
                      <a:r>
                        <a:rPr lang="en-US" sz="800" u="none" dirty="0" err="1">
                          <a:solidFill>
                            <a:srgbClr val="0B0080"/>
                          </a:solidFill>
                          <a:effectLst/>
                          <a:latin typeface="Cambria" pitchFamily="18" charset="0"/>
                          <a:ea typeface="Cambria" pitchFamily="18" charset="0"/>
                          <a:cs typeface="Times New Roman"/>
                          <a:hlinkClick r:id="rId32" tooltip="Vallcarca i els Penitents"/>
                        </a:rPr>
                        <a:t>els</a:t>
                      </a:r>
                      <a:r>
                        <a:rPr lang="en-US" sz="800" u="none" dirty="0">
                          <a:solidFill>
                            <a:srgbClr val="0B0080"/>
                          </a:solidFill>
                          <a:effectLst/>
                          <a:latin typeface="Cambria" pitchFamily="18" charset="0"/>
                          <a:ea typeface="Cambria" pitchFamily="18" charset="0"/>
                          <a:cs typeface="Times New Roman"/>
                          <a:hlinkClick r:id="rId32" tooltip="Vallcarca i els Penitents"/>
                        </a:rPr>
                        <a:t> Penitents</a:t>
                      </a:r>
                      <a:endParaRPr lang="en-US" sz="800" u="none" dirty="0">
                        <a:effectLst/>
                        <a:latin typeface="Cambria" pitchFamily="18" charset="0"/>
                        <a:ea typeface="Cambria" pitchFamily="18" charset="0"/>
                        <a:cs typeface="Times New Roman"/>
                      </a:endParaRPr>
                    </a:p>
                  </a:txBody>
                  <a:tcPr marL="10463" marR="10463" marT="10463" marB="10463" anchor="ctr">
                    <a:lnL w="12700" cap="flat" cmpd="sng" algn="ctr">
                      <a:solidFill>
                        <a:srgbClr val="AAAAAA"/>
                      </a:solidFill>
                      <a:prstDash val="solid"/>
                      <a:round/>
                      <a:headEnd type="none" w="med" len="med"/>
                      <a:tailEnd type="none" w="med" len="med"/>
                    </a:lnL>
                    <a:lnR w="12700" cap="flat" cmpd="sng" algn="ctr">
                      <a:solidFill>
                        <a:srgbClr val="AAAAAA"/>
                      </a:solidFill>
                      <a:prstDash val="solid"/>
                      <a:round/>
                      <a:headEnd type="none" w="med" len="med"/>
                      <a:tailEnd type="none" w="med" len="med"/>
                    </a:lnR>
                    <a:lnT w="12700" cap="flat" cmpd="sng" algn="ctr">
                      <a:solidFill>
                        <a:srgbClr val="AAAAAA"/>
                      </a:solidFill>
                      <a:prstDash val="solid"/>
                      <a:round/>
                      <a:headEnd type="none" w="med" len="med"/>
                      <a:tailEnd type="none" w="med" len="med"/>
                    </a:lnT>
                    <a:lnB w="12700" cap="flat" cmpd="sng" algn="ctr">
                      <a:solidFill>
                        <a:srgbClr val="AAAAAA"/>
                      </a:solidFill>
                      <a:prstDash val="solid"/>
                      <a:round/>
                      <a:headEnd type="none" w="med" len="med"/>
                      <a:tailEnd type="none" w="med" len="med"/>
                    </a:lnB>
                    <a:solidFill>
                      <a:srgbClr val="F9F9F9"/>
                    </a:solidFill>
                  </a:tcPr>
                </a:tc>
              </a:tr>
              <a:tr h="567774">
                <a:tc>
                  <a:txBody>
                    <a:bodyPr/>
                    <a:lstStyle/>
                    <a:p>
                      <a:pPr marL="0" marR="0" algn="ctr">
                        <a:lnSpc>
                          <a:spcPct val="115000"/>
                        </a:lnSpc>
                        <a:spcBef>
                          <a:spcPts val="1200"/>
                        </a:spcBef>
                        <a:spcAft>
                          <a:spcPts val="1200"/>
                        </a:spcAft>
                      </a:pPr>
                      <a:r>
                        <a:rPr lang="en-US" sz="1800" dirty="0" smtClean="0">
                          <a:solidFill>
                            <a:srgbClr val="222222"/>
                          </a:solidFill>
                          <a:effectLst/>
                          <a:latin typeface="Times New Roman"/>
                          <a:ea typeface="Times New Roman"/>
                          <a:cs typeface="Times New Roman"/>
                        </a:rPr>
                        <a:t>7</a:t>
                      </a:r>
                      <a:r>
                        <a:rPr lang="ro-RO" sz="1800" dirty="0" smtClean="0">
                          <a:solidFill>
                            <a:srgbClr val="222222"/>
                          </a:solidFill>
                          <a:effectLst/>
                          <a:latin typeface="Times New Roman"/>
                          <a:ea typeface="Times New Roman"/>
                          <a:cs typeface="Times New Roman"/>
                        </a:rPr>
                        <a:t>.</a:t>
                      </a:r>
                      <a:endParaRPr lang="en-US" sz="1800" dirty="0">
                        <a:effectLst/>
                        <a:latin typeface="Calibri"/>
                        <a:ea typeface="Calibri"/>
                        <a:cs typeface="Times New Roman"/>
                      </a:endParaRPr>
                    </a:p>
                  </a:txBody>
                  <a:tcPr marL="10463" marR="10463" marT="10463" marB="10463" anchor="ctr">
                    <a:lnL w="12700" cap="flat" cmpd="sng" algn="ctr">
                      <a:solidFill>
                        <a:srgbClr val="AAAAAA"/>
                      </a:solidFill>
                      <a:prstDash val="solid"/>
                      <a:round/>
                      <a:headEnd type="none" w="med" len="med"/>
                      <a:tailEnd type="none" w="med" len="med"/>
                    </a:lnL>
                    <a:lnR w="12700" cap="flat" cmpd="sng" algn="ctr">
                      <a:solidFill>
                        <a:srgbClr val="AAAAAA"/>
                      </a:solidFill>
                      <a:prstDash val="solid"/>
                      <a:round/>
                      <a:headEnd type="none" w="med" len="med"/>
                      <a:tailEnd type="none" w="med" len="med"/>
                    </a:lnR>
                    <a:lnT w="12700" cap="flat" cmpd="sng" algn="ctr">
                      <a:solidFill>
                        <a:srgbClr val="AAAAAA"/>
                      </a:solidFill>
                      <a:prstDash val="solid"/>
                      <a:round/>
                      <a:headEnd type="none" w="med" len="med"/>
                      <a:tailEnd type="none" w="med" len="med"/>
                    </a:lnT>
                    <a:lnB w="12700" cap="flat" cmpd="sng" algn="ctr">
                      <a:solidFill>
                        <a:srgbClr val="AAAAAA"/>
                      </a:solidFill>
                      <a:prstDash val="solid"/>
                      <a:round/>
                      <a:headEnd type="none" w="med" len="med"/>
                      <a:tailEnd type="none" w="med" len="med"/>
                    </a:lnB>
                    <a:solidFill>
                      <a:srgbClr val="F9F9F9"/>
                    </a:solidFill>
                  </a:tcPr>
                </a:tc>
                <a:tc>
                  <a:txBody>
                    <a:bodyPr/>
                    <a:lstStyle/>
                    <a:p>
                      <a:pPr marL="0" marR="0">
                        <a:lnSpc>
                          <a:spcPct val="115000"/>
                        </a:lnSpc>
                        <a:spcBef>
                          <a:spcPts val="1200"/>
                        </a:spcBef>
                        <a:spcAft>
                          <a:spcPts val="1200"/>
                        </a:spcAft>
                      </a:pPr>
                      <a:r>
                        <a:rPr lang="en-US" sz="1800" dirty="0" err="1">
                          <a:solidFill>
                            <a:srgbClr val="222222"/>
                          </a:solidFill>
                          <a:effectLst/>
                          <a:latin typeface="Times New Roman"/>
                          <a:ea typeface="Times New Roman"/>
                          <a:cs typeface="Times New Roman"/>
                        </a:rPr>
                        <a:t>Horta-Guinardó</a:t>
                      </a:r>
                      <a:endParaRPr lang="en-US" sz="1800" dirty="0">
                        <a:effectLst/>
                        <a:latin typeface="Calibri"/>
                        <a:ea typeface="Calibri"/>
                        <a:cs typeface="Times New Roman"/>
                      </a:endParaRPr>
                    </a:p>
                  </a:txBody>
                  <a:tcPr marL="10463" marR="10463" marT="10463" marB="10463" anchor="ctr">
                    <a:lnL w="12700" cap="flat" cmpd="sng" algn="ctr">
                      <a:solidFill>
                        <a:srgbClr val="AAAAAA"/>
                      </a:solidFill>
                      <a:prstDash val="solid"/>
                      <a:round/>
                      <a:headEnd type="none" w="med" len="med"/>
                      <a:tailEnd type="none" w="med" len="med"/>
                    </a:lnL>
                    <a:lnR w="12700" cap="flat" cmpd="sng" algn="ctr">
                      <a:solidFill>
                        <a:srgbClr val="AAAAAA"/>
                      </a:solidFill>
                      <a:prstDash val="solid"/>
                      <a:round/>
                      <a:headEnd type="none" w="med" len="med"/>
                      <a:tailEnd type="none" w="med" len="med"/>
                    </a:lnR>
                    <a:lnT w="12700" cap="flat" cmpd="sng" algn="ctr">
                      <a:solidFill>
                        <a:srgbClr val="AAAAAA"/>
                      </a:solidFill>
                      <a:prstDash val="solid"/>
                      <a:round/>
                      <a:headEnd type="none" w="med" len="med"/>
                      <a:tailEnd type="none" w="med" len="med"/>
                    </a:lnT>
                    <a:lnB w="12700" cap="flat" cmpd="sng" algn="ctr">
                      <a:solidFill>
                        <a:srgbClr val="AAAAAA"/>
                      </a:solidFill>
                      <a:prstDash val="solid"/>
                      <a:round/>
                      <a:headEnd type="none" w="med" len="med"/>
                      <a:tailEnd type="none" w="med" len="med"/>
                    </a:lnB>
                    <a:solidFill>
                      <a:srgbClr val="F9F9F9"/>
                    </a:solidFill>
                  </a:tcPr>
                </a:tc>
                <a:tc>
                  <a:txBody>
                    <a:bodyPr/>
                    <a:lstStyle/>
                    <a:p>
                      <a:pPr marL="0" marR="0" algn="ctr">
                        <a:lnSpc>
                          <a:spcPct val="115000"/>
                        </a:lnSpc>
                        <a:spcBef>
                          <a:spcPts val="1200"/>
                        </a:spcBef>
                        <a:spcAft>
                          <a:spcPts val="1200"/>
                        </a:spcAft>
                      </a:pPr>
                      <a:r>
                        <a:rPr lang="en-US" sz="800" dirty="0">
                          <a:solidFill>
                            <a:srgbClr val="222222"/>
                          </a:solidFill>
                          <a:effectLst/>
                          <a:latin typeface="Times New Roman"/>
                          <a:ea typeface="Times New Roman"/>
                          <a:cs typeface="Times New Roman"/>
                        </a:rPr>
                        <a:t>11,96</a:t>
                      </a:r>
                      <a:endParaRPr lang="en-US" sz="800" dirty="0">
                        <a:effectLst/>
                        <a:latin typeface="Calibri"/>
                        <a:ea typeface="Calibri"/>
                        <a:cs typeface="Times New Roman"/>
                      </a:endParaRPr>
                    </a:p>
                  </a:txBody>
                  <a:tcPr marL="10463" marR="10463" marT="10463" marB="10463" anchor="ctr">
                    <a:lnL w="12700" cap="flat" cmpd="sng" algn="ctr">
                      <a:solidFill>
                        <a:srgbClr val="AAAAAA"/>
                      </a:solidFill>
                      <a:prstDash val="solid"/>
                      <a:round/>
                      <a:headEnd type="none" w="med" len="med"/>
                      <a:tailEnd type="none" w="med" len="med"/>
                    </a:lnL>
                    <a:lnR w="12700" cap="flat" cmpd="sng" algn="ctr">
                      <a:solidFill>
                        <a:srgbClr val="AAAAAA"/>
                      </a:solidFill>
                      <a:prstDash val="solid"/>
                      <a:round/>
                      <a:headEnd type="none" w="med" len="med"/>
                      <a:tailEnd type="none" w="med" len="med"/>
                    </a:lnR>
                    <a:lnT w="12700" cap="flat" cmpd="sng" algn="ctr">
                      <a:solidFill>
                        <a:srgbClr val="AAAAAA"/>
                      </a:solidFill>
                      <a:prstDash val="solid"/>
                      <a:round/>
                      <a:headEnd type="none" w="med" len="med"/>
                      <a:tailEnd type="none" w="med" len="med"/>
                    </a:lnT>
                    <a:lnB w="12700" cap="flat" cmpd="sng" algn="ctr">
                      <a:solidFill>
                        <a:srgbClr val="AAAAAA"/>
                      </a:solidFill>
                      <a:prstDash val="solid"/>
                      <a:round/>
                      <a:headEnd type="none" w="med" len="med"/>
                      <a:tailEnd type="none" w="med" len="med"/>
                    </a:lnB>
                    <a:solidFill>
                      <a:srgbClr val="F9F9F9"/>
                    </a:solidFill>
                  </a:tcPr>
                </a:tc>
                <a:tc>
                  <a:txBody>
                    <a:bodyPr/>
                    <a:lstStyle/>
                    <a:p>
                      <a:pPr marL="0" marR="0" algn="ctr">
                        <a:lnSpc>
                          <a:spcPct val="115000"/>
                        </a:lnSpc>
                        <a:spcBef>
                          <a:spcPts val="1200"/>
                        </a:spcBef>
                        <a:spcAft>
                          <a:spcPts val="1200"/>
                        </a:spcAft>
                      </a:pPr>
                      <a:r>
                        <a:rPr lang="en-US" sz="800" dirty="0">
                          <a:solidFill>
                            <a:srgbClr val="222222"/>
                          </a:solidFill>
                          <a:effectLst/>
                          <a:latin typeface="Times New Roman"/>
                          <a:ea typeface="Times New Roman"/>
                          <a:cs typeface="Times New Roman"/>
                        </a:rPr>
                        <a:t>169.920</a:t>
                      </a:r>
                      <a:endParaRPr lang="en-US" sz="800" dirty="0">
                        <a:effectLst/>
                        <a:latin typeface="Calibri"/>
                        <a:ea typeface="Calibri"/>
                        <a:cs typeface="Times New Roman"/>
                      </a:endParaRPr>
                    </a:p>
                  </a:txBody>
                  <a:tcPr marL="10463" marR="10463" marT="10463" marB="10463" anchor="ctr">
                    <a:lnL w="12700" cap="flat" cmpd="sng" algn="ctr">
                      <a:solidFill>
                        <a:srgbClr val="AAAAAA"/>
                      </a:solidFill>
                      <a:prstDash val="solid"/>
                      <a:round/>
                      <a:headEnd type="none" w="med" len="med"/>
                      <a:tailEnd type="none" w="med" len="med"/>
                    </a:lnL>
                    <a:lnR w="12700" cap="flat" cmpd="sng" algn="ctr">
                      <a:solidFill>
                        <a:srgbClr val="AAAAAA"/>
                      </a:solidFill>
                      <a:prstDash val="solid"/>
                      <a:round/>
                      <a:headEnd type="none" w="med" len="med"/>
                      <a:tailEnd type="none" w="med" len="med"/>
                    </a:lnR>
                    <a:lnT w="12700" cap="flat" cmpd="sng" algn="ctr">
                      <a:solidFill>
                        <a:srgbClr val="AAAAAA"/>
                      </a:solidFill>
                      <a:prstDash val="solid"/>
                      <a:round/>
                      <a:headEnd type="none" w="med" len="med"/>
                      <a:tailEnd type="none" w="med" len="med"/>
                    </a:lnT>
                    <a:lnB w="12700" cap="flat" cmpd="sng" algn="ctr">
                      <a:solidFill>
                        <a:srgbClr val="AAAAAA"/>
                      </a:solidFill>
                      <a:prstDash val="solid"/>
                      <a:round/>
                      <a:headEnd type="none" w="med" len="med"/>
                      <a:tailEnd type="none" w="med" len="med"/>
                    </a:lnB>
                    <a:solidFill>
                      <a:srgbClr val="F9F9F9"/>
                    </a:solidFill>
                  </a:tcPr>
                </a:tc>
                <a:tc>
                  <a:txBody>
                    <a:bodyPr/>
                    <a:lstStyle/>
                    <a:p>
                      <a:pPr marL="0" marR="0" algn="ctr">
                        <a:lnSpc>
                          <a:spcPct val="115000"/>
                        </a:lnSpc>
                        <a:spcBef>
                          <a:spcPts val="1200"/>
                        </a:spcBef>
                        <a:spcAft>
                          <a:spcPts val="1200"/>
                        </a:spcAft>
                      </a:pPr>
                      <a:r>
                        <a:rPr lang="en-US" sz="800" dirty="0">
                          <a:solidFill>
                            <a:srgbClr val="222222"/>
                          </a:solidFill>
                          <a:effectLst/>
                          <a:latin typeface="Times New Roman"/>
                          <a:ea typeface="Times New Roman"/>
                          <a:cs typeface="Times New Roman"/>
                        </a:rPr>
                        <a:t>14.217</a:t>
                      </a:r>
                      <a:endParaRPr lang="en-US" sz="800" dirty="0">
                        <a:effectLst/>
                        <a:latin typeface="Calibri"/>
                        <a:ea typeface="Calibri"/>
                        <a:cs typeface="Times New Roman"/>
                      </a:endParaRPr>
                    </a:p>
                  </a:txBody>
                  <a:tcPr marL="10463" marR="10463" marT="10463" marB="10463" anchor="ctr">
                    <a:lnL w="12700" cap="flat" cmpd="sng" algn="ctr">
                      <a:solidFill>
                        <a:srgbClr val="AAAAAA"/>
                      </a:solidFill>
                      <a:prstDash val="solid"/>
                      <a:round/>
                      <a:headEnd type="none" w="med" len="med"/>
                      <a:tailEnd type="none" w="med" len="med"/>
                    </a:lnL>
                    <a:lnR w="12700" cap="flat" cmpd="sng" algn="ctr">
                      <a:solidFill>
                        <a:srgbClr val="AAAAAA"/>
                      </a:solidFill>
                      <a:prstDash val="solid"/>
                      <a:round/>
                      <a:headEnd type="none" w="med" len="med"/>
                      <a:tailEnd type="none" w="med" len="med"/>
                    </a:lnR>
                    <a:lnT w="12700" cap="flat" cmpd="sng" algn="ctr">
                      <a:solidFill>
                        <a:srgbClr val="AAAAAA"/>
                      </a:solidFill>
                      <a:prstDash val="solid"/>
                      <a:round/>
                      <a:headEnd type="none" w="med" len="med"/>
                      <a:tailEnd type="none" w="med" len="med"/>
                    </a:lnT>
                    <a:lnB w="12700" cap="flat" cmpd="sng" algn="ctr">
                      <a:solidFill>
                        <a:srgbClr val="AAAAAA"/>
                      </a:solidFill>
                      <a:prstDash val="solid"/>
                      <a:round/>
                      <a:headEnd type="none" w="med" len="med"/>
                      <a:tailEnd type="none" w="med" len="med"/>
                    </a:lnB>
                    <a:solidFill>
                      <a:srgbClr val="F9F9F9"/>
                    </a:solidFill>
                  </a:tcPr>
                </a:tc>
                <a:tc>
                  <a:txBody>
                    <a:bodyPr/>
                    <a:lstStyle/>
                    <a:p>
                      <a:pPr marL="0" marR="0">
                        <a:lnSpc>
                          <a:spcPct val="115000"/>
                        </a:lnSpc>
                        <a:spcBef>
                          <a:spcPts val="1200"/>
                        </a:spcBef>
                        <a:spcAft>
                          <a:spcPts val="1200"/>
                        </a:spcAft>
                      </a:pPr>
                      <a:r>
                        <a:rPr lang="en-US" sz="800" u="none" dirty="0" err="1">
                          <a:solidFill>
                            <a:srgbClr val="0B0080"/>
                          </a:solidFill>
                          <a:effectLst/>
                          <a:latin typeface="Cambria" pitchFamily="18" charset="0"/>
                          <a:ea typeface="Cambria" pitchFamily="18" charset="0"/>
                          <a:cs typeface="Times New Roman"/>
                          <a:hlinkClick r:id="rId33" tooltip="Baix Guinardó"/>
                        </a:rPr>
                        <a:t>Baix</a:t>
                      </a:r>
                      <a:r>
                        <a:rPr lang="en-US" sz="800" u="none" dirty="0">
                          <a:solidFill>
                            <a:srgbClr val="0B0080"/>
                          </a:solidFill>
                          <a:effectLst/>
                          <a:latin typeface="Cambria" pitchFamily="18" charset="0"/>
                          <a:ea typeface="Cambria" pitchFamily="18" charset="0"/>
                          <a:cs typeface="Times New Roman"/>
                          <a:hlinkClick r:id="rId33" tooltip="Baix Guinardó"/>
                        </a:rPr>
                        <a:t> </a:t>
                      </a:r>
                      <a:r>
                        <a:rPr lang="en-US" sz="800" u="none" dirty="0" err="1">
                          <a:solidFill>
                            <a:srgbClr val="0B0080"/>
                          </a:solidFill>
                          <a:effectLst/>
                          <a:latin typeface="Cambria" pitchFamily="18" charset="0"/>
                          <a:ea typeface="Cambria" pitchFamily="18" charset="0"/>
                          <a:cs typeface="Times New Roman"/>
                          <a:hlinkClick r:id="rId33" tooltip="Baix Guinardó"/>
                        </a:rPr>
                        <a:t>Guinardó</a:t>
                      </a:r>
                      <a:r>
                        <a:rPr lang="en-US" sz="800" u="none" dirty="0">
                          <a:solidFill>
                            <a:srgbClr val="222222"/>
                          </a:solidFill>
                          <a:effectLst/>
                          <a:latin typeface="Cambria" pitchFamily="18" charset="0"/>
                          <a:ea typeface="Cambria" pitchFamily="18" charset="0"/>
                          <a:cs typeface="Times New Roman"/>
                        </a:rPr>
                        <a:t> · </a:t>
                      </a:r>
                      <a:r>
                        <a:rPr lang="en-US" sz="800" u="none" dirty="0">
                          <a:solidFill>
                            <a:srgbClr val="0B0080"/>
                          </a:solidFill>
                          <a:effectLst/>
                          <a:latin typeface="Cambria" pitchFamily="18" charset="0"/>
                          <a:ea typeface="Cambria" pitchFamily="18" charset="0"/>
                          <a:cs typeface="Times New Roman"/>
                          <a:hlinkClick r:id="rId34" tooltip="Can Baró"/>
                        </a:rPr>
                        <a:t>Can </a:t>
                      </a:r>
                      <a:r>
                        <a:rPr lang="en-US" sz="800" u="none" dirty="0" err="1">
                          <a:solidFill>
                            <a:srgbClr val="0B0080"/>
                          </a:solidFill>
                          <a:effectLst/>
                          <a:latin typeface="Cambria" pitchFamily="18" charset="0"/>
                          <a:ea typeface="Cambria" pitchFamily="18" charset="0"/>
                          <a:cs typeface="Times New Roman"/>
                          <a:hlinkClick r:id="rId34" tooltip="Can Baró"/>
                        </a:rPr>
                        <a:t>Baró</a:t>
                      </a:r>
                      <a:r>
                        <a:rPr lang="en-US" sz="800" u="none" dirty="0">
                          <a:solidFill>
                            <a:srgbClr val="222222"/>
                          </a:solidFill>
                          <a:effectLst/>
                          <a:latin typeface="Cambria" pitchFamily="18" charset="0"/>
                          <a:ea typeface="Cambria" pitchFamily="18" charset="0"/>
                          <a:cs typeface="Times New Roman"/>
                        </a:rPr>
                        <a:t> · </a:t>
                      </a:r>
                      <a:r>
                        <a:rPr lang="en-US" sz="800" u="none" dirty="0">
                          <a:solidFill>
                            <a:srgbClr val="0B0080"/>
                          </a:solidFill>
                          <a:effectLst/>
                          <a:latin typeface="Cambria" pitchFamily="18" charset="0"/>
                          <a:ea typeface="Cambria" pitchFamily="18" charset="0"/>
                          <a:cs typeface="Times New Roman"/>
                          <a:hlinkClick r:id="rId35" tooltip="El Carmel"/>
                        </a:rPr>
                        <a:t>El Carmel</a:t>
                      </a:r>
                      <a:r>
                        <a:rPr lang="en-US" sz="800" u="none" dirty="0">
                          <a:solidFill>
                            <a:srgbClr val="222222"/>
                          </a:solidFill>
                          <a:effectLst/>
                          <a:latin typeface="Cambria" pitchFamily="18" charset="0"/>
                          <a:ea typeface="Cambria" pitchFamily="18" charset="0"/>
                          <a:cs typeface="Times New Roman"/>
                        </a:rPr>
                        <a:t> · </a:t>
                      </a:r>
                      <a:r>
                        <a:rPr lang="en-US" sz="800" u="none" dirty="0">
                          <a:solidFill>
                            <a:srgbClr val="0B0080"/>
                          </a:solidFill>
                          <a:effectLst/>
                          <a:latin typeface="Cambria" pitchFamily="18" charset="0"/>
                          <a:ea typeface="Cambria" pitchFamily="18" charset="0"/>
                          <a:cs typeface="Times New Roman"/>
                          <a:hlinkClick r:id="rId36" tooltip="Font d'en Fargues"/>
                        </a:rPr>
                        <a:t>Font </a:t>
                      </a:r>
                      <a:r>
                        <a:rPr lang="en-US" sz="800" u="none" dirty="0" err="1">
                          <a:solidFill>
                            <a:srgbClr val="0B0080"/>
                          </a:solidFill>
                          <a:effectLst/>
                          <a:latin typeface="Cambria" pitchFamily="18" charset="0"/>
                          <a:ea typeface="Cambria" pitchFamily="18" charset="0"/>
                          <a:cs typeface="Times New Roman"/>
                          <a:hlinkClick r:id="rId36" tooltip="Font d'en Fargues"/>
                        </a:rPr>
                        <a:t>d'en</a:t>
                      </a:r>
                      <a:r>
                        <a:rPr lang="en-US" sz="800" u="none" dirty="0">
                          <a:solidFill>
                            <a:srgbClr val="0B0080"/>
                          </a:solidFill>
                          <a:effectLst/>
                          <a:latin typeface="Cambria" pitchFamily="18" charset="0"/>
                          <a:ea typeface="Cambria" pitchFamily="18" charset="0"/>
                          <a:cs typeface="Times New Roman"/>
                          <a:hlinkClick r:id="rId36" tooltip="Font d'en Fargues"/>
                        </a:rPr>
                        <a:t> </a:t>
                      </a:r>
                      <a:r>
                        <a:rPr lang="en-US" sz="800" u="none" dirty="0" err="1">
                          <a:solidFill>
                            <a:srgbClr val="0B0080"/>
                          </a:solidFill>
                          <a:effectLst/>
                          <a:latin typeface="Cambria" pitchFamily="18" charset="0"/>
                          <a:ea typeface="Cambria" pitchFamily="18" charset="0"/>
                          <a:cs typeface="Times New Roman"/>
                          <a:hlinkClick r:id="rId36" tooltip="Font d'en Fargues"/>
                        </a:rPr>
                        <a:t>Fargues</a:t>
                      </a:r>
                      <a:r>
                        <a:rPr lang="en-US" sz="800" u="none" dirty="0">
                          <a:solidFill>
                            <a:srgbClr val="222222"/>
                          </a:solidFill>
                          <a:effectLst/>
                          <a:latin typeface="Cambria" pitchFamily="18" charset="0"/>
                          <a:ea typeface="Cambria" pitchFamily="18" charset="0"/>
                          <a:cs typeface="Times New Roman"/>
                        </a:rPr>
                        <a:t> · </a:t>
                      </a:r>
                      <a:r>
                        <a:rPr lang="en-US" sz="800" u="none" dirty="0" err="1">
                          <a:solidFill>
                            <a:srgbClr val="0B0080"/>
                          </a:solidFill>
                          <a:effectLst/>
                          <a:latin typeface="Cambria" pitchFamily="18" charset="0"/>
                          <a:ea typeface="Cambria" pitchFamily="18" charset="0"/>
                          <a:cs typeface="Times New Roman"/>
                          <a:hlinkClick r:id="rId37" tooltip="Guinardó"/>
                        </a:rPr>
                        <a:t>Guinardó</a:t>
                      </a:r>
                      <a:r>
                        <a:rPr lang="en-US" sz="800" u="none" dirty="0">
                          <a:solidFill>
                            <a:srgbClr val="222222"/>
                          </a:solidFill>
                          <a:effectLst/>
                          <a:latin typeface="Cambria" pitchFamily="18" charset="0"/>
                          <a:ea typeface="Cambria" pitchFamily="18" charset="0"/>
                          <a:cs typeface="Times New Roman"/>
                        </a:rPr>
                        <a:t> · </a:t>
                      </a:r>
                      <a:r>
                        <a:rPr lang="en-US" sz="800" u="none" dirty="0" err="1">
                          <a:solidFill>
                            <a:srgbClr val="0B0080"/>
                          </a:solidFill>
                          <a:effectLst/>
                          <a:latin typeface="Cambria" pitchFamily="18" charset="0"/>
                          <a:ea typeface="Cambria" pitchFamily="18" charset="0"/>
                          <a:cs typeface="Times New Roman"/>
                          <a:hlinkClick r:id="rId38" tooltip="Horta (cartier)"/>
                        </a:rPr>
                        <a:t>Horta</a:t>
                      </a:r>
                      <a:r>
                        <a:rPr lang="en-US" sz="800" u="none" dirty="0">
                          <a:solidFill>
                            <a:srgbClr val="222222"/>
                          </a:solidFill>
                          <a:effectLst/>
                          <a:latin typeface="Cambria" pitchFamily="18" charset="0"/>
                          <a:ea typeface="Cambria" pitchFamily="18" charset="0"/>
                          <a:cs typeface="Times New Roman"/>
                        </a:rPr>
                        <a:t> · </a:t>
                      </a:r>
                      <a:r>
                        <a:rPr lang="en-US" sz="800" u="none" dirty="0">
                          <a:solidFill>
                            <a:srgbClr val="0B0080"/>
                          </a:solidFill>
                          <a:effectLst/>
                          <a:latin typeface="Cambria" pitchFamily="18" charset="0"/>
                          <a:ea typeface="Cambria" pitchFamily="18" charset="0"/>
                          <a:cs typeface="Times New Roman"/>
                          <a:hlinkClick r:id="rId39" tooltip="La Teixonera"/>
                        </a:rPr>
                        <a:t>La </a:t>
                      </a:r>
                      <a:r>
                        <a:rPr lang="en-US" sz="800" u="none" dirty="0" err="1">
                          <a:solidFill>
                            <a:srgbClr val="0B0080"/>
                          </a:solidFill>
                          <a:effectLst/>
                          <a:latin typeface="Cambria" pitchFamily="18" charset="0"/>
                          <a:ea typeface="Cambria" pitchFamily="18" charset="0"/>
                          <a:cs typeface="Times New Roman"/>
                          <a:hlinkClick r:id="rId39" tooltip="La Teixonera"/>
                        </a:rPr>
                        <a:t>Teixonera</a:t>
                      </a:r>
                      <a:r>
                        <a:rPr lang="en-US" sz="800" u="none" dirty="0">
                          <a:solidFill>
                            <a:srgbClr val="222222"/>
                          </a:solidFill>
                          <a:effectLst/>
                          <a:latin typeface="Cambria" pitchFamily="18" charset="0"/>
                          <a:ea typeface="Cambria" pitchFamily="18" charset="0"/>
                          <a:cs typeface="Times New Roman"/>
                        </a:rPr>
                        <a:t> · </a:t>
                      </a:r>
                      <a:r>
                        <a:rPr lang="en-US" sz="800" u="none" dirty="0" err="1">
                          <a:solidFill>
                            <a:srgbClr val="0B0080"/>
                          </a:solidFill>
                          <a:effectLst/>
                          <a:latin typeface="Cambria" pitchFamily="18" charset="0"/>
                          <a:ea typeface="Cambria" pitchFamily="18" charset="0"/>
                          <a:cs typeface="Times New Roman"/>
                          <a:hlinkClick r:id="rId40" tooltip="Montbau"/>
                        </a:rPr>
                        <a:t>Montbau</a:t>
                      </a:r>
                      <a:r>
                        <a:rPr lang="en-US" sz="800" u="none" dirty="0">
                          <a:solidFill>
                            <a:srgbClr val="222222"/>
                          </a:solidFill>
                          <a:effectLst/>
                          <a:latin typeface="Cambria" pitchFamily="18" charset="0"/>
                          <a:ea typeface="Cambria" pitchFamily="18" charset="0"/>
                          <a:cs typeface="Times New Roman"/>
                        </a:rPr>
                        <a:t> · </a:t>
                      </a:r>
                      <a:r>
                        <a:rPr lang="en-US" sz="800" u="none" dirty="0" err="1">
                          <a:solidFill>
                            <a:srgbClr val="0B0080"/>
                          </a:solidFill>
                          <a:effectLst/>
                          <a:latin typeface="Cambria" pitchFamily="18" charset="0"/>
                          <a:ea typeface="Cambria" pitchFamily="18" charset="0"/>
                          <a:cs typeface="Times New Roman"/>
                          <a:hlinkClick r:id="rId41" tooltip="Sant Genís dels Agudells"/>
                        </a:rPr>
                        <a:t>Sant</a:t>
                      </a:r>
                      <a:r>
                        <a:rPr lang="en-US" sz="800" u="none" dirty="0">
                          <a:solidFill>
                            <a:srgbClr val="0B0080"/>
                          </a:solidFill>
                          <a:effectLst/>
                          <a:latin typeface="Cambria" pitchFamily="18" charset="0"/>
                          <a:ea typeface="Cambria" pitchFamily="18" charset="0"/>
                          <a:cs typeface="Times New Roman"/>
                          <a:hlinkClick r:id="rId41" tooltip="Sant Genís dels Agudells"/>
                        </a:rPr>
                        <a:t> </a:t>
                      </a:r>
                      <a:r>
                        <a:rPr lang="en-US" sz="800" u="none" dirty="0" err="1">
                          <a:solidFill>
                            <a:srgbClr val="0B0080"/>
                          </a:solidFill>
                          <a:effectLst/>
                          <a:latin typeface="Cambria" pitchFamily="18" charset="0"/>
                          <a:ea typeface="Cambria" pitchFamily="18" charset="0"/>
                          <a:cs typeface="Times New Roman"/>
                          <a:hlinkClick r:id="rId41" tooltip="Sant Genís dels Agudells"/>
                        </a:rPr>
                        <a:t>Genís</a:t>
                      </a:r>
                      <a:r>
                        <a:rPr lang="en-US" sz="800" u="none" dirty="0">
                          <a:solidFill>
                            <a:srgbClr val="0B0080"/>
                          </a:solidFill>
                          <a:effectLst/>
                          <a:latin typeface="Cambria" pitchFamily="18" charset="0"/>
                          <a:ea typeface="Cambria" pitchFamily="18" charset="0"/>
                          <a:cs typeface="Times New Roman"/>
                          <a:hlinkClick r:id="rId41" tooltip="Sant Genís dels Agudells"/>
                        </a:rPr>
                        <a:t> </a:t>
                      </a:r>
                      <a:r>
                        <a:rPr lang="en-US" sz="800" u="none" dirty="0" err="1">
                          <a:solidFill>
                            <a:srgbClr val="0B0080"/>
                          </a:solidFill>
                          <a:effectLst/>
                          <a:latin typeface="Cambria" pitchFamily="18" charset="0"/>
                          <a:ea typeface="Cambria" pitchFamily="18" charset="0"/>
                          <a:cs typeface="Times New Roman"/>
                          <a:hlinkClick r:id="rId41" tooltip="Sant Genís dels Agudells"/>
                        </a:rPr>
                        <a:t>dels</a:t>
                      </a:r>
                      <a:r>
                        <a:rPr lang="en-US" sz="800" u="none" dirty="0">
                          <a:solidFill>
                            <a:srgbClr val="0B0080"/>
                          </a:solidFill>
                          <a:effectLst/>
                          <a:latin typeface="Cambria" pitchFamily="18" charset="0"/>
                          <a:ea typeface="Cambria" pitchFamily="18" charset="0"/>
                          <a:cs typeface="Times New Roman"/>
                          <a:hlinkClick r:id="rId41" tooltip="Sant Genís dels Agudells"/>
                        </a:rPr>
                        <a:t> </a:t>
                      </a:r>
                      <a:r>
                        <a:rPr lang="en-US" sz="800" u="none" dirty="0" err="1">
                          <a:solidFill>
                            <a:srgbClr val="0B0080"/>
                          </a:solidFill>
                          <a:effectLst/>
                          <a:latin typeface="Cambria" pitchFamily="18" charset="0"/>
                          <a:ea typeface="Cambria" pitchFamily="18" charset="0"/>
                          <a:cs typeface="Times New Roman"/>
                          <a:hlinkClick r:id="rId41" tooltip="Sant Genís dels Agudells"/>
                        </a:rPr>
                        <a:t>Agudells</a:t>
                      </a:r>
                      <a:r>
                        <a:rPr lang="en-US" sz="800" u="none" dirty="0">
                          <a:solidFill>
                            <a:srgbClr val="222222"/>
                          </a:solidFill>
                          <a:effectLst/>
                          <a:latin typeface="Cambria" pitchFamily="18" charset="0"/>
                          <a:ea typeface="Cambria" pitchFamily="18" charset="0"/>
                          <a:cs typeface="Times New Roman"/>
                        </a:rPr>
                        <a:t> · </a:t>
                      </a:r>
                      <a:r>
                        <a:rPr lang="en-US" sz="800" u="none" dirty="0" err="1">
                          <a:solidFill>
                            <a:srgbClr val="0B0080"/>
                          </a:solidFill>
                          <a:effectLst/>
                          <a:latin typeface="Cambria" pitchFamily="18" charset="0"/>
                          <a:ea typeface="Cambria" pitchFamily="18" charset="0"/>
                          <a:cs typeface="Times New Roman"/>
                          <a:hlinkClick r:id="rId42" tooltip="Vall d'Hebron"/>
                        </a:rPr>
                        <a:t>Vall</a:t>
                      </a:r>
                      <a:r>
                        <a:rPr lang="en-US" sz="800" u="none" dirty="0">
                          <a:solidFill>
                            <a:srgbClr val="0B0080"/>
                          </a:solidFill>
                          <a:effectLst/>
                          <a:latin typeface="Cambria" pitchFamily="18" charset="0"/>
                          <a:ea typeface="Cambria" pitchFamily="18" charset="0"/>
                          <a:cs typeface="Times New Roman"/>
                          <a:hlinkClick r:id="rId42" tooltip="Vall d'Hebron"/>
                        </a:rPr>
                        <a:t> </a:t>
                      </a:r>
                      <a:r>
                        <a:rPr lang="en-US" sz="800" u="none" dirty="0" err="1">
                          <a:solidFill>
                            <a:srgbClr val="0B0080"/>
                          </a:solidFill>
                          <a:effectLst/>
                          <a:latin typeface="Cambria" pitchFamily="18" charset="0"/>
                          <a:ea typeface="Cambria" pitchFamily="18" charset="0"/>
                          <a:cs typeface="Times New Roman"/>
                          <a:hlinkClick r:id="rId42" tooltip="Vall d'Hebron"/>
                        </a:rPr>
                        <a:t>d'Hebron</a:t>
                      </a:r>
                      <a:endParaRPr lang="en-US" sz="800" u="none" dirty="0">
                        <a:effectLst/>
                        <a:latin typeface="Cambria" pitchFamily="18" charset="0"/>
                        <a:ea typeface="Cambria" pitchFamily="18" charset="0"/>
                        <a:cs typeface="Times New Roman"/>
                      </a:endParaRPr>
                    </a:p>
                  </a:txBody>
                  <a:tcPr marL="10463" marR="10463" marT="10463" marB="10463" anchor="ctr">
                    <a:lnL w="12700" cap="flat" cmpd="sng" algn="ctr">
                      <a:solidFill>
                        <a:srgbClr val="AAAAAA"/>
                      </a:solidFill>
                      <a:prstDash val="solid"/>
                      <a:round/>
                      <a:headEnd type="none" w="med" len="med"/>
                      <a:tailEnd type="none" w="med" len="med"/>
                    </a:lnL>
                    <a:lnR w="12700" cap="flat" cmpd="sng" algn="ctr">
                      <a:solidFill>
                        <a:srgbClr val="AAAAAA"/>
                      </a:solidFill>
                      <a:prstDash val="solid"/>
                      <a:round/>
                      <a:headEnd type="none" w="med" len="med"/>
                      <a:tailEnd type="none" w="med" len="med"/>
                    </a:lnR>
                    <a:lnT w="12700" cap="flat" cmpd="sng" algn="ctr">
                      <a:solidFill>
                        <a:srgbClr val="AAAAAA"/>
                      </a:solidFill>
                      <a:prstDash val="solid"/>
                      <a:round/>
                      <a:headEnd type="none" w="med" len="med"/>
                      <a:tailEnd type="none" w="med" len="med"/>
                    </a:lnT>
                    <a:lnB w="12700" cap="flat" cmpd="sng" algn="ctr">
                      <a:solidFill>
                        <a:srgbClr val="AAAAAA"/>
                      </a:solidFill>
                      <a:prstDash val="solid"/>
                      <a:round/>
                      <a:headEnd type="none" w="med" len="med"/>
                      <a:tailEnd type="none" w="med" len="med"/>
                    </a:lnB>
                    <a:solidFill>
                      <a:srgbClr val="F9F9F9"/>
                    </a:solidFill>
                  </a:tcPr>
                </a:tc>
              </a:tr>
              <a:tr h="750956">
                <a:tc>
                  <a:txBody>
                    <a:bodyPr/>
                    <a:lstStyle/>
                    <a:p>
                      <a:pPr marL="0" marR="0" algn="ctr">
                        <a:lnSpc>
                          <a:spcPct val="115000"/>
                        </a:lnSpc>
                        <a:spcBef>
                          <a:spcPts val="1200"/>
                        </a:spcBef>
                        <a:spcAft>
                          <a:spcPts val="1200"/>
                        </a:spcAft>
                      </a:pPr>
                      <a:r>
                        <a:rPr lang="en-US" sz="1800" dirty="0" smtClean="0">
                          <a:solidFill>
                            <a:srgbClr val="222222"/>
                          </a:solidFill>
                          <a:effectLst/>
                          <a:latin typeface="Times New Roman"/>
                          <a:ea typeface="Times New Roman"/>
                          <a:cs typeface="Times New Roman"/>
                        </a:rPr>
                        <a:t>8</a:t>
                      </a:r>
                      <a:r>
                        <a:rPr lang="ro-RO" sz="1800" dirty="0" smtClean="0">
                          <a:solidFill>
                            <a:srgbClr val="222222"/>
                          </a:solidFill>
                          <a:effectLst/>
                          <a:latin typeface="Times New Roman"/>
                          <a:ea typeface="Times New Roman"/>
                          <a:cs typeface="Times New Roman"/>
                        </a:rPr>
                        <a:t>.</a:t>
                      </a:r>
                      <a:endParaRPr lang="en-US" sz="1800" dirty="0">
                        <a:effectLst/>
                        <a:latin typeface="Calibri"/>
                        <a:ea typeface="Calibri"/>
                        <a:cs typeface="Times New Roman"/>
                      </a:endParaRPr>
                    </a:p>
                  </a:txBody>
                  <a:tcPr marL="10463" marR="10463" marT="10463" marB="10463" anchor="ctr">
                    <a:lnL w="12700" cap="flat" cmpd="sng" algn="ctr">
                      <a:solidFill>
                        <a:srgbClr val="AAAAAA"/>
                      </a:solidFill>
                      <a:prstDash val="solid"/>
                      <a:round/>
                      <a:headEnd type="none" w="med" len="med"/>
                      <a:tailEnd type="none" w="med" len="med"/>
                    </a:lnL>
                    <a:lnR w="12700" cap="flat" cmpd="sng" algn="ctr">
                      <a:solidFill>
                        <a:srgbClr val="AAAAAA"/>
                      </a:solidFill>
                      <a:prstDash val="solid"/>
                      <a:round/>
                      <a:headEnd type="none" w="med" len="med"/>
                      <a:tailEnd type="none" w="med" len="med"/>
                    </a:lnR>
                    <a:lnT w="12700" cap="flat" cmpd="sng" algn="ctr">
                      <a:solidFill>
                        <a:srgbClr val="AAAAAA"/>
                      </a:solidFill>
                      <a:prstDash val="solid"/>
                      <a:round/>
                      <a:headEnd type="none" w="med" len="med"/>
                      <a:tailEnd type="none" w="med" len="med"/>
                    </a:lnT>
                    <a:lnB w="12700" cap="flat" cmpd="sng" algn="ctr">
                      <a:solidFill>
                        <a:srgbClr val="AAAAAA"/>
                      </a:solidFill>
                      <a:prstDash val="solid"/>
                      <a:round/>
                      <a:headEnd type="none" w="med" len="med"/>
                      <a:tailEnd type="none" w="med" len="med"/>
                    </a:lnB>
                    <a:solidFill>
                      <a:srgbClr val="F9F9F9"/>
                    </a:solidFill>
                  </a:tcPr>
                </a:tc>
                <a:tc>
                  <a:txBody>
                    <a:bodyPr/>
                    <a:lstStyle/>
                    <a:p>
                      <a:pPr marL="0" marR="0">
                        <a:lnSpc>
                          <a:spcPct val="115000"/>
                        </a:lnSpc>
                        <a:spcBef>
                          <a:spcPts val="1200"/>
                        </a:spcBef>
                        <a:spcAft>
                          <a:spcPts val="1200"/>
                        </a:spcAft>
                      </a:pPr>
                      <a:r>
                        <a:rPr lang="en-US" sz="1800" dirty="0" err="1">
                          <a:solidFill>
                            <a:srgbClr val="222222"/>
                          </a:solidFill>
                          <a:effectLst/>
                          <a:latin typeface="Times New Roman"/>
                          <a:ea typeface="Times New Roman"/>
                          <a:cs typeface="Times New Roman"/>
                        </a:rPr>
                        <a:t>Nou</a:t>
                      </a:r>
                      <a:r>
                        <a:rPr lang="en-US" sz="1800" dirty="0">
                          <a:solidFill>
                            <a:srgbClr val="222222"/>
                          </a:solidFill>
                          <a:effectLst/>
                          <a:latin typeface="Times New Roman"/>
                          <a:ea typeface="Times New Roman"/>
                          <a:cs typeface="Times New Roman"/>
                        </a:rPr>
                        <a:t> </a:t>
                      </a:r>
                      <a:r>
                        <a:rPr lang="en-US" sz="1800" dirty="0" err="1">
                          <a:solidFill>
                            <a:srgbClr val="222222"/>
                          </a:solidFill>
                          <a:effectLst/>
                          <a:latin typeface="Times New Roman"/>
                          <a:ea typeface="Times New Roman"/>
                          <a:cs typeface="Times New Roman"/>
                        </a:rPr>
                        <a:t>Barris</a:t>
                      </a:r>
                      <a:endParaRPr lang="en-US" sz="1800" dirty="0">
                        <a:effectLst/>
                        <a:latin typeface="Calibri"/>
                        <a:ea typeface="Calibri"/>
                        <a:cs typeface="Times New Roman"/>
                      </a:endParaRPr>
                    </a:p>
                  </a:txBody>
                  <a:tcPr marL="10463" marR="10463" marT="10463" marB="10463" anchor="ctr">
                    <a:lnL w="12700" cap="flat" cmpd="sng" algn="ctr">
                      <a:solidFill>
                        <a:srgbClr val="AAAAAA"/>
                      </a:solidFill>
                      <a:prstDash val="solid"/>
                      <a:round/>
                      <a:headEnd type="none" w="med" len="med"/>
                      <a:tailEnd type="none" w="med" len="med"/>
                    </a:lnL>
                    <a:lnR w="12700" cap="flat" cmpd="sng" algn="ctr">
                      <a:solidFill>
                        <a:srgbClr val="AAAAAA"/>
                      </a:solidFill>
                      <a:prstDash val="solid"/>
                      <a:round/>
                      <a:headEnd type="none" w="med" len="med"/>
                      <a:tailEnd type="none" w="med" len="med"/>
                    </a:lnR>
                    <a:lnT w="12700" cap="flat" cmpd="sng" algn="ctr">
                      <a:solidFill>
                        <a:srgbClr val="AAAAAA"/>
                      </a:solidFill>
                      <a:prstDash val="solid"/>
                      <a:round/>
                      <a:headEnd type="none" w="med" len="med"/>
                      <a:tailEnd type="none" w="med" len="med"/>
                    </a:lnT>
                    <a:lnB w="12700" cap="flat" cmpd="sng" algn="ctr">
                      <a:solidFill>
                        <a:srgbClr val="AAAAAA"/>
                      </a:solidFill>
                      <a:prstDash val="solid"/>
                      <a:round/>
                      <a:headEnd type="none" w="med" len="med"/>
                      <a:tailEnd type="none" w="med" len="med"/>
                    </a:lnB>
                    <a:solidFill>
                      <a:srgbClr val="F9F9F9"/>
                    </a:solidFill>
                  </a:tcPr>
                </a:tc>
                <a:tc>
                  <a:txBody>
                    <a:bodyPr/>
                    <a:lstStyle/>
                    <a:p>
                      <a:pPr marL="0" marR="0" algn="ctr">
                        <a:lnSpc>
                          <a:spcPct val="115000"/>
                        </a:lnSpc>
                        <a:spcBef>
                          <a:spcPts val="1200"/>
                        </a:spcBef>
                        <a:spcAft>
                          <a:spcPts val="1200"/>
                        </a:spcAft>
                      </a:pPr>
                      <a:r>
                        <a:rPr lang="en-US" sz="800">
                          <a:solidFill>
                            <a:srgbClr val="222222"/>
                          </a:solidFill>
                          <a:effectLst/>
                          <a:latin typeface="Times New Roman"/>
                          <a:ea typeface="Times New Roman"/>
                          <a:cs typeface="Times New Roman"/>
                        </a:rPr>
                        <a:t>8,04</a:t>
                      </a:r>
                      <a:endParaRPr lang="en-US" sz="800">
                        <a:effectLst/>
                        <a:latin typeface="Calibri"/>
                        <a:ea typeface="Calibri"/>
                        <a:cs typeface="Times New Roman"/>
                      </a:endParaRPr>
                    </a:p>
                  </a:txBody>
                  <a:tcPr marL="10463" marR="10463" marT="10463" marB="10463" anchor="ctr">
                    <a:lnL w="12700" cap="flat" cmpd="sng" algn="ctr">
                      <a:solidFill>
                        <a:srgbClr val="AAAAAA"/>
                      </a:solidFill>
                      <a:prstDash val="solid"/>
                      <a:round/>
                      <a:headEnd type="none" w="med" len="med"/>
                      <a:tailEnd type="none" w="med" len="med"/>
                    </a:lnL>
                    <a:lnR w="12700" cap="flat" cmpd="sng" algn="ctr">
                      <a:solidFill>
                        <a:srgbClr val="AAAAAA"/>
                      </a:solidFill>
                      <a:prstDash val="solid"/>
                      <a:round/>
                      <a:headEnd type="none" w="med" len="med"/>
                      <a:tailEnd type="none" w="med" len="med"/>
                    </a:lnR>
                    <a:lnT w="12700" cap="flat" cmpd="sng" algn="ctr">
                      <a:solidFill>
                        <a:srgbClr val="AAAAAA"/>
                      </a:solidFill>
                      <a:prstDash val="solid"/>
                      <a:round/>
                      <a:headEnd type="none" w="med" len="med"/>
                      <a:tailEnd type="none" w="med" len="med"/>
                    </a:lnT>
                    <a:lnB w="12700" cap="flat" cmpd="sng" algn="ctr">
                      <a:solidFill>
                        <a:srgbClr val="AAAAAA"/>
                      </a:solidFill>
                      <a:prstDash val="solid"/>
                      <a:round/>
                      <a:headEnd type="none" w="med" len="med"/>
                      <a:tailEnd type="none" w="med" len="med"/>
                    </a:lnB>
                    <a:solidFill>
                      <a:srgbClr val="F9F9F9"/>
                    </a:solidFill>
                  </a:tcPr>
                </a:tc>
                <a:tc>
                  <a:txBody>
                    <a:bodyPr/>
                    <a:lstStyle/>
                    <a:p>
                      <a:pPr marL="0" marR="0" algn="ctr">
                        <a:lnSpc>
                          <a:spcPct val="115000"/>
                        </a:lnSpc>
                        <a:spcBef>
                          <a:spcPts val="1200"/>
                        </a:spcBef>
                        <a:spcAft>
                          <a:spcPts val="1200"/>
                        </a:spcAft>
                      </a:pPr>
                      <a:r>
                        <a:rPr lang="en-US" sz="800" dirty="0">
                          <a:solidFill>
                            <a:srgbClr val="222222"/>
                          </a:solidFill>
                          <a:effectLst/>
                          <a:latin typeface="Times New Roman"/>
                          <a:ea typeface="Times New Roman"/>
                          <a:cs typeface="Times New Roman"/>
                        </a:rPr>
                        <a:t>164.981</a:t>
                      </a:r>
                      <a:endParaRPr lang="en-US" sz="800" dirty="0">
                        <a:effectLst/>
                        <a:latin typeface="Calibri"/>
                        <a:ea typeface="Calibri"/>
                        <a:cs typeface="Times New Roman"/>
                      </a:endParaRPr>
                    </a:p>
                  </a:txBody>
                  <a:tcPr marL="10463" marR="10463" marT="10463" marB="10463" anchor="ctr">
                    <a:lnL w="12700" cap="flat" cmpd="sng" algn="ctr">
                      <a:solidFill>
                        <a:srgbClr val="AAAAAA"/>
                      </a:solidFill>
                      <a:prstDash val="solid"/>
                      <a:round/>
                      <a:headEnd type="none" w="med" len="med"/>
                      <a:tailEnd type="none" w="med" len="med"/>
                    </a:lnL>
                    <a:lnR w="12700" cap="flat" cmpd="sng" algn="ctr">
                      <a:solidFill>
                        <a:srgbClr val="AAAAAA"/>
                      </a:solidFill>
                      <a:prstDash val="solid"/>
                      <a:round/>
                      <a:headEnd type="none" w="med" len="med"/>
                      <a:tailEnd type="none" w="med" len="med"/>
                    </a:lnR>
                    <a:lnT w="12700" cap="flat" cmpd="sng" algn="ctr">
                      <a:solidFill>
                        <a:srgbClr val="AAAAAA"/>
                      </a:solidFill>
                      <a:prstDash val="solid"/>
                      <a:round/>
                      <a:headEnd type="none" w="med" len="med"/>
                      <a:tailEnd type="none" w="med" len="med"/>
                    </a:lnT>
                    <a:lnB w="12700" cap="flat" cmpd="sng" algn="ctr">
                      <a:solidFill>
                        <a:srgbClr val="AAAAAA"/>
                      </a:solidFill>
                      <a:prstDash val="solid"/>
                      <a:round/>
                      <a:headEnd type="none" w="med" len="med"/>
                      <a:tailEnd type="none" w="med" len="med"/>
                    </a:lnB>
                    <a:solidFill>
                      <a:srgbClr val="F9F9F9"/>
                    </a:solidFill>
                  </a:tcPr>
                </a:tc>
                <a:tc>
                  <a:txBody>
                    <a:bodyPr/>
                    <a:lstStyle/>
                    <a:p>
                      <a:pPr marL="0" marR="0" algn="ctr">
                        <a:lnSpc>
                          <a:spcPct val="115000"/>
                        </a:lnSpc>
                        <a:spcBef>
                          <a:spcPts val="1200"/>
                        </a:spcBef>
                        <a:spcAft>
                          <a:spcPts val="1200"/>
                        </a:spcAft>
                      </a:pPr>
                      <a:r>
                        <a:rPr lang="en-US" sz="800">
                          <a:solidFill>
                            <a:srgbClr val="222222"/>
                          </a:solidFill>
                          <a:effectLst/>
                          <a:latin typeface="Times New Roman"/>
                          <a:ea typeface="Times New Roman"/>
                          <a:cs typeface="Times New Roman"/>
                        </a:rPr>
                        <a:t>20.520</a:t>
                      </a:r>
                      <a:endParaRPr lang="en-US" sz="800">
                        <a:effectLst/>
                        <a:latin typeface="Calibri"/>
                        <a:ea typeface="Calibri"/>
                        <a:cs typeface="Times New Roman"/>
                      </a:endParaRPr>
                    </a:p>
                  </a:txBody>
                  <a:tcPr marL="10463" marR="10463" marT="10463" marB="10463" anchor="ctr">
                    <a:lnL w="12700" cap="flat" cmpd="sng" algn="ctr">
                      <a:solidFill>
                        <a:srgbClr val="AAAAAA"/>
                      </a:solidFill>
                      <a:prstDash val="solid"/>
                      <a:round/>
                      <a:headEnd type="none" w="med" len="med"/>
                      <a:tailEnd type="none" w="med" len="med"/>
                    </a:lnL>
                    <a:lnR w="12700" cap="flat" cmpd="sng" algn="ctr">
                      <a:solidFill>
                        <a:srgbClr val="AAAAAA"/>
                      </a:solidFill>
                      <a:prstDash val="solid"/>
                      <a:round/>
                      <a:headEnd type="none" w="med" len="med"/>
                      <a:tailEnd type="none" w="med" len="med"/>
                    </a:lnR>
                    <a:lnT w="12700" cap="flat" cmpd="sng" algn="ctr">
                      <a:solidFill>
                        <a:srgbClr val="AAAAAA"/>
                      </a:solidFill>
                      <a:prstDash val="solid"/>
                      <a:round/>
                      <a:headEnd type="none" w="med" len="med"/>
                      <a:tailEnd type="none" w="med" len="med"/>
                    </a:lnT>
                    <a:lnB w="12700" cap="flat" cmpd="sng" algn="ctr">
                      <a:solidFill>
                        <a:srgbClr val="AAAAAA"/>
                      </a:solidFill>
                      <a:prstDash val="solid"/>
                      <a:round/>
                      <a:headEnd type="none" w="med" len="med"/>
                      <a:tailEnd type="none" w="med" len="med"/>
                    </a:lnB>
                    <a:solidFill>
                      <a:srgbClr val="F9F9F9"/>
                    </a:solidFill>
                  </a:tcPr>
                </a:tc>
                <a:tc>
                  <a:txBody>
                    <a:bodyPr/>
                    <a:lstStyle/>
                    <a:p>
                      <a:pPr marL="0" marR="0">
                        <a:lnSpc>
                          <a:spcPct val="115000"/>
                        </a:lnSpc>
                        <a:spcBef>
                          <a:spcPts val="1200"/>
                        </a:spcBef>
                        <a:spcAft>
                          <a:spcPts val="1200"/>
                        </a:spcAft>
                      </a:pPr>
                      <a:r>
                        <a:rPr lang="en-US" sz="800" u="none" dirty="0">
                          <a:solidFill>
                            <a:srgbClr val="0B0080"/>
                          </a:solidFill>
                          <a:effectLst/>
                          <a:latin typeface="Cambria" pitchFamily="18" charset="0"/>
                          <a:ea typeface="Cambria" pitchFamily="18" charset="0"/>
                          <a:cs typeface="Times New Roman"/>
                          <a:hlinkClick r:id="rId43" tooltip="Can Peguera"/>
                        </a:rPr>
                        <a:t>Can </a:t>
                      </a:r>
                      <a:r>
                        <a:rPr lang="en-US" sz="800" u="none" dirty="0" err="1">
                          <a:solidFill>
                            <a:srgbClr val="0B0080"/>
                          </a:solidFill>
                          <a:effectLst/>
                          <a:latin typeface="Cambria" pitchFamily="18" charset="0"/>
                          <a:ea typeface="Cambria" pitchFamily="18" charset="0"/>
                          <a:cs typeface="Times New Roman"/>
                          <a:hlinkClick r:id="rId43" tooltip="Can Peguera"/>
                        </a:rPr>
                        <a:t>Peguera</a:t>
                      </a:r>
                      <a:r>
                        <a:rPr lang="en-US" sz="800" u="none" dirty="0">
                          <a:solidFill>
                            <a:srgbClr val="222222"/>
                          </a:solidFill>
                          <a:effectLst/>
                          <a:latin typeface="Cambria" pitchFamily="18" charset="0"/>
                          <a:ea typeface="Cambria" pitchFamily="18" charset="0"/>
                          <a:cs typeface="Times New Roman"/>
                        </a:rPr>
                        <a:t> · </a:t>
                      </a:r>
                      <a:r>
                        <a:rPr lang="en-US" sz="800" u="none" dirty="0" err="1">
                          <a:solidFill>
                            <a:srgbClr val="0B0080"/>
                          </a:solidFill>
                          <a:effectLst/>
                          <a:latin typeface="Cambria" pitchFamily="18" charset="0"/>
                          <a:ea typeface="Cambria" pitchFamily="18" charset="0"/>
                          <a:cs typeface="Times New Roman"/>
                          <a:hlinkClick r:id="rId44" tooltip="Canyelles"/>
                        </a:rPr>
                        <a:t>Canyelles</a:t>
                      </a:r>
                      <a:r>
                        <a:rPr lang="en-US" sz="800" u="none" dirty="0">
                          <a:solidFill>
                            <a:srgbClr val="222222"/>
                          </a:solidFill>
                          <a:effectLst/>
                          <a:latin typeface="Cambria" pitchFamily="18" charset="0"/>
                          <a:ea typeface="Cambria" pitchFamily="18" charset="0"/>
                          <a:cs typeface="Times New Roman"/>
                        </a:rPr>
                        <a:t> · </a:t>
                      </a:r>
                      <a:r>
                        <a:rPr lang="en-US" sz="800" u="none" dirty="0" err="1">
                          <a:solidFill>
                            <a:srgbClr val="0B0080"/>
                          </a:solidFill>
                          <a:effectLst/>
                          <a:latin typeface="Cambria" pitchFamily="18" charset="0"/>
                          <a:ea typeface="Cambria" pitchFamily="18" charset="0"/>
                          <a:cs typeface="Times New Roman"/>
                          <a:hlinkClick r:id="rId45" tooltip="Ciutat Meridiana"/>
                        </a:rPr>
                        <a:t>Ciutat</a:t>
                      </a:r>
                      <a:r>
                        <a:rPr lang="en-US" sz="800" u="none" dirty="0">
                          <a:solidFill>
                            <a:srgbClr val="0B0080"/>
                          </a:solidFill>
                          <a:effectLst/>
                          <a:latin typeface="Cambria" pitchFamily="18" charset="0"/>
                          <a:ea typeface="Cambria" pitchFamily="18" charset="0"/>
                          <a:cs typeface="Times New Roman"/>
                          <a:hlinkClick r:id="rId45" tooltip="Ciutat Meridiana"/>
                        </a:rPr>
                        <a:t> </a:t>
                      </a:r>
                      <a:r>
                        <a:rPr lang="en-US" sz="800" u="none" dirty="0" err="1">
                          <a:solidFill>
                            <a:srgbClr val="0B0080"/>
                          </a:solidFill>
                          <a:effectLst/>
                          <a:latin typeface="Cambria" pitchFamily="18" charset="0"/>
                          <a:ea typeface="Cambria" pitchFamily="18" charset="0"/>
                          <a:cs typeface="Times New Roman"/>
                          <a:hlinkClick r:id="rId45" tooltip="Ciutat Meridiana"/>
                        </a:rPr>
                        <a:t>Meridiana</a:t>
                      </a:r>
                      <a:r>
                        <a:rPr lang="en-US" sz="800" u="none" dirty="0">
                          <a:solidFill>
                            <a:srgbClr val="222222"/>
                          </a:solidFill>
                          <a:effectLst/>
                          <a:latin typeface="Cambria" pitchFamily="18" charset="0"/>
                          <a:ea typeface="Cambria" pitchFamily="18" charset="0"/>
                          <a:cs typeface="Times New Roman"/>
                        </a:rPr>
                        <a:t> · </a:t>
                      </a:r>
                      <a:r>
                        <a:rPr lang="en-US" sz="800" u="none" dirty="0" err="1">
                          <a:solidFill>
                            <a:srgbClr val="0B0080"/>
                          </a:solidFill>
                          <a:effectLst/>
                          <a:latin typeface="Cambria" pitchFamily="18" charset="0"/>
                          <a:ea typeface="Cambria" pitchFamily="18" charset="0"/>
                          <a:cs typeface="Times New Roman"/>
                          <a:hlinkClick r:id="rId46" tooltip="Guineueta"/>
                        </a:rPr>
                        <a:t>Guineueta</a:t>
                      </a:r>
                      <a:r>
                        <a:rPr lang="en-US" sz="800" u="none" dirty="0">
                          <a:solidFill>
                            <a:srgbClr val="222222"/>
                          </a:solidFill>
                          <a:effectLst/>
                          <a:latin typeface="Cambria" pitchFamily="18" charset="0"/>
                          <a:ea typeface="Cambria" pitchFamily="18" charset="0"/>
                          <a:cs typeface="Times New Roman"/>
                        </a:rPr>
                        <a:t> · </a:t>
                      </a:r>
                      <a:r>
                        <a:rPr lang="en-US" sz="800" u="none" dirty="0" err="1">
                          <a:solidFill>
                            <a:srgbClr val="0B0080"/>
                          </a:solidFill>
                          <a:effectLst/>
                          <a:latin typeface="Cambria" pitchFamily="18" charset="0"/>
                          <a:ea typeface="Cambria" pitchFamily="18" charset="0"/>
                          <a:cs typeface="Times New Roman"/>
                          <a:hlinkClick r:id="rId47" tooltip="Porta, Barcelona"/>
                        </a:rPr>
                        <a:t>Porta</a:t>
                      </a:r>
                      <a:r>
                        <a:rPr lang="en-US" sz="800" u="none" dirty="0">
                          <a:solidFill>
                            <a:srgbClr val="222222"/>
                          </a:solidFill>
                          <a:effectLst/>
                          <a:latin typeface="Cambria" pitchFamily="18" charset="0"/>
                          <a:ea typeface="Cambria" pitchFamily="18" charset="0"/>
                          <a:cs typeface="Times New Roman"/>
                        </a:rPr>
                        <a:t> · </a:t>
                      </a:r>
                      <a:r>
                        <a:rPr lang="en-US" sz="800" u="none" dirty="0" err="1">
                          <a:solidFill>
                            <a:srgbClr val="0B0080"/>
                          </a:solidFill>
                          <a:effectLst/>
                          <a:latin typeface="Cambria" pitchFamily="18" charset="0"/>
                          <a:ea typeface="Cambria" pitchFamily="18" charset="0"/>
                          <a:cs typeface="Times New Roman"/>
                          <a:hlinkClick r:id="rId48" tooltip="Prosperitat"/>
                        </a:rPr>
                        <a:t>Prosperitat</a:t>
                      </a:r>
                      <a:r>
                        <a:rPr lang="en-US" sz="800" u="none" dirty="0">
                          <a:solidFill>
                            <a:srgbClr val="222222"/>
                          </a:solidFill>
                          <a:effectLst/>
                          <a:latin typeface="Cambria" pitchFamily="18" charset="0"/>
                          <a:ea typeface="Cambria" pitchFamily="18" charset="0"/>
                          <a:cs typeface="Times New Roman"/>
                        </a:rPr>
                        <a:t> · </a:t>
                      </a:r>
                      <a:r>
                        <a:rPr lang="en-US" sz="800" u="none" dirty="0" err="1">
                          <a:solidFill>
                            <a:srgbClr val="0B0080"/>
                          </a:solidFill>
                          <a:effectLst/>
                          <a:latin typeface="Cambria" pitchFamily="18" charset="0"/>
                          <a:ea typeface="Cambria" pitchFamily="18" charset="0"/>
                          <a:cs typeface="Times New Roman"/>
                          <a:hlinkClick r:id="rId49" tooltip="Roquetes"/>
                        </a:rPr>
                        <a:t>Roquetes</a:t>
                      </a:r>
                      <a:r>
                        <a:rPr lang="en-US" sz="800" u="none" dirty="0">
                          <a:solidFill>
                            <a:srgbClr val="222222"/>
                          </a:solidFill>
                          <a:effectLst/>
                          <a:latin typeface="Cambria" pitchFamily="18" charset="0"/>
                          <a:ea typeface="Cambria" pitchFamily="18" charset="0"/>
                          <a:cs typeface="Times New Roman"/>
                        </a:rPr>
                        <a:t> · </a:t>
                      </a:r>
                      <a:r>
                        <a:rPr lang="en-US" sz="800" u="none" dirty="0">
                          <a:solidFill>
                            <a:srgbClr val="0B0080"/>
                          </a:solidFill>
                          <a:effectLst/>
                          <a:latin typeface="Cambria" pitchFamily="18" charset="0"/>
                          <a:ea typeface="Cambria" pitchFamily="18" charset="0"/>
                          <a:cs typeface="Times New Roman"/>
                          <a:hlinkClick r:id="rId50" tooltip="Torre Baró"/>
                        </a:rPr>
                        <a:t>Torre </a:t>
                      </a:r>
                      <a:r>
                        <a:rPr lang="en-US" sz="800" u="none" dirty="0" err="1">
                          <a:solidFill>
                            <a:srgbClr val="0B0080"/>
                          </a:solidFill>
                          <a:effectLst/>
                          <a:latin typeface="Cambria" pitchFamily="18" charset="0"/>
                          <a:ea typeface="Cambria" pitchFamily="18" charset="0"/>
                          <a:cs typeface="Times New Roman"/>
                          <a:hlinkClick r:id="rId50" tooltip="Torre Baró"/>
                        </a:rPr>
                        <a:t>Baró</a:t>
                      </a:r>
                      <a:r>
                        <a:rPr lang="en-US" sz="800" u="none" dirty="0">
                          <a:solidFill>
                            <a:srgbClr val="222222"/>
                          </a:solidFill>
                          <a:effectLst/>
                          <a:latin typeface="Cambria" pitchFamily="18" charset="0"/>
                          <a:ea typeface="Cambria" pitchFamily="18" charset="0"/>
                          <a:cs typeface="Times New Roman"/>
                        </a:rPr>
                        <a:t> · </a:t>
                      </a:r>
                      <a:r>
                        <a:rPr lang="en-US" sz="800" u="none" dirty="0" err="1">
                          <a:solidFill>
                            <a:srgbClr val="0B0080"/>
                          </a:solidFill>
                          <a:effectLst/>
                          <a:latin typeface="Cambria" pitchFamily="18" charset="0"/>
                          <a:ea typeface="Cambria" pitchFamily="18" charset="0"/>
                          <a:cs typeface="Times New Roman"/>
                          <a:hlinkClick r:id="rId51" tooltip="Vilapicina-Torre Llobeta"/>
                        </a:rPr>
                        <a:t>Vilapicina</a:t>
                      </a:r>
                      <a:r>
                        <a:rPr lang="en-US" sz="800" u="none" dirty="0">
                          <a:solidFill>
                            <a:srgbClr val="0B0080"/>
                          </a:solidFill>
                          <a:effectLst/>
                          <a:latin typeface="Cambria" pitchFamily="18" charset="0"/>
                          <a:ea typeface="Cambria" pitchFamily="18" charset="0"/>
                          <a:cs typeface="Times New Roman"/>
                          <a:hlinkClick r:id="rId51" tooltip="Vilapicina-Torre Llobeta"/>
                        </a:rPr>
                        <a:t>-Torre </a:t>
                      </a:r>
                      <a:r>
                        <a:rPr lang="en-US" sz="800" u="none" dirty="0" err="1">
                          <a:solidFill>
                            <a:srgbClr val="0B0080"/>
                          </a:solidFill>
                          <a:effectLst/>
                          <a:latin typeface="Cambria" pitchFamily="18" charset="0"/>
                          <a:ea typeface="Cambria" pitchFamily="18" charset="0"/>
                          <a:cs typeface="Times New Roman"/>
                          <a:hlinkClick r:id="rId51" tooltip="Vilapicina-Torre Llobeta"/>
                        </a:rPr>
                        <a:t>Llobeta</a:t>
                      </a:r>
                      <a:r>
                        <a:rPr lang="en-US" sz="800" u="none" dirty="0">
                          <a:solidFill>
                            <a:srgbClr val="222222"/>
                          </a:solidFill>
                          <a:effectLst/>
                          <a:latin typeface="Cambria" pitchFamily="18" charset="0"/>
                          <a:ea typeface="Cambria" pitchFamily="18" charset="0"/>
                          <a:cs typeface="Times New Roman"/>
                        </a:rPr>
                        <a:t> · </a:t>
                      </a:r>
                      <a:r>
                        <a:rPr lang="en-US" sz="800" u="none" dirty="0" err="1">
                          <a:solidFill>
                            <a:srgbClr val="0B0080"/>
                          </a:solidFill>
                          <a:effectLst/>
                          <a:latin typeface="Cambria" pitchFamily="18" charset="0"/>
                          <a:ea typeface="Cambria" pitchFamily="18" charset="0"/>
                          <a:cs typeface="Times New Roman"/>
                          <a:hlinkClick r:id="rId52" tooltip="Trinitat Nova"/>
                        </a:rPr>
                        <a:t>Trinitat</a:t>
                      </a:r>
                      <a:r>
                        <a:rPr lang="en-US" sz="800" u="none" dirty="0">
                          <a:solidFill>
                            <a:srgbClr val="0B0080"/>
                          </a:solidFill>
                          <a:effectLst/>
                          <a:latin typeface="Cambria" pitchFamily="18" charset="0"/>
                          <a:ea typeface="Cambria" pitchFamily="18" charset="0"/>
                          <a:cs typeface="Times New Roman"/>
                          <a:hlinkClick r:id="rId52" tooltip="Trinitat Nova"/>
                        </a:rPr>
                        <a:t> Nova</a:t>
                      </a:r>
                      <a:r>
                        <a:rPr lang="en-US" sz="800" u="none" dirty="0">
                          <a:solidFill>
                            <a:srgbClr val="222222"/>
                          </a:solidFill>
                          <a:effectLst/>
                          <a:latin typeface="Cambria" pitchFamily="18" charset="0"/>
                          <a:ea typeface="Cambria" pitchFamily="18" charset="0"/>
                          <a:cs typeface="Times New Roman"/>
                        </a:rPr>
                        <a:t> · </a:t>
                      </a:r>
                      <a:r>
                        <a:rPr lang="en-US" sz="800" u="none" dirty="0" err="1">
                          <a:solidFill>
                            <a:srgbClr val="0B0080"/>
                          </a:solidFill>
                          <a:effectLst/>
                          <a:latin typeface="Cambria" pitchFamily="18" charset="0"/>
                          <a:ea typeface="Cambria" pitchFamily="18" charset="0"/>
                          <a:cs typeface="Times New Roman"/>
                          <a:hlinkClick r:id="rId53" tooltip="Turó de la Peira"/>
                        </a:rPr>
                        <a:t>Turó</a:t>
                      </a:r>
                      <a:r>
                        <a:rPr lang="en-US" sz="800" u="none" dirty="0">
                          <a:solidFill>
                            <a:srgbClr val="0B0080"/>
                          </a:solidFill>
                          <a:effectLst/>
                          <a:latin typeface="Cambria" pitchFamily="18" charset="0"/>
                          <a:ea typeface="Cambria" pitchFamily="18" charset="0"/>
                          <a:cs typeface="Times New Roman"/>
                          <a:hlinkClick r:id="rId53" tooltip="Turó de la Peira"/>
                        </a:rPr>
                        <a:t> de la </a:t>
                      </a:r>
                      <a:r>
                        <a:rPr lang="en-US" sz="800" u="none" dirty="0" err="1">
                          <a:solidFill>
                            <a:srgbClr val="0B0080"/>
                          </a:solidFill>
                          <a:effectLst/>
                          <a:latin typeface="Cambria" pitchFamily="18" charset="0"/>
                          <a:ea typeface="Cambria" pitchFamily="18" charset="0"/>
                          <a:cs typeface="Times New Roman"/>
                          <a:hlinkClick r:id="rId53" tooltip="Turó de la Peira"/>
                        </a:rPr>
                        <a:t>Peira</a:t>
                      </a:r>
                      <a:r>
                        <a:rPr lang="en-US" sz="800" u="none" dirty="0">
                          <a:solidFill>
                            <a:srgbClr val="222222"/>
                          </a:solidFill>
                          <a:effectLst/>
                          <a:latin typeface="Cambria" pitchFamily="18" charset="0"/>
                          <a:ea typeface="Cambria" pitchFamily="18" charset="0"/>
                          <a:cs typeface="Times New Roman"/>
                        </a:rPr>
                        <a:t> · </a:t>
                      </a:r>
                      <a:r>
                        <a:rPr lang="en-US" sz="800" u="none" dirty="0" err="1">
                          <a:solidFill>
                            <a:srgbClr val="0B0080"/>
                          </a:solidFill>
                          <a:effectLst/>
                          <a:latin typeface="Cambria" pitchFamily="18" charset="0"/>
                          <a:ea typeface="Cambria" pitchFamily="18" charset="0"/>
                          <a:cs typeface="Times New Roman"/>
                          <a:hlinkClick r:id="rId54" tooltip="Vallbona"/>
                        </a:rPr>
                        <a:t>Vallbona</a:t>
                      </a:r>
                      <a:r>
                        <a:rPr lang="en-US" sz="800" u="none" dirty="0">
                          <a:solidFill>
                            <a:srgbClr val="222222"/>
                          </a:solidFill>
                          <a:effectLst/>
                          <a:latin typeface="Cambria" pitchFamily="18" charset="0"/>
                          <a:ea typeface="Cambria" pitchFamily="18" charset="0"/>
                          <a:cs typeface="Times New Roman"/>
                        </a:rPr>
                        <a:t> · </a:t>
                      </a:r>
                      <a:r>
                        <a:rPr lang="en-US" sz="800" u="none" dirty="0" err="1">
                          <a:solidFill>
                            <a:srgbClr val="0B0080"/>
                          </a:solidFill>
                          <a:effectLst/>
                          <a:latin typeface="Cambria" pitchFamily="18" charset="0"/>
                          <a:ea typeface="Cambria" pitchFamily="18" charset="0"/>
                          <a:cs typeface="Times New Roman"/>
                          <a:hlinkClick r:id="rId55" tooltip="Verdum"/>
                        </a:rPr>
                        <a:t>Verdum</a:t>
                      </a:r>
                      <a:endParaRPr lang="en-US" sz="800" u="none" dirty="0">
                        <a:effectLst/>
                        <a:latin typeface="Cambria" pitchFamily="18" charset="0"/>
                        <a:ea typeface="Cambria" pitchFamily="18" charset="0"/>
                        <a:cs typeface="Times New Roman"/>
                      </a:endParaRPr>
                    </a:p>
                  </a:txBody>
                  <a:tcPr marL="10463" marR="10463" marT="10463" marB="10463" anchor="ctr">
                    <a:lnL w="12700" cap="flat" cmpd="sng" algn="ctr">
                      <a:solidFill>
                        <a:srgbClr val="AAAAAA"/>
                      </a:solidFill>
                      <a:prstDash val="solid"/>
                      <a:round/>
                      <a:headEnd type="none" w="med" len="med"/>
                      <a:tailEnd type="none" w="med" len="med"/>
                    </a:lnL>
                    <a:lnR w="12700" cap="flat" cmpd="sng" algn="ctr">
                      <a:solidFill>
                        <a:srgbClr val="AAAAAA"/>
                      </a:solidFill>
                      <a:prstDash val="solid"/>
                      <a:round/>
                      <a:headEnd type="none" w="med" len="med"/>
                      <a:tailEnd type="none" w="med" len="med"/>
                    </a:lnR>
                    <a:lnT w="12700" cap="flat" cmpd="sng" algn="ctr">
                      <a:solidFill>
                        <a:srgbClr val="AAAAAA"/>
                      </a:solidFill>
                      <a:prstDash val="solid"/>
                      <a:round/>
                      <a:headEnd type="none" w="med" len="med"/>
                      <a:tailEnd type="none" w="med" len="med"/>
                    </a:lnT>
                    <a:lnB w="12700" cap="flat" cmpd="sng" algn="ctr">
                      <a:solidFill>
                        <a:srgbClr val="AAAAAA"/>
                      </a:solidFill>
                      <a:prstDash val="solid"/>
                      <a:round/>
                      <a:headEnd type="none" w="med" len="med"/>
                      <a:tailEnd type="none" w="med" len="med"/>
                    </a:lnB>
                    <a:solidFill>
                      <a:srgbClr val="F9F9F9"/>
                    </a:solidFill>
                  </a:tcPr>
                </a:tc>
              </a:tr>
              <a:tr h="392532">
                <a:tc>
                  <a:txBody>
                    <a:bodyPr/>
                    <a:lstStyle/>
                    <a:p>
                      <a:pPr marL="0" marR="0" algn="ctr">
                        <a:lnSpc>
                          <a:spcPct val="115000"/>
                        </a:lnSpc>
                        <a:spcBef>
                          <a:spcPts val="1200"/>
                        </a:spcBef>
                        <a:spcAft>
                          <a:spcPts val="1200"/>
                        </a:spcAft>
                      </a:pPr>
                      <a:r>
                        <a:rPr lang="en-US" sz="1800" dirty="0" smtClean="0">
                          <a:solidFill>
                            <a:srgbClr val="222222"/>
                          </a:solidFill>
                          <a:effectLst/>
                          <a:latin typeface="Times New Roman"/>
                          <a:ea typeface="Times New Roman"/>
                          <a:cs typeface="Times New Roman"/>
                        </a:rPr>
                        <a:t>9</a:t>
                      </a:r>
                      <a:r>
                        <a:rPr lang="ro-RO" sz="1800" dirty="0" smtClean="0">
                          <a:solidFill>
                            <a:srgbClr val="222222"/>
                          </a:solidFill>
                          <a:effectLst/>
                          <a:latin typeface="Times New Roman"/>
                          <a:ea typeface="Times New Roman"/>
                          <a:cs typeface="Times New Roman"/>
                        </a:rPr>
                        <a:t>.</a:t>
                      </a:r>
                      <a:endParaRPr lang="en-US" sz="1800" dirty="0">
                        <a:effectLst/>
                        <a:latin typeface="Calibri"/>
                        <a:ea typeface="Calibri"/>
                        <a:cs typeface="Times New Roman"/>
                      </a:endParaRPr>
                    </a:p>
                  </a:txBody>
                  <a:tcPr marL="10463" marR="10463" marT="10463" marB="10463" anchor="ctr">
                    <a:lnL w="12700" cap="flat" cmpd="sng" algn="ctr">
                      <a:solidFill>
                        <a:srgbClr val="AAAAAA"/>
                      </a:solidFill>
                      <a:prstDash val="solid"/>
                      <a:round/>
                      <a:headEnd type="none" w="med" len="med"/>
                      <a:tailEnd type="none" w="med" len="med"/>
                    </a:lnL>
                    <a:lnR w="12700" cap="flat" cmpd="sng" algn="ctr">
                      <a:solidFill>
                        <a:srgbClr val="AAAAAA"/>
                      </a:solidFill>
                      <a:prstDash val="solid"/>
                      <a:round/>
                      <a:headEnd type="none" w="med" len="med"/>
                      <a:tailEnd type="none" w="med" len="med"/>
                    </a:lnR>
                    <a:lnT w="12700" cap="flat" cmpd="sng" algn="ctr">
                      <a:solidFill>
                        <a:srgbClr val="AAAAAA"/>
                      </a:solidFill>
                      <a:prstDash val="solid"/>
                      <a:round/>
                      <a:headEnd type="none" w="med" len="med"/>
                      <a:tailEnd type="none" w="med" len="med"/>
                    </a:lnT>
                    <a:lnB w="12700" cap="flat" cmpd="sng" algn="ctr">
                      <a:solidFill>
                        <a:srgbClr val="AAAAAA"/>
                      </a:solidFill>
                      <a:prstDash val="solid"/>
                      <a:round/>
                      <a:headEnd type="none" w="med" len="med"/>
                      <a:tailEnd type="none" w="med" len="med"/>
                    </a:lnB>
                    <a:solidFill>
                      <a:srgbClr val="F9F9F9"/>
                    </a:solidFill>
                  </a:tcPr>
                </a:tc>
                <a:tc>
                  <a:txBody>
                    <a:bodyPr/>
                    <a:lstStyle/>
                    <a:p>
                      <a:pPr marL="0" marR="0">
                        <a:lnSpc>
                          <a:spcPct val="115000"/>
                        </a:lnSpc>
                        <a:spcBef>
                          <a:spcPts val="1200"/>
                        </a:spcBef>
                        <a:spcAft>
                          <a:spcPts val="1200"/>
                        </a:spcAft>
                      </a:pPr>
                      <a:r>
                        <a:rPr lang="en-US" sz="1800" dirty="0" err="1">
                          <a:solidFill>
                            <a:srgbClr val="222222"/>
                          </a:solidFill>
                          <a:effectLst/>
                          <a:latin typeface="Times New Roman"/>
                          <a:ea typeface="Times New Roman"/>
                          <a:cs typeface="Times New Roman"/>
                        </a:rPr>
                        <a:t>Sant</a:t>
                      </a:r>
                      <a:r>
                        <a:rPr lang="en-US" sz="1800" dirty="0">
                          <a:solidFill>
                            <a:srgbClr val="222222"/>
                          </a:solidFill>
                          <a:effectLst/>
                          <a:latin typeface="Times New Roman"/>
                          <a:ea typeface="Times New Roman"/>
                          <a:cs typeface="Times New Roman"/>
                        </a:rPr>
                        <a:t> </a:t>
                      </a:r>
                      <a:r>
                        <a:rPr lang="en-US" sz="1800" dirty="0" err="1">
                          <a:solidFill>
                            <a:srgbClr val="222222"/>
                          </a:solidFill>
                          <a:effectLst/>
                          <a:latin typeface="Times New Roman"/>
                          <a:ea typeface="Times New Roman"/>
                          <a:cs typeface="Times New Roman"/>
                        </a:rPr>
                        <a:t>Andreu</a:t>
                      </a:r>
                      <a:endParaRPr lang="en-US" sz="1800" dirty="0">
                        <a:effectLst/>
                        <a:latin typeface="Calibri"/>
                        <a:ea typeface="Calibri"/>
                        <a:cs typeface="Times New Roman"/>
                      </a:endParaRPr>
                    </a:p>
                  </a:txBody>
                  <a:tcPr marL="10463" marR="10463" marT="10463" marB="10463" anchor="ctr">
                    <a:lnL w="12700" cap="flat" cmpd="sng" algn="ctr">
                      <a:solidFill>
                        <a:srgbClr val="AAAAAA"/>
                      </a:solidFill>
                      <a:prstDash val="solid"/>
                      <a:round/>
                      <a:headEnd type="none" w="med" len="med"/>
                      <a:tailEnd type="none" w="med" len="med"/>
                    </a:lnL>
                    <a:lnR w="12700" cap="flat" cmpd="sng" algn="ctr">
                      <a:solidFill>
                        <a:srgbClr val="AAAAAA"/>
                      </a:solidFill>
                      <a:prstDash val="solid"/>
                      <a:round/>
                      <a:headEnd type="none" w="med" len="med"/>
                      <a:tailEnd type="none" w="med" len="med"/>
                    </a:lnR>
                    <a:lnT w="12700" cap="flat" cmpd="sng" algn="ctr">
                      <a:solidFill>
                        <a:srgbClr val="AAAAAA"/>
                      </a:solidFill>
                      <a:prstDash val="solid"/>
                      <a:round/>
                      <a:headEnd type="none" w="med" len="med"/>
                      <a:tailEnd type="none" w="med" len="med"/>
                    </a:lnT>
                    <a:lnB w="12700" cap="flat" cmpd="sng" algn="ctr">
                      <a:solidFill>
                        <a:srgbClr val="AAAAAA"/>
                      </a:solidFill>
                      <a:prstDash val="solid"/>
                      <a:round/>
                      <a:headEnd type="none" w="med" len="med"/>
                      <a:tailEnd type="none" w="med" len="med"/>
                    </a:lnB>
                    <a:solidFill>
                      <a:srgbClr val="F9F9F9"/>
                    </a:solidFill>
                  </a:tcPr>
                </a:tc>
                <a:tc>
                  <a:txBody>
                    <a:bodyPr/>
                    <a:lstStyle/>
                    <a:p>
                      <a:pPr marL="0" marR="0" algn="ctr">
                        <a:lnSpc>
                          <a:spcPct val="115000"/>
                        </a:lnSpc>
                        <a:spcBef>
                          <a:spcPts val="1200"/>
                        </a:spcBef>
                        <a:spcAft>
                          <a:spcPts val="1200"/>
                        </a:spcAft>
                      </a:pPr>
                      <a:r>
                        <a:rPr lang="en-US" sz="800" dirty="0">
                          <a:solidFill>
                            <a:srgbClr val="222222"/>
                          </a:solidFill>
                          <a:effectLst/>
                          <a:latin typeface="Times New Roman"/>
                          <a:ea typeface="Times New Roman"/>
                          <a:cs typeface="Times New Roman"/>
                        </a:rPr>
                        <a:t>6,56</a:t>
                      </a:r>
                      <a:endParaRPr lang="en-US" sz="800" dirty="0">
                        <a:effectLst/>
                        <a:latin typeface="Calibri"/>
                        <a:ea typeface="Calibri"/>
                        <a:cs typeface="Times New Roman"/>
                      </a:endParaRPr>
                    </a:p>
                  </a:txBody>
                  <a:tcPr marL="10463" marR="10463" marT="10463" marB="10463" anchor="ctr">
                    <a:lnL w="12700" cap="flat" cmpd="sng" algn="ctr">
                      <a:solidFill>
                        <a:srgbClr val="AAAAAA"/>
                      </a:solidFill>
                      <a:prstDash val="solid"/>
                      <a:round/>
                      <a:headEnd type="none" w="med" len="med"/>
                      <a:tailEnd type="none" w="med" len="med"/>
                    </a:lnL>
                    <a:lnR w="12700" cap="flat" cmpd="sng" algn="ctr">
                      <a:solidFill>
                        <a:srgbClr val="AAAAAA"/>
                      </a:solidFill>
                      <a:prstDash val="solid"/>
                      <a:round/>
                      <a:headEnd type="none" w="med" len="med"/>
                      <a:tailEnd type="none" w="med" len="med"/>
                    </a:lnR>
                    <a:lnT w="12700" cap="flat" cmpd="sng" algn="ctr">
                      <a:solidFill>
                        <a:srgbClr val="AAAAAA"/>
                      </a:solidFill>
                      <a:prstDash val="solid"/>
                      <a:round/>
                      <a:headEnd type="none" w="med" len="med"/>
                      <a:tailEnd type="none" w="med" len="med"/>
                    </a:lnT>
                    <a:lnB w="12700" cap="flat" cmpd="sng" algn="ctr">
                      <a:solidFill>
                        <a:srgbClr val="AAAAAA"/>
                      </a:solidFill>
                      <a:prstDash val="solid"/>
                      <a:round/>
                      <a:headEnd type="none" w="med" len="med"/>
                      <a:tailEnd type="none" w="med" len="med"/>
                    </a:lnB>
                    <a:solidFill>
                      <a:srgbClr val="F9F9F9"/>
                    </a:solidFill>
                  </a:tcPr>
                </a:tc>
                <a:tc>
                  <a:txBody>
                    <a:bodyPr/>
                    <a:lstStyle/>
                    <a:p>
                      <a:pPr marL="0" marR="0" algn="ctr">
                        <a:lnSpc>
                          <a:spcPct val="115000"/>
                        </a:lnSpc>
                        <a:spcBef>
                          <a:spcPts val="1200"/>
                        </a:spcBef>
                        <a:spcAft>
                          <a:spcPts val="1200"/>
                        </a:spcAft>
                      </a:pPr>
                      <a:r>
                        <a:rPr lang="en-US" sz="800">
                          <a:solidFill>
                            <a:srgbClr val="222222"/>
                          </a:solidFill>
                          <a:effectLst/>
                          <a:latin typeface="Times New Roman"/>
                          <a:ea typeface="Times New Roman"/>
                          <a:cs typeface="Times New Roman"/>
                        </a:rPr>
                        <a:t>142.598</a:t>
                      </a:r>
                      <a:endParaRPr lang="en-US" sz="800">
                        <a:effectLst/>
                        <a:latin typeface="Calibri"/>
                        <a:ea typeface="Calibri"/>
                        <a:cs typeface="Times New Roman"/>
                      </a:endParaRPr>
                    </a:p>
                  </a:txBody>
                  <a:tcPr marL="10463" marR="10463" marT="10463" marB="10463" anchor="ctr">
                    <a:lnL w="12700" cap="flat" cmpd="sng" algn="ctr">
                      <a:solidFill>
                        <a:srgbClr val="AAAAAA"/>
                      </a:solidFill>
                      <a:prstDash val="solid"/>
                      <a:round/>
                      <a:headEnd type="none" w="med" len="med"/>
                      <a:tailEnd type="none" w="med" len="med"/>
                    </a:lnL>
                    <a:lnR w="12700" cap="flat" cmpd="sng" algn="ctr">
                      <a:solidFill>
                        <a:srgbClr val="AAAAAA"/>
                      </a:solidFill>
                      <a:prstDash val="solid"/>
                      <a:round/>
                      <a:headEnd type="none" w="med" len="med"/>
                      <a:tailEnd type="none" w="med" len="med"/>
                    </a:lnR>
                    <a:lnT w="12700" cap="flat" cmpd="sng" algn="ctr">
                      <a:solidFill>
                        <a:srgbClr val="AAAAAA"/>
                      </a:solidFill>
                      <a:prstDash val="solid"/>
                      <a:round/>
                      <a:headEnd type="none" w="med" len="med"/>
                      <a:tailEnd type="none" w="med" len="med"/>
                    </a:lnT>
                    <a:lnB w="12700" cap="flat" cmpd="sng" algn="ctr">
                      <a:solidFill>
                        <a:srgbClr val="AAAAAA"/>
                      </a:solidFill>
                      <a:prstDash val="solid"/>
                      <a:round/>
                      <a:headEnd type="none" w="med" len="med"/>
                      <a:tailEnd type="none" w="med" len="med"/>
                    </a:lnB>
                    <a:solidFill>
                      <a:srgbClr val="F9F9F9"/>
                    </a:solidFill>
                  </a:tcPr>
                </a:tc>
                <a:tc>
                  <a:txBody>
                    <a:bodyPr/>
                    <a:lstStyle/>
                    <a:p>
                      <a:pPr marL="0" marR="0" algn="ctr">
                        <a:lnSpc>
                          <a:spcPct val="115000"/>
                        </a:lnSpc>
                        <a:spcBef>
                          <a:spcPts val="1200"/>
                        </a:spcBef>
                        <a:spcAft>
                          <a:spcPts val="1200"/>
                        </a:spcAft>
                      </a:pPr>
                      <a:r>
                        <a:rPr lang="en-US" sz="800" dirty="0">
                          <a:solidFill>
                            <a:srgbClr val="222222"/>
                          </a:solidFill>
                          <a:effectLst/>
                          <a:latin typeface="Times New Roman"/>
                          <a:ea typeface="Times New Roman"/>
                          <a:cs typeface="Times New Roman"/>
                        </a:rPr>
                        <a:t>21.737</a:t>
                      </a:r>
                      <a:endParaRPr lang="en-US" sz="800" dirty="0">
                        <a:effectLst/>
                        <a:latin typeface="Calibri"/>
                        <a:ea typeface="Calibri"/>
                        <a:cs typeface="Times New Roman"/>
                      </a:endParaRPr>
                    </a:p>
                  </a:txBody>
                  <a:tcPr marL="10463" marR="10463" marT="10463" marB="10463" anchor="ctr">
                    <a:lnL w="12700" cap="flat" cmpd="sng" algn="ctr">
                      <a:solidFill>
                        <a:srgbClr val="AAAAAA"/>
                      </a:solidFill>
                      <a:prstDash val="solid"/>
                      <a:round/>
                      <a:headEnd type="none" w="med" len="med"/>
                      <a:tailEnd type="none" w="med" len="med"/>
                    </a:lnL>
                    <a:lnR w="12700" cap="flat" cmpd="sng" algn="ctr">
                      <a:solidFill>
                        <a:srgbClr val="AAAAAA"/>
                      </a:solidFill>
                      <a:prstDash val="solid"/>
                      <a:round/>
                      <a:headEnd type="none" w="med" len="med"/>
                      <a:tailEnd type="none" w="med" len="med"/>
                    </a:lnR>
                    <a:lnT w="12700" cap="flat" cmpd="sng" algn="ctr">
                      <a:solidFill>
                        <a:srgbClr val="AAAAAA"/>
                      </a:solidFill>
                      <a:prstDash val="solid"/>
                      <a:round/>
                      <a:headEnd type="none" w="med" len="med"/>
                      <a:tailEnd type="none" w="med" len="med"/>
                    </a:lnT>
                    <a:lnB w="12700" cap="flat" cmpd="sng" algn="ctr">
                      <a:solidFill>
                        <a:srgbClr val="AAAAAA"/>
                      </a:solidFill>
                      <a:prstDash val="solid"/>
                      <a:round/>
                      <a:headEnd type="none" w="med" len="med"/>
                      <a:tailEnd type="none" w="med" len="med"/>
                    </a:lnB>
                    <a:solidFill>
                      <a:srgbClr val="F9F9F9"/>
                    </a:solidFill>
                  </a:tcPr>
                </a:tc>
                <a:tc>
                  <a:txBody>
                    <a:bodyPr/>
                    <a:lstStyle/>
                    <a:p>
                      <a:pPr marL="0" marR="0">
                        <a:lnSpc>
                          <a:spcPct val="115000"/>
                        </a:lnSpc>
                        <a:spcBef>
                          <a:spcPts val="1200"/>
                        </a:spcBef>
                        <a:spcAft>
                          <a:spcPts val="1200"/>
                        </a:spcAft>
                      </a:pPr>
                      <a:r>
                        <a:rPr lang="en-US" sz="800" u="none" dirty="0" err="1">
                          <a:solidFill>
                            <a:srgbClr val="0B0080"/>
                          </a:solidFill>
                          <a:effectLst/>
                          <a:latin typeface="Cambria" pitchFamily="18" charset="0"/>
                          <a:ea typeface="Cambria" pitchFamily="18" charset="0"/>
                          <a:cs typeface="Times New Roman"/>
                          <a:hlinkClick r:id="rId56" tooltip="Baró de Viver"/>
                        </a:rPr>
                        <a:t>Baró</a:t>
                      </a:r>
                      <a:r>
                        <a:rPr lang="en-US" sz="800" u="none" dirty="0">
                          <a:solidFill>
                            <a:srgbClr val="0B0080"/>
                          </a:solidFill>
                          <a:effectLst/>
                          <a:latin typeface="Cambria" pitchFamily="18" charset="0"/>
                          <a:ea typeface="Cambria" pitchFamily="18" charset="0"/>
                          <a:cs typeface="Times New Roman"/>
                          <a:hlinkClick r:id="rId56" tooltip="Baró de Viver"/>
                        </a:rPr>
                        <a:t> de </a:t>
                      </a:r>
                      <a:r>
                        <a:rPr lang="en-US" sz="800" u="none" dirty="0" err="1">
                          <a:solidFill>
                            <a:srgbClr val="0B0080"/>
                          </a:solidFill>
                          <a:effectLst/>
                          <a:latin typeface="Cambria" pitchFamily="18" charset="0"/>
                          <a:ea typeface="Cambria" pitchFamily="18" charset="0"/>
                          <a:cs typeface="Times New Roman"/>
                          <a:hlinkClick r:id="rId56" tooltip="Baró de Viver"/>
                        </a:rPr>
                        <a:t>Viver</a:t>
                      </a:r>
                      <a:r>
                        <a:rPr lang="en-US" sz="800" u="none" dirty="0">
                          <a:solidFill>
                            <a:srgbClr val="222222"/>
                          </a:solidFill>
                          <a:effectLst/>
                          <a:latin typeface="Cambria" pitchFamily="18" charset="0"/>
                          <a:ea typeface="Cambria" pitchFamily="18" charset="0"/>
                          <a:cs typeface="Times New Roman"/>
                        </a:rPr>
                        <a:t> · </a:t>
                      </a:r>
                      <a:r>
                        <a:rPr lang="en-US" sz="800" u="none" dirty="0">
                          <a:solidFill>
                            <a:srgbClr val="0B0080"/>
                          </a:solidFill>
                          <a:effectLst/>
                          <a:latin typeface="Cambria" pitchFamily="18" charset="0"/>
                          <a:ea typeface="Cambria" pitchFamily="18" charset="0"/>
                          <a:cs typeface="Times New Roman"/>
                          <a:hlinkClick r:id="rId57" tooltip="Bon Pastor"/>
                        </a:rPr>
                        <a:t>Bon Pastor</a:t>
                      </a:r>
                      <a:r>
                        <a:rPr lang="en-US" sz="800" u="none" dirty="0">
                          <a:solidFill>
                            <a:srgbClr val="222222"/>
                          </a:solidFill>
                          <a:effectLst/>
                          <a:latin typeface="Cambria" pitchFamily="18" charset="0"/>
                          <a:ea typeface="Cambria" pitchFamily="18" charset="0"/>
                          <a:cs typeface="Times New Roman"/>
                        </a:rPr>
                        <a:t> · </a:t>
                      </a:r>
                      <a:r>
                        <a:rPr lang="en-US" sz="800" u="none" dirty="0" err="1">
                          <a:solidFill>
                            <a:srgbClr val="0B0080"/>
                          </a:solidFill>
                          <a:effectLst/>
                          <a:latin typeface="Cambria" pitchFamily="18" charset="0"/>
                          <a:ea typeface="Cambria" pitchFamily="18" charset="0"/>
                          <a:cs typeface="Times New Roman"/>
                          <a:hlinkClick r:id="rId58" tooltip="Congrés i els Indians"/>
                        </a:rPr>
                        <a:t>Congrés</a:t>
                      </a:r>
                      <a:r>
                        <a:rPr lang="en-US" sz="800" u="none" dirty="0">
                          <a:solidFill>
                            <a:srgbClr val="0B0080"/>
                          </a:solidFill>
                          <a:effectLst/>
                          <a:latin typeface="Cambria" pitchFamily="18" charset="0"/>
                          <a:ea typeface="Cambria" pitchFamily="18" charset="0"/>
                          <a:cs typeface="Times New Roman"/>
                          <a:hlinkClick r:id="rId58" tooltip="Congrés i els Indians"/>
                        </a:rPr>
                        <a:t> </a:t>
                      </a:r>
                      <a:r>
                        <a:rPr lang="en-US" sz="800" u="none" dirty="0" err="1">
                          <a:solidFill>
                            <a:srgbClr val="0B0080"/>
                          </a:solidFill>
                          <a:effectLst/>
                          <a:latin typeface="Cambria" pitchFamily="18" charset="0"/>
                          <a:ea typeface="Cambria" pitchFamily="18" charset="0"/>
                          <a:cs typeface="Times New Roman"/>
                          <a:hlinkClick r:id="rId58" tooltip="Congrés i els Indians"/>
                        </a:rPr>
                        <a:t>i</a:t>
                      </a:r>
                      <a:r>
                        <a:rPr lang="en-US" sz="800" u="none" dirty="0">
                          <a:solidFill>
                            <a:srgbClr val="0B0080"/>
                          </a:solidFill>
                          <a:effectLst/>
                          <a:latin typeface="Cambria" pitchFamily="18" charset="0"/>
                          <a:ea typeface="Cambria" pitchFamily="18" charset="0"/>
                          <a:cs typeface="Times New Roman"/>
                          <a:hlinkClick r:id="rId58" tooltip="Congrés i els Indians"/>
                        </a:rPr>
                        <a:t> </a:t>
                      </a:r>
                      <a:r>
                        <a:rPr lang="en-US" sz="800" u="none" dirty="0" err="1">
                          <a:solidFill>
                            <a:srgbClr val="0B0080"/>
                          </a:solidFill>
                          <a:effectLst/>
                          <a:latin typeface="Cambria" pitchFamily="18" charset="0"/>
                          <a:ea typeface="Cambria" pitchFamily="18" charset="0"/>
                          <a:cs typeface="Times New Roman"/>
                          <a:hlinkClick r:id="rId58" tooltip="Congrés i els Indians"/>
                        </a:rPr>
                        <a:t>els</a:t>
                      </a:r>
                      <a:r>
                        <a:rPr lang="en-US" sz="800" u="none" dirty="0">
                          <a:solidFill>
                            <a:srgbClr val="0B0080"/>
                          </a:solidFill>
                          <a:effectLst/>
                          <a:latin typeface="Cambria" pitchFamily="18" charset="0"/>
                          <a:ea typeface="Cambria" pitchFamily="18" charset="0"/>
                          <a:cs typeface="Times New Roman"/>
                          <a:hlinkClick r:id="rId58" tooltip="Congrés i els Indians"/>
                        </a:rPr>
                        <a:t> Indians</a:t>
                      </a:r>
                      <a:r>
                        <a:rPr lang="en-US" sz="800" u="none" dirty="0">
                          <a:solidFill>
                            <a:srgbClr val="222222"/>
                          </a:solidFill>
                          <a:effectLst/>
                          <a:latin typeface="Cambria" pitchFamily="18" charset="0"/>
                          <a:ea typeface="Cambria" pitchFamily="18" charset="0"/>
                          <a:cs typeface="Times New Roman"/>
                        </a:rPr>
                        <a:t> · </a:t>
                      </a:r>
                      <a:r>
                        <a:rPr lang="en-US" sz="800" u="none" dirty="0" err="1">
                          <a:solidFill>
                            <a:srgbClr val="0B0080"/>
                          </a:solidFill>
                          <a:effectLst/>
                          <a:latin typeface="Cambria" pitchFamily="18" charset="0"/>
                          <a:ea typeface="Cambria" pitchFamily="18" charset="0"/>
                          <a:cs typeface="Times New Roman"/>
                          <a:hlinkClick r:id="rId59" tooltip="Navas"/>
                        </a:rPr>
                        <a:t>Navas</a:t>
                      </a:r>
                      <a:r>
                        <a:rPr lang="en-US" sz="800" u="none" dirty="0">
                          <a:solidFill>
                            <a:srgbClr val="222222"/>
                          </a:solidFill>
                          <a:effectLst/>
                          <a:latin typeface="Cambria" pitchFamily="18" charset="0"/>
                          <a:ea typeface="Cambria" pitchFamily="18" charset="0"/>
                          <a:cs typeface="Times New Roman"/>
                        </a:rPr>
                        <a:t> · </a:t>
                      </a:r>
                      <a:r>
                        <a:rPr lang="en-US" sz="800" u="none" dirty="0" err="1">
                          <a:solidFill>
                            <a:srgbClr val="0B0080"/>
                          </a:solidFill>
                          <a:effectLst/>
                          <a:latin typeface="Cambria" pitchFamily="18" charset="0"/>
                          <a:ea typeface="Cambria" pitchFamily="18" charset="0"/>
                          <a:cs typeface="Times New Roman"/>
                          <a:hlinkClick r:id="rId60" tooltip="Sagrera"/>
                        </a:rPr>
                        <a:t>Sagrera</a:t>
                      </a:r>
                      <a:r>
                        <a:rPr lang="en-US" sz="800" u="none" dirty="0">
                          <a:solidFill>
                            <a:srgbClr val="222222"/>
                          </a:solidFill>
                          <a:effectLst/>
                          <a:latin typeface="Cambria" pitchFamily="18" charset="0"/>
                          <a:ea typeface="Cambria" pitchFamily="18" charset="0"/>
                          <a:cs typeface="Times New Roman"/>
                        </a:rPr>
                        <a:t> · </a:t>
                      </a:r>
                      <a:r>
                        <a:rPr lang="en-US" sz="800" u="none" dirty="0" err="1">
                          <a:solidFill>
                            <a:srgbClr val="0B0080"/>
                          </a:solidFill>
                          <a:effectLst/>
                          <a:latin typeface="Cambria" pitchFamily="18" charset="0"/>
                          <a:ea typeface="Cambria" pitchFamily="18" charset="0"/>
                          <a:cs typeface="Times New Roman"/>
                          <a:hlinkClick r:id="rId61" tooltip="Sant Andreu de Palomar"/>
                        </a:rPr>
                        <a:t>Sant</a:t>
                      </a:r>
                      <a:r>
                        <a:rPr lang="en-US" sz="800" u="none" dirty="0">
                          <a:solidFill>
                            <a:srgbClr val="0B0080"/>
                          </a:solidFill>
                          <a:effectLst/>
                          <a:latin typeface="Cambria" pitchFamily="18" charset="0"/>
                          <a:ea typeface="Cambria" pitchFamily="18" charset="0"/>
                          <a:cs typeface="Times New Roman"/>
                          <a:hlinkClick r:id="rId61" tooltip="Sant Andreu de Palomar"/>
                        </a:rPr>
                        <a:t> </a:t>
                      </a:r>
                      <a:r>
                        <a:rPr lang="en-US" sz="800" u="none" dirty="0" err="1">
                          <a:solidFill>
                            <a:srgbClr val="0B0080"/>
                          </a:solidFill>
                          <a:effectLst/>
                          <a:latin typeface="Cambria" pitchFamily="18" charset="0"/>
                          <a:ea typeface="Cambria" pitchFamily="18" charset="0"/>
                          <a:cs typeface="Times New Roman"/>
                          <a:hlinkClick r:id="rId61" tooltip="Sant Andreu de Palomar"/>
                        </a:rPr>
                        <a:t>Andreu</a:t>
                      </a:r>
                      <a:r>
                        <a:rPr lang="en-US" sz="800" u="none" dirty="0">
                          <a:solidFill>
                            <a:srgbClr val="0B0080"/>
                          </a:solidFill>
                          <a:effectLst/>
                          <a:latin typeface="Cambria" pitchFamily="18" charset="0"/>
                          <a:ea typeface="Cambria" pitchFamily="18" charset="0"/>
                          <a:cs typeface="Times New Roman"/>
                          <a:hlinkClick r:id="rId61" tooltip="Sant Andreu de Palomar"/>
                        </a:rPr>
                        <a:t> de Palomar</a:t>
                      </a:r>
                      <a:r>
                        <a:rPr lang="en-US" sz="800" u="none" dirty="0">
                          <a:solidFill>
                            <a:srgbClr val="222222"/>
                          </a:solidFill>
                          <a:effectLst/>
                          <a:latin typeface="Cambria" pitchFamily="18" charset="0"/>
                          <a:ea typeface="Cambria" pitchFamily="18" charset="0"/>
                          <a:cs typeface="Times New Roman"/>
                        </a:rPr>
                        <a:t> · </a:t>
                      </a:r>
                      <a:r>
                        <a:rPr lang="en-US" sz="800" u="none" dirty="0" err="1">
                          <a:solidFill>
                            <a:srgbClr val="0B0080"/>
                          </a:solidFill>
                          <a:effectLst/>
                          <a:latin typeface="Cambria" pitchFamily="18" charset="0"/>
                          <a:ea typeface="Cambria" pitchFamily="18" charset="0"/>
                          <a:cs typeface="Times New Roman"/>
                          <a:hlinkClick r:id="rId62" tooltip="Trinitat Vella"/>
                        </a:rPr>
                        <a:t>Trinitat</a:t>
                      </a:r>
                      <a:r>
                        <a:rPr lang="en-US" sz="800" u="none" dirty="0">
                          <a:solidFill>
                            <a:srgbClr val="0B0080"/>
                          </a:solidFill>
                          <a:effectLst/>
                          <a:latin typeface="Cambria" pitchFamily="18" charset="0"/>
                          <a:ea typeface="Cambria" pitchFamily="18" charset="0"/>
                          <a:cs typeface="Times New Roman"/>
                          <a:hlinkClick r:id="rId62" tooltip="Trinitat Vella"/>
                        </a:rPr>
                        <a:t> </a:t>
                      </a:r>
                      <a:r>
                        <a:rPr lang="en-US" sz="800" u="none" dirty="0" err="1">
                          <a:solidFill>
                            <a:srgbClr val="0B0080"/>
                          </a:solidFill>
                          <a:effectLst/>
                          <a:latin typeface="Cambria" pitchFamily="18" charset="0"/>
                          <a:ea typeface="Cambria" pitchFamily="18" charset="0"/>
                          <a:cs typeface="Times New Roman"/>
                          <a:hlinkClick r:id="rId62" tooltip="Trinitat Vella"/>
                        </a:rPr>
                        <a:t>Vella</a:t>
                      </a:r>
                      <a:endParaRPr lang="en-US" sz="800" u="none" dirty="0">
                        <a:effectLst/>
                        <a:latin typeface="Cambria" pitchFamily="18" charset="0"/>
                        <a:ea typeface="Cambria" pitchFamily="18" charset="0"/>
                        <a:cs typeface="Times New Roman"/>
                      </a:endParaRPr>
                    </a:p>
                  </a:txBody>
                  <a:tcPr marL="10463" marR="10463" marT="10463" marB="10463" anchor="ctr">
                    <a:lnL w="12700" cap="flat" cmpd="sng" algn="ctr">
                      <a:solidFill>
                        <a:srgbClr val="AAAAAA"/>
                      </a:solidFill>
                      <a:prstDash val="solid"/>
                      <a:round/>
                      <a:headEnd type="none" w="med" len="med"/>
                      <a:tailEnd type="none" w="med" len="med"/>
                    </a:lnL>
                    <a:lnR w="12700" cap="flat" cmpd="sng" algn="ctr">
                      <a:solidFill>
                        <a:srgbClr val="AAAAAA"/>
                      </a:solidFill>
                      <a:prstDash val="solid"/>
                      <a:round/>
                      <a:headEnd type="none" w="med" len="med"/>
                      <a:tailEnd type="none" w="med" len="med"/>
                    </a:lnR>
                    <a:lnT w="12700" cap="flat" cmpd="sng" algn="ctr">
                      <a:solidFill>
                        <a:srgbClr val="AAAAAA"/>
                      </a:solidFill>
                      <a:prstDash val="solid"/>
                      <a:round/>
                      <a:headEnd type="none" w="med" len="med"/>
                      <a:tailEnd type="none" w="med" len="med"/>
                    </a:lnT>
                    <a:lnB w="12700" cap="flat" cmpd="sng" algn="ctr">
                      <a:solidFill>
                        <a:srgbClr val="AAAAAA"/>
                      </a:solidFill>
                      <a:prstDash val="solid"/>
                      <a:round/>
                      <a:headEnd type="none" w="med" len="med"/>
                      <a:tailEnd type="none" w="med" len="med"/>
                    </a:lnB>
                    <a:solidFill>
                      <a:srgbClr val="F9F9F9"/>
                    </a:solidFill>
                  </a:tcPr>
                </a:tc>
              </a:tr>
              <a:tr h="934138">
                <a:tc>
                  <a:txBody>
                    <a:bodyPr/>
                    <a:lstStyle/>
                    <a:p>
                      <a:pPr marL="0" marR="0" algn="ctr">
                        <a:lnSpc>
                          <a:spcPct val="115000"/>
                        </a:lnSpc>
                        <a:spcBef>
                          <a:spcPts val="1200"/>
                        </a:spcBef>
                        <a:spcAft>
                          <a:spcPts val="1200"/>
                        </a:spcAft>
                      </a:pPr>
                      <a:r>
                        <a:rPr lang="en-US" sz="1800" dirty="0" smtClean="0">
                          <a:solidFill>
                            <a:srgbClr val="222222"/>
                          </a:solidFill>
                          <a:effectLst/>
                          <a:latin typeface="Times New Roman"/>
                          <a:ea typeface="Times New Roman"/>
                          <a:cs typeface="Times New Roman"/>
                        </a:rPr>
                        <a:t>10</a:t>
                      </a:r>
                      <a:r>
                        <a:rPr lang="ro-RO" sz="1800" dirty="0" smtClean="0">
                          <a:solidFill>
                            <a:srgbClr val="222222"/>
                          </a:solidFill>
                          <a:effectLst/>
                          <a:latin typeface="Times New Roman"/>
                          <a:ea typeface="Times New Roman"/>
                          <a:cs typeface="Times New Roman"/>
                        </a:rPr>
                        <a:t>.</a:t>
                      </a:r>
                      <a:endParaRPr lang="en-US" sz="1800" dirty="0">
                        <a:effectLst/>
                        <a:latin typeface="Calibri"/>
                        <a:ea typeface="Calibri"/>
                        <a:cs typeface="Times New Roman"/>
                      </a:endParaRPr>
                    </a:p>
                  </a:txBody>
                  <a:tcPr marL="10463" marR="10463" marT="10463" marB="10463" anchor="ctr">
                    <a:lnL w="12700" cap="flat" cmpd="sng" algn="ctr">
                      <a:solidFill>
                        <a:srgbClr val="AAAAAA"/>
                      </a:solidFill>
                      <a:prstDash val="solid"/>
                      <a:round/>
                      <a:headEnd type="none" w="med" len="med"/>
                      <a:tailEnd type="none" w="med" len="med"/>
                    </a:lnL>
                    <a:lnR w="12700" cap="flat" cmpd="sng" algn="ctr">
                      <a:solidFill>
                        <a:srgbClr val="AAAAAA"/>
                      </a:solidFill>
                      <a:prstDash val="solid"/>
                      <a:round/>
                      <a:headEnd type="none" w="med" len="med"/>
                      <a:tailEnd type="none" w="med" len="med"/>
                    </a:lnR>
                    <a:lnT w="12700" cap="flat" cmpd="sng" algn="ctr">
                      <a:solidFill>
                        <a:srgbClr val="AAAAAA"/>
                      </a:solidFill>
                      <a:prstDash val="solid"/>
                      <a:round/>
                      <a:headEnd type="none" w="med" len="med"/>
                      <a:tailEnd type="none" w="med" len="med"/>
                    </a:lnT>
                    <a:lnB w="12700" cap="flat" cmpd="sng" algn="ctr">
                      <a:solidFill>
                        <a:srgbClr val="AAAAAA"/>
                      </a:solidFill>
                      <a:prstDash val="solid"/>
                      <a:round/>
                      <a:headEnd type="none" w="med" len="med"/>
                      <a:tailEnd type="none" w="med" len="med"/>
                    </a:lnB>
                    <a:solidFill>
                      <a:srgbClr val="F9F9F9"/>
                    </a:solidFill>
                  </a:tcPr>
                </a:tc>
                <a:tc>
                  <a:txBody>
                    <a:bodyPr/>
                    <a:lstStyle/>
                    <a:p>
                      <a:pPr marL="0" marR="0">
                        <a:lnSpc>
                          <a:spcPct val="115000"/>
                        </a:lnSpc>
                        <a:spcBef>
                          <a:spcPts val="1200"/>
                        </a:spcBef>
                        <a:spcAft>
                          <a:spcPts val="1200"/>
                        </a:spcAft>
                      </a:pPr>
                      <a:r>
                        <a:rPr lang="en-US" sz="1800" dirty="0" err="1">
                          <a:solidFill>
                            <a:srgbClr val="222222"/>
                          </a:solidFill>
                          <a:effectLst/>
                          <a:latin typeface="Times New Roman"/>
                          <a:ea typeface="Times New Roman"/>
                          <a:cs typeface="Times New Roman"/>
                        </a:rPr>
                        <a:t>Sant</a:t>
                      </a:r>
                      <a:r>
                        <a:rPr lang="en-US" sz="1800" dirty="0">
                          <a:solidFill>
                            <a:srgbClr val="222222"/>
                          </a:solidFill>
                          <a:effectLst/>
                          <a:latin typeface="Times New Roman"/>
                          <a:ea typeface="Times New Roman"/>
                          <a:cs typeface="Times New Roman"/>
                        </a:rPr>
                        <a:t> </a:t>
                      </a:r>
                      <a:r>
                        <a:rPr lang="en-US" sz="1800" dirty="0" err="1">
                          <a:solidFill>
                            <a:srgbClr val="222222"/>
                          </a:solidFill>
                          <a:effectLst/>
                          <a:latin typeface="Times New Roman"/>
                          <a:ea typeface="Times New Roman"/>
                          <a:cs typeface="Times New Roman"/>
                        </a:rPr>
                        <a:t>Martí</a:t>
                      </a:r>
                      <a:endParaRPr lang="en-US" sz="1800" dirty="0">
                        <a:effectLst/>
                        <a:latin typeface="Calibri"/>
                        <a:ea typeface="Calibri"/>
                        <a:cs typeface="Times New Roman"/>
                      </a:endParaRPr>
                    </a:p>
                  </a:txBody>
                  <a:tcPr marL="10463" marR="10463" marT="10463" marB="10463" anchor="ctr">
                    <a:lnL w="12700" cap="flat" cmpd="sng" algn="ctr">
                      <a:solidFill>
                        <a:srgbClr val="AAAAAA"/>
                      </a:solidFill>
                      <a:prstDash val="solid"/>
                      <a:round/>
                      <a:headEnd type="none" w="med" len="med"/>
                      <a:tailEnd type="none" w="med" len="med"/>
                    </a:lnL>
                    <a:lnR w="12700" cap="flat" cmpd="sng" algn="ctr">
                      <a:solidFill>
                        <a:srgbClr val="AAAAAA"/>
                      </a:solidFill>
                      <a:prstDash val="solid"/>
                      <a:round/>
                      <a:headEnd type="none" w="med" len="med"/>
                      <a:tailEnd type="none" w="med" len="med"/>
                    </a:lnR>
                    <a:lnT w="12700" cap="flat" cmpd="sng" algn="ctr">
                      <a:solidFill>
                        <a:srgbClr val="AAAAAA"/>
                      </a:solidFill>
                      <a:prstDash val="solid"/>
                      <a:round/>
                      <a:headEnd type="none" w="med" len="med"/>
                      <a:tailEnd type="none" w="med" len="med"/>
                    </a:lnT>
                    <a:lnB w="12700" cap="flat" cmpd="sng" algn="ctr">
                      <a:solidFill>
                        <a:srgbClr val="AAAAAA"/>
                      </a:solidFill>
                      <a:prstDash val="solid"/>
                      <a:round/>
                      <a:headEnd type="none" w="med" len="med"/>
                      <a:tailEnd type="none" w="med" len="med"/>
                    </a:lnB>
                    <a:solidFill>
                      <a:srgbClr val="F9F9F9"/>
                    </a:solidFill>
                  </a:tcPr>
                </a:tc>
                <a:tc>
                  <a:txBody>
                    <a:bodyPr/>
                    <a:lstStyle/>
                    <a:p>
                      <a:pPr marL="0" marR="0" algn="ctr">
                        <a:lnSpc>
                          <a:spcPct val="115000"/>
                        </a:lnSpc>
                        <a:spcBef>
                          <a:spcPts val="1200"/>
                        </a:spcBef>
                        <a:spcAft>
                          <a:spcPts val="1200"/>
                        </a:spcAft>
                      </a:pPr>
                      <a:r>
                        <a:rPr lang="en-US" sz="800">
                          <a:solidFill>
                            <a:srgbClr val="222222"/>
                          </a:solidFill>
                          <a:effectLst/>
                          <a:latin typeface="Times New Roman"/>
                          <a:ea typeface="Times New Roman"/>
                          <a:cs typeface="Times New Roman"/>
                        </a:rPr>
                        <a:t>10,80</a:t>
                      </a:r>
                      <a:endParaRPr lang="en-US" sz="800">
                        <a:effectLst/>
                        <a:latin typeface="Calibri"/>
                        <a:ea typeface="Calibri"/>
                        <a:cs typeface="Times New Roman"/>
                      </a:endParaRPr>
                    </a:p>
                  </a:txBody>
                  <a:tcPr marL="10463" marR="10463" marT="10463" marB="10463" anchor="ctr">
                    <a:lnL w="12700" cap="flat" cmpd="sng" algn="ctr">
                      <a:solidFill>
                        <a:srgbClr val="AAAAAA"/>
                      </a:solidFill>
                      <a:prstDash val="solid"/>
                      <a:round/>
                      <a:headEnd type="none" w="med" len="med"/>
                      <a:tailEnd type="none" w="med" len="med"/>
                    </a:lnL>
                    <a:lnR w="12700" cap="flat" cmpd="sng" algn="ctr">
                      <a:solidFill>
                        <a:srgbClr val="AAAAAA"/>
                      </a:solidFill>
                      <a:prstDash val="solid"/>
                      <a:round/>
                      <a:headEnd type="none" w="med" len="med"/>
                      <a:tailEnd type="none" w="med" len="med"/>
                    </a:lnR>
                    <a:lnT w="12700" cap="flat" cmpd="sng" algn="ctr">
                      <a:solidFill>
                        <a:srgbClr val="AAAAAA"/>
                      </a:solidFill>
                      <a:prstDash val="solid"/>
                      <a:round/>
                      <a:headEnd type="none" w="med" len="med"/>
                      <a:tailEnd type="none" w="med" len="med"/>
                    </a:lnT>
                    <a:lnB w="12700" cap="flat" cmpd="sng" algn="ctr">
                      <a:solidFill>
                        <a:srgbClr val="AAAAAA"/>
                      </a:solidFill>
                      <a:prstDash val="solid"/>
                      <a:round/>
                      <a:headEnd type="none" w="med" len="med"/>
                      <a:tailEnd type="none" w="med" len="med"/>
                    </a:lnB>
                    <a:solidFill>
                      <a:srgbClr val="F9F9F9"/>
                    </a:solidFill>
                  </a:tcPr>
                </a:tc>
                <a:tc>
                  <a:txBody>
                    <a:bodyPr/>
                    <a:lstStyle/>
                    <a:p>
                      <a:pPr marL="0" marR="0" algn="ctr">
                        <a:lnSpc>
                          <a:spcPct val="115000"/>
                        </a:lnSpc>
                        <a:spcBef>
                          <a:spcPts val="1200"/>
                        </a:spcBef>
                        <a:spcAft>
                          <a:spcPts val="1200"/>
                        </a:spcAft>
                      </a:pPr>
                      <a:r>
                        <a:rPr lang="en-US" sz="800" dirty="0">
                          <a:solidFill>
                            <a:srgbClr val="222222"/>
                          </a:solidFill>
                          <a:effectLst/>
                          <a:latin typeface="Times New Roman"/>
                          <a:ea typeface="Times New Roman"/>
                          <a:cs typeface="Times New Roman"/>
                        </a:rPr>
                        <a:t>221.029</a:t>
                      </a:r>
                      <a:endParaRPr lang="en-US" sz="800" dirty="0">
                        <a:effectLst/>
                        <a:latin typeface="Calibri"/>
                        <a:ea typeface="Calibri"/>
                        <a:cs typeface="Times New Roman"/>
                      </a:endParaRPr>
                    </a:p>
                  </a:txBody>
                  <a:tcPr marL="10463" marR="10463" marT="10463" marB="10463" anchor="ctr">
                    <a:lnL w="12700" cap="flat" cmpd="sng" algn="ctr">
                      <a:solidFill>
                        <a:srgbClr val="AAAAAA"/>
                      </a:solidFill>
                      <a:prstDash val="solid"/>
                      <a:round/>
                      <a:headEnd type="none" w="med" len="med"/>
                      <a:tailEnd type="none" w="med" len="med"/>
                    </a:lnL>
                    <a:lnR w="12700" cap="flat" cmpd="sng" algn="ctr">
                      <a:solidFill>
                        <a:srgbClr val="AAAAAA"/>
                      </a:solidFill>
                      <a:prstDash val="solid"/>
                      <a:round/>
                      <a:headEnd type="none" w="med" len="med"/>
                      <a:tailEnd type="none" w="med" len="med"/>
                    </a:lnR>
                    <a:lnT w="12700" cap="flat" cmpd="sng" algn="ctr">
                      <a:solidFill>
                        <a:srgbClr val="AAAAAA"/>
                      </a:solidFill>
                      <a:prstDash val="solid"/>
                      <a:round/>
                      <a:headEnd type="none" w="med" len="med"/>
                      <a:tailEnd type="none" w="med" len="med"/>
                    </a:lnT>
                    <a:lnB w="12700" cap="flat" cmpd="sng" algn="ctr">
                      <a:solidFill>
                        <a:srgbClr val="AAAAAA"/>
                      </a:solidFill>
                      <a:prstDash val="solid"/>
                      <a:round/>
                      <a:headEnd type="none" w="med" len="med"/>
                      <a:tailEnd type="none" w="med" len="med"/>
                    </a:lnB>
                    <a:solidFill>
                      <a:srgbClr val="F9F9F9"/>
                    </a:solidFill>
                  </a:tcPr>
                </a:tc>
                <a:tc>
                  <a:txBody>
                    <a:bodyPr/>
                    <a:lstStyle/>
                    <a:p>
                      <a:pPr marL="0" marR="0" algn="ctr">
                        <a:lnSpc>
                          <a:spcPct val="115000"/>
                        </a:lnSpc>
                        <a:spcBef>
                          <a:spcPts val="1200"/>
                        </a:spcBef>
                        <a:spcAft>
                          <a:spcPts val="1200"/>
                        </a:spcAft>
                      </a:pPr>
                      <a:r>
                        <a:rPr lang="en-US" sz="800" dirty="0">
                          <a:solidFill>
                            <a:srgbClr val="222222"/>
                          </a:solidFill>
                          <a:effectLst/>
                          <a:latin typeface="Times New Roman"/>
                          <a:ea typeface="Times New Roman"/>
                          <a:cs typeface="Times New Roman"/>
                        </a:rPr>
                        <a:t>20.466</a:t>
                      </a:r>
                      <a:endParaRPr lang="en-US" sz="800" dirty="0">
                        <a:effectLst/>
                        <a:latin typeface="Calibri"/>
                        <a:ea typeface="Calibri"/>
                        <a:cs typeface="Times New Roman"/>
                      </a:endParaRPr>
                    </a:p>
                  </a:txBody>
                  <a:tcPr marL="10463" marR="10463" marT="10463" marB="10463" anchor="ctr">
                    <a:lnL w="12700" cap="flat" cmpd="sng" algn="ctr">
                      <a:solidFill>
                        <a:srgbClr val="AAAAAA"/>
                      </a:solidFill>
                      <a:prstDash val="solid"/>
                      <a:round/>
                      <a:headEnd type="none" w="med" len="med"/>
                      <a:tailEnd type="none" w="med" len="med"/>
                    </a:lnL>
                    <a:lnR w="12700" cap="flat" cmpd="sng" algn="ctr">
                      <a:solidFill>
                        <a:srgbClr val="AAAAAA"/>
                      </a:solidFill>
                      <a:prstDash val="solid"/>
                      <a:round/>
                      <a:headEnd type="none" w="med" len="med"/>
                      <a:tailEnd type="none" w="med" len="med"/>
                    </a:lnR>
                    <a:lnT w="12700" cap="flat" cmpd="sng" algn="ctr">
                      <a:solidFill>
                        <a:srgbClr val="AAAAAA"/>
                      </a:solidFill>
                      <a:prstDash val="solid"/>
                      <a:round/>
                      <a:headEnd type="none" w="med" len="med"/>
                      <a:tailEnd type="none" w="med" len="med"/>
                    </a:lnT>
                    <a:lnB w="12700" cap="flat" cmpd="sng" algn="ctr">
                      <a:solidFill>
                        <a:srgbClr val="AAAAAA"/>
                      </a:solidFill>
                      <a:prstDash val="solid"/>
                      <a:round/>
                      <a:headEnd type="none" w="med" len="med"/>
                      <a:tailEnd type="none" w="med" len="med"/>
                    </a:lnB>
                    <a:solidFill>
                      <a:srgbClr val="F9F9F9"/>
                    </a:solidFill>
                  </a:tcPr>
                </a:tc>
                <a:tc>
                  <a:txBody>
                    <a:bodyPr/>
                    <a:lstStyle/>
                    <a:p>
                      <a:pPr marL="0" marR="0">
                        <a:lnSpc>
                          <a:spcPct val="115000"/>
                        </a:lnSpc>
                        <a:spcBef>
                          <a:spcPts val="1200"/>
                        </a:spcBef>
                        <a:spcAft>
                          <a:spcPts val="1200"/>
                        </a:spcAft>
                      </a:pPr>
                      <a:r>
                        <a:rPr lang="en-US" sz="800" u="none" dirty="0" err="1">
                          <a:solidFill>
                            <a:srgbClr val="0B0080"/>
                          </a:solidFill>
                          <a:effectLst/>
                          <a:latin typeface="Cambria" pitchFamily="18" charset="0"/>
                          <a:ea typeface="Cambria" pitchFamily="18" charset="0"/>
                          <a:cs typeface="Times New Roman"/>
                          <a:hlinkClick r:id="rId63" tooltip="Besòs-el Maresme"/>
                        </a:rPr>
                        <a:t>Besòs</a:t>
                      </a:r>
                      <a:r>
                        <a:rPr lang="en-US" sz="800" u="none" dirty="0">
                          <a:solidFill>
                            <a:srgbClr val="0B0080"/>
                          </a:solidFill>
                          <a:effectLst/>
                          <a:latin typeface="Cambria" pitchFamily="18" charset="0"/>
                          <a:ea typeface="Cambria" pitchFamily="18" charset="0"/>
                          <a:cs typeface="Times New Roman"/>
                          <a:hlinkClick r:id="rId63" tooltip="Besòs-el Maresme"/>
                        </a:rPr>
                        <a:t>-el </a:t>
                      </a:r>
                      <a:r>
                        <a:rPr lang="en-US" sz="800" u="none" dirty="0" err="1">
                          <a:solidFill>
                            <a:srgbClr val="0B0080"/>
                          </a:solidFill>
                          <a:effectLst/>
                          <a:latin typeface="Cambria" pitchFamily="18" charset="0"/>
                          <a:ea typeface="Cambria" pitchFamily="18" charset="0"/>
                          <a:cs typeface="Times New Roman"/>
                          <a:hlinkClick r:id="rId63" tooltip="Besòs-el Maresme"/>
                        </a:rPr>
                        <a:t>Maresme</a:t>
                      </a:r>
                      <a:r>
                        <a:rPr lang="en-US" sz="800" u="none" dirty="0">
                          <a:solidFill>
                            <a:srgbClr val="222222"/>
                          </a:solidFill>
                          <a:effectLst/>
                          <a:latin typeface="Cambria" pitchFamily="18" charset="0"/>
                          <a:ea typeface="Cambria" pitchFamily="18" charset="0"/>
                          <a:cs typeface="Times New Roman"/>
                        </a:rPr>
                        <a:t> · </a:t>
                      </a:r>
                      <a:r>
                        <a:rPr lang="en-US" sz="800" u="none" dirty="0">
                          <a:solidFill>
                            <a:srgbClr val="0B0080"/>
                          </a:solidFill>
                          <a:effectLst/>
                          <a:latin typeface="Cambria" pitchFamily="18" charset="0"/>
                          <a:ea typeface="Cambria" pitchFamily="18" charset="0"/>
                          <a:cs typeface="Times New Roman"/>
                          <a:hlinkClick r:id="rId64" tooltip="Camp de l'Arpa del Clot"/>
                        </a:rPr>
                        <a:t>Camp de </a:t>
                      </a:r>
                      <a:r>
                        <a:rPr lang="en-US" sz="800" u="none" dirty="0" err="1">
                          <a:solidFill>
                            <a:srgbClr val="0B0080"/>
                          </a:solidFill>
                          <a:effectLst/>
                          <a:latin typeface="Cambria" pitchFamily="18" charset="0"/>
                          <a:ea typeface="Cambria" pitchFamily="18" charset="0"/>
                          <a:cs typeface="Times New Roman"/>
                          <a:hlinkClick r:id="rId64" tooltip="Camp de l'Arpa del Clot"/>
                        </a:rPr>
                        <a:t>l'Arpa</a:t>
                      </a:r>
                      <a:r>
                        <a:rPr lang="en-US" sz="800" u="none" dirty="0">
                          <a:solidFill>
                            <a:srgbClr val="0B0080"/>
                          </a:solidFill>
                          <a:effectLst/>
                          <a:latin typeface="Cambria" pitchFamily="18" charset="0"/>
                          <a:ea typeface="Cambria" pitchFamily="18" charset="0"/>
                          <a:cs typeface="Times New Roman"/>
                          <a:hlinkClick r:id="rId64" tooltip="Camp de l'Arpa del Clot"/>
                        </a:rPr>
                        <a:t> del Clot</a:t>
                      </a:r>
                      <a:r>
                        <a:rPr lang="en-US" sz="800" u="none" dirty="0">
                          <a:solidFill>
                            <a:srgbClr val="222222"/>
                          </a:solidFill>
                          <a:effectLst/>
                          <a:latin typeface="Cambria" pitchFamily="18" charset="0"/>
                          <a:ea typeface="Cambria" pitchFamily="18" charset="0"/>
                          <a:cs typeface="Times New Roman"/>
                        </a:rPr>
                        <a:t> · </a:t>
                      </a:r>
                      <a:r>
                        <a:rPr lang="en-US" sz="800" u="none" dirty="0">
                          <a:solidFill>
                            <a:srgbClr val="0B0080"/>
                          </a:solidFill>
                          <a:effectLst/>
                          <a:latin typeface="Cambria" pitchFamily="18" charset="0"/>
                          <a:ea typeface="Cambria" pitchFamily="18" charset="0"/>
                          <a:cs typeface="Times New Roman"/>
                          <a:hlinkClick r:id="rId65" tooltip="Diagonal-Front Marítim del Poblenou"/>
                        </a:rPr>
                        <a:t>Diagonal-Front </a:t>
                      </a:r>
                      <a:r>
                        <a:rPr lang="en-US" sz="800" u="none" dirty="0" err="1">
                          <a:solidFill>
                            <a:srgbClr val="0B0080"/>
                          </a:solidFill>
                          <a:effectLst/>
                          <a:latin typeface="Cambria" pitchFamily="18" charset="0"/>
                          <a:ea typeface="Cambria" pitchFamily="18" charset="0"/>
                          <a:cs typeface="Times New Roman"/>
                          <a:hlinkClick r:id="rId65" tooltip="Diagonal-Front Marítim del Poblenou"/>
                        </a:rPr>
                        <a:t>Marítim</a:t>
                      </a:r>
                      <a:r>
                        <a:rPr lang="en-US" sz="800" u="none" dirty="0">
                          <a:solidFill>
                            <a:srgbClr val="0B0080"/>
                          </a:solidFill>
                          <a:effectLst/>
                          <a:latin typeface="Cambria" pitchFamily="18" charset="0"/>
                          <a:ea typeface="Cambria" pitchFamily="18" charset="0"/>
                          <a:cs typeface="Times New Roman"/>
                          <a:hlinkClick r:id="rId65" tooltip="Diagonal-Front Marítim del Poblenou"/>
                        </a:rPr>
                        <a:t> del </a:t>
                      </a:r>
                      <a:r>
                        <a:rPr lang="en-US" sz="800" u="none" dirty="0" err="1">
                          <a:solidFill>
                            <a:srgbClr val="0B0080"/>
                          </a:solidFill>
                          <a:effectLst/>
                          <a:latin typeface="Cambria" pitchFamily="18" charset="0"/>
                          <a:ea typeface="Cambria" pitchFamily="18" charset="0"/>
                          <a:cs typeface="Times New Roman"/>
                          <a:hlinkClick r:id="rId65" tooltip="Diagonal-Front Marítim del Poblenou"/>
                        </a:rPr>
                        <a:t>Poblenou</a:t>
                      </a:r>
                      <a:r>
                        <a:rPr lang="en-US" sz="800" u="none" dirty="0">
                          <a:solidFill>
                            <a:srgbClr val="222222"/>
                          </a:solidFill>
                          <a:effectLst/>
                          <a:latin typeface="Cambria" pitchFamily="18" charset="0"/>
                          <a:ea typeface="Cambria" pitchFamily="18" charset="0"/>
                          <a:cs typeface="Times New Roman"/>
                        </a:rPr>
                        <a:t> · </a:t>
                      </a:r>
                      <a:r>
                        <a:rPr lang="en-US" sz="800" u="none" dirty="0">
                          <a:solidFill>
                            <a:srgbClr val="0B0080"/>
                          </a:solidFill>
                          <a:effectLst/>
                          <a:latin typeface="Cambria" pitchFamily="18" charset="0"/>
                          <a:ea typeface="Cambria" pitchFamily="18" charset="0"/>
                          <a:cs typeface="Times New Roman"/>
                          <a:hlinkClick r:id="rId66" tooltip="El Clot"/>
                        </a:rPr>
                        <a:t>El Clot</a:t>
                      </a:r>
                      <a:r>
                        <a:rPr lang="en-US" sz="800" u="none" dirty="0">
                          <a:solidFill>
                            <a:srgbClr val="222222"/>
                          </a:solidFill>
                          <a:effectLst/>
                          <a:latin typeface="Cambria" pitchFamily="18" charset="0"/>
                          <a:ea typeface="Cambria" pitchFamily="18" charset="0"/>
                          <a:cs typeface="Times New Roman"/>
                        </a:rPr>
                        <a:t> · </a:t>
                      </a:r>
                      <a:r>
                        <a:rPr lang="en-US" sz="800" u="none" dirty="0">
                          <a:solidFill>
                            <a:srgbClr val="0B0080"/>
                          </a:solidFill>
                          <a:effectLst/>
                          <a:latin typeface="Cambria" pitchFamily="18" charset="0"/>
                          <a:ea typeface="Cambria" pitchFamily="18" charset="0"/>
                          <a:cs typeface="Times New Roman"/>
                          <a:hlinkClick r:id="rId67" tooltip="La Verneda"/>
                        </a:rPr>
                        <a:t>La </a:t>
                      </a:r>
                      <a:r>
                        <a:rPr lang="en-US" sz="800" u="none" dirty="0" err="1">
                          <a:solidFill>
                            <a:srgbClr val="0B0080"/>
                          </a:solidFill>
                          <a:effectLst/>
                          <a:latin typeface="Cambria" pitchFamily="18" charset="0"/>
                          <a:ea typeface="Cambria" pitchFamily="18" charset="0"/>
                          <a:cs typeface="Times New Roman"/>
                          <a:hlinkClick r:id="rId67" tooltip="La Verneda"/>
                        </a:rPr>
                        <a:t>Verneda</a:t>
                      </a:r>
                      <a:r>
                        <a:rPr lang="en-US" sz="800" u="none" dirty="0">
                          <a:solidFill>
                            <a:srgbClr val="222222"/>
                          </a:solidFill>
                          <a:effectLst/>
                          <a:latin typeface="Cambria" pitchFamily="18" charset="0"/>
                          <a:ea typeface="Cambria" pitchFamily="18" charset="0"/>
                          <a:cs typeface="Times New Roman"/>
                        </a:rPr>
                        <a:t> · </a:t>
                      </a:r>
                      <a:r>
                        <a:rPr lang="en-US" sz="800" u="none" dirty="0" err="1">
                          <a:solidFill>
                            <a:srgbClr val="0B0080"/>
                          </a:solidFill>
                          <a:effectLst/>
                          <a:latin typeface="Cambria" pitchFamily="18" charset="0"/>
                          <a:ea typeface="Cambria" pitchFamily="18" charset="0"/>
                          <a:cs typeface="Times New Roman"/>
                          <a:hlinkClick r:id="rId68" tooltip="Parc i la Llacuna del Poblenou"/>
                        </a:rPr>
                        <a:t>Parc</a:t>
                      </a:r>
                      <a:r>
                        <a:rPr lang="en-US" sz="800" u="none" dirty="0">
                          <a:solidFill>
                            <a:srgbClr val="0B0080"/>
                          </a:solidFill>
                          <a:effectLst/>
                          <a:latin typeface="Cambria" pitchFamily="18" charset="0"/>
                          <a:ea typeface="Cambria" pitchFamily="18" charset="0"/>
                          <a:cs typeface="Times New Roman"/>
                          <a:hlinkClick r:id="rId68" tooltip="Parc i la Llacuna del Poblenou"/>
                        </a:rPr>
                        <a:t> </a:t>
                      </a:r>
                      <a:r>
                        <a:rPr lang="en-US" sz="800" u="none" dirty="0" err="1">
                          <a:solidFill>
                            <a:srgbClr val="0B0080"/>
                          </a:solidFill>
                          <a:effectLst/>
                          <a:latin typeface="Cambria" pitchFamily="18" charset="0"/>
                          <a:ea typeface="Cambria" pitchFamily="18" charset="0"/>
                          <a:cs typeface="Times New Roman"/>
                          <a:hlinkClick r:id="rId68" tooltip="Parc i la Llacuna del Poblenou"/>
                        </a:rPr>
                        <a:t>i</a:t>
                      </a:r>
                      <a:r>
                        <a:rPr lang="en-US" sz="800" u="none" dirty="0">
                          <a:solidFill>
                            <a:srgbClr val="0B0080"/>
                          </a:solidFill>
                          <a:effectLst/>
                          <a:latin typeface="Cambria" pitchFamily="18" charset="0"/>
                          <a:ea typeface="Cambria" pitchFamily="18" charset="0"/>
                          <a:cs typeface="Times New Roman"/>
                          <a:hlinkClick r:id="rId68" tooltip="Parc i la Llacuna del Poblenou"/>
                        </a:rPr>
                        <a:t> la </a:t>
                      </a:r>
                      <a:r>
                        <a:rPr lang="en-US" sz="800" u="none" dirty="0" err="1">
                          <a:solidFill>
                            <a:srgbClr val="0B0080"/>
                          </a:solidFill>
                          <a:effectLst/>
                          <a:latin typeface="Cambria" pitchFamily="18" charset="0"/>
                          <a:ea typeface="Cambria" pitchFamily="18" charset="0"/>
                          <a:cs typeface="Times New Roman"/>
                          <a:hlinkClick r:id="rId68" tooltip="Parc i la Llacuna del Poblenou"/>
                        </a:rPr>
                        <a:t>Llacuna</a:t>
                      </a:r>
                      <a:r>
                        <a:rPr lang="en-US" sz="800" u="none" dirty="0">
                          <a:solidFill>
                            <a:srgbClr val="0B0080"/>
                          </a:solidFill>
                          <a:effectLst/>
                          <a:latin typeface="Cambria" pitchFamily="18" charset="0"/>
                          <a:ea typeface="Cambria" pitchFamily="18" charset="0"/>
                          <a:cs typeface="Times New Roman"/>
                          <a:hlinkClick r:id="rId68" tooltip="Parc i la Llacuna del Poblenou"/>
                        </a:rPr>
                        <a:t> del </a:t>
                      </a:r>
                      <a:r>
                        <a:rPr lang="en-US" sz="800" u="none" dirty="0" err="1">
                          <a:solidFill>
                            <a:srgbClr val="0B0080"/>
                          </a:solidFill>
                          <a:effectLst/>
                          <a:latin typeface="Cambria" pitchFamily="18" charset="0"/>
                          <a:ea typeface="Cambria" pitchFamily="18" charset="0"/>
                          <a:cs typeface="Times New Roman"/>
                          <a:hlinkClick r:id="rId68" tooltip="Parc i la Llacuna del Poblenou"/>
                        </a:rPr>
                        <a:t>Poblenou</a:t>
                      </a:r>
                      <a:r>
                        <a:rPr lang="en-US" sz="800" u="none" dirty="0">
                          <a:solidFill>
                            <a:srgbClr val="222222"/>
                          </a:solidFill>
                          <a:effectLst/>
                          <a:latin typeface="Cambria" pitchFamily="18" charset="0"/>
                          <a:ea typeface="Cambria" pitchFamily="18" charset="0"/>
                          <a:cs typeface="Times New Roman"/>
                        </a:rPr>
                        <a:t> · </a:t>
                      </a:r>
                      <a:r>
                        <a:rPr lang="en-US" sz="800" u="none" dirty="0" err="1">
                          <a:solidFill>
                            <a:srgbClr val="0B0080"/>
                          </a:solidFill>
                          <a:effectLst/>
                          <a:latin typeface="Cambria" pitchFamily="18" charset="0"/>
                          <a:ea typeface="Cambria" pitchFamily="18" charset="0"/>
                          <a:cs typeface="Times New Roman"/>
                          <a:hlinkClick r:id="rId69" tooltip="Poblenou"/>
                        </a:rPr>
                        <a:t>Poblenou</a:t>
                      </a:r>
                      <a:r>
                        <a:rPr lang="en-US" sz="800" u="none" dirty="0">
                          <a:solidFill>
                            <a:srgbClr val="222222"/>
                          </a:solidFill>
                          <a:effectLst/>
                          <a:latin typeface="Cambria" pitchFamily="18" charset="0"/>
                          <a:ea typeface="Cambria" pitchFamily="18" charset="0"/>
                          <a:cs typeface="Times New Roman"/>
                        </a:rPr>
                        <a:t> · </a:t>
                      </a:r>
                      <a:r>
                        <a:rPr lang="en-US" sz="800" u="none" dirty="0" err="1">
                          <a:solidFill>
                            <a:srgbClr val="0B0080"/>
                          </a:solidFill>
                          <a:effectLst/>
                          <a:latin typeface="Cambria" pitchFamily="18" charset="0"/>
                          <a:ea typeface="Cambria" pitchFamily="18" charset="0"/>
                          <a:cs typeface="Times New Roman"/>
                          <a:hlinkClick r:id="rId70" tooltip="Provençals del Poblenou"/>
                        </a:rPr>
                        <a:t>Provençals</a:t>
                      </a:r>
                      <a:r>
                        <a:rPr lang="en-US" sz="800" u="none" dirty="0">
                          <a:solidFill>
                            <a:srgbClr val="0B0080"/>
                          </a:solidFill>
                          <a:effectLst/>
                          <a:latin typeface="Cambria" pitchFamily="18" charset="0"/>
                          <a:ea typeface="Cambria" pitchFamily="18" charset="0"/>
                          <a:cs typeface="Times New Roman"/>
                          <a:hlinkClick r:id="rId70" tooltip="Provençals del Poblenou"/>
                        </a:rPr>
                        <a:t> del </a:t>
                      </a:r>
                      <a:r>
                        <a:rPr lang="en-US" sz="800" u="none" dirty="0" err="1">
                          <a:solidFill>
                            <a:srgbClr val="0B0080"/>
                          </a:solidFill>
                          <a:effectLst/>
                          <a:latin typeface="Cambria" pitchFamily="18" charset="0"/>
                          <a:ea typeface="Cambria" pitchFamily="18" charset="0"/>
                          <a:cs typeface="Times New Roman"/>
                          <a:hlinkClick r:id="rId70" tooltip="Provençals del Poblenou"/>
                        </a:rPr>
                        <a:t>Poblenou</a:t>
                      </a:r>
                      <a:r>
                        <a:rPr lang="en-US" sz="800" u="none" dirty="0">
                          <a:solidFill>
                            <a:srgbClr val="222222"/>
                          </a:solidFill>
                          <a:effectLst/>
                          <a:latin typeface="Cambria" pitchFamily="18" charset="0"/>
                          <a:ea typeface="Cambria" pitchFamily="18" charset="0"/>
                          <a:cs typeface="Times New Roman"/>
                        </a:rPr>
                        <a:t> · </a:t>
                      </a:r>
                      <a:r>
                        <a:rPr lang="en-US" sz="800" u="none" dirty="0" err="1">
                          <a:solidFill>
                            <a:srgbClr val="0B0080"/>
                          </a:solidFill>
                          <a:effectLst/>
                          <a:latin typeface="Cambria" pitchFamily="18" charset="0"/>
                          <a:ea typeface="Cambria" pitchFamily="18" charset="0"/>
                          <a:cs typeface="Times New Roman"/>
                          <a:hlinkClick r:id="rId71" tooltip="Sant Martí de Provençals"/>
                        </a:rPr>
                        <a:t>Sant</a:t>
                      </a:r>
                      <a:r>
                        <a:rPr lang="en-US" sz="800" u="none" dirty="0">
                          <a:solidFill>
                            <a:srgbClr val="0B0080"/>
                          </a:solidFill>
                          <a:effectLst/>
                          <a:latin typeface="Cambria" pitchFamily="18" charset="0"/>
                          <a:ea typeface="Cambria" pitchFamily="18" charset="0"/>
                          <a:cs typeface="Times New Roman"/>
                          <a:hlinkClick r:id="rId71" tooltip="Sant Martí de Provençals"/>
                        </a:rPr>
                        <a:t> </a:t>
                      </a:r>
                      <a:r>
                        <a:rPr lang="en-US" sz="800" u="none" dirty="0" err="1">
                          <a:solidFill>
                            <a:srgbClr val="0B0080"/>
                          </a:solidFill>
                          <a:effectLst/>
                          <a:latin typeface="Cambria" pitchFamily="18" charset="0"/>
                          <a:ea typeface="Cambria" pitchFamily="18" charset="0"/>
                          <a:cs typeface="Times New Roman"/>
                          <a:hlinkClick r:id="rId71" tooltip="Sant Martí de Provençals"/>
                        </a:rPr>
                        <a:t>Martí</a:t>
                      </a:r>
                      <a:r>
                        <a:rPr lang="en-US" sz="800" u="none" dirty="0">
                          <a:solidFill>
                            <a:srgbClr val="0B0080"/>
                          </a:solidFill>
                          <a:effectLst/>
                          <a:latin typeface="Cambria" pitchFamily="18" charset="0"/>
                          <a:ea typeface="Cambria" pitchFamily="18" charset="0"/>
                          <a:cs typeface="Times New Roman"/>
                          <a:hlinkClick r:id="rId71" tooltip="Sant Martí de Provençals"/>
                        </a:rPr>
                        <a:t> de </a:t>
                      </a:r>
                      <a:r>
                        <a:rPr lang="en-US" sz="800" u="none" dirty="0" err="1">
                          <a:solidFill>
                            <a:srgbClr val="0B0080"/>
                          </a:solidFill>
                          <a:effectLst/>
                          <a:latin typeface="Cambria" pitchFamily="18" charset="0"/>
                          <a:ea typeface="Cambria" pitchFamily="18" charset="0"/>
                          <a:cs typeface="Times New Roman"/>
                          <a:hlinkClick r:id="rId71" tooltip="Sant Martí de Provençals"/>
                        </a:rPr>
                        <a:t>Provençals</a:t>
                      </a:r>
                      <a:r>
                        <a:rPr lang="en-US" sz="800" u="none" dirty="0">
                          <a:solidFill>
                            <a:srgbClr val="222222"/>
                          </a:solidFill>
                          <a:effectLst/>
                          <a:latin typeface="Cambria" pitchFamily="18" charset="0"/>
                          <a:ea typeface="Cambria" pitchFamily="18" charset="0"/>
                          <a:cs typeface="Times New Roman"/>
                        </a:rPr>
                        <a:t> · </a:t>
                      </a:r>
                      <a:r>
                        <a:rPr lang="en-US" sz="800" u="none" dirty="0">
                          <a:solidFill>
                            <a:srgbClr val="0B0080"/>
                          </a:solidFill>
                          <a:effectLst/>
                          <a:latin typeface="Cambria" pitchFamily="18" charset="0"/>
                          <a:ea typeface="Cambria" pitchFamily="18" charset="0"/>
                          <a:cs typeface="Times New Roman"/>
                          <a:hlinkClick r:id="rId72" tooltip="Vila Olímpica"/>
                        </a:rPr>
                        <a:t>Vila </a:t>
                      </a:r>
                      <a:r>
                        <a:rPr lang="en-US" sz="800" u="none" dirty="0" err="1">
                          <a:solidFill>
                            <a:srgbClr val="0B0080"/>
                          </a:solidFill>
                          <a:effectLst/>
                          <a:latin typeface="Cambria" pitchFamily="18" charset="0"/>
                          <a:ea typeface="Cambria" pitchFamily="18" charset="0"/>
                          <a:cs typeface="Times New Roman"/>
                          <a:hlinkClick r:id="rId72" tooltip="Vila Olímpica"/>
                        </a:rPr>
                        <a:t>Olímpica</a:t>
                      </a:r>
                      <a:endParaRPr lang="en-US" sz="800" u="none" dirty="0">
                        <a:effectLst/>
                        <a:latin typeface="Cambria" pitchFamily="18" charset="0"/>
                        <a:ea typeface="Cambria" pitchFamily="18" charset="0"/>
                        <a:cs typeface="Times New Roman"/>
                      </a:endParaRPr>
                    </a:p>
                  </a:txBody>
                  <a:tcPr marL="10463" marR="10463" marT="10463" marB="10463" anchor="ctr">
                    <a:lnL w="12700" cap="flat" cmpd="sng" algn="ctr">
                      <a:solidFill>
                        <a:srgbClr val="AAAAAA"/>
                      </a:solidFill>
                      <a:prstDash val="solid"/>
                      <a:round/>
                      <a:headEnd type="none" w="med" len="med"/>
                      <a:tailEnd type="none" w="med" len="med"/>
                    </a:lnL>
                    <a:lnR w="12700" cap="flat" cmpd="sng" algn="ctr">
                      <a:solidFill>
                        <a:srgbClr val="AAAAAA"/>
                      </a:solidFill>
                      <a:prstDash val="solid"/>
                      <a:round/>
                      <a:headEnd type="none" w="med" len="med"/>
                      <a:tailEnd type="none" w="med" len="med"/>
                    </a:lnR>
                    <a:lnT w="12700" cap="flat" cmpd="sng" algn="ctr">
                      <a:solidFill>
                        <a:srgbClr val="AAAAAA"/>
                      </a:solidFill>
                      <a:prstDash val="solid"/>
                      <a:round/>
                      <a:headEnd type="none" w="med" len="med"/>
                      <a:tailEnd type="none" w="med" len="med"/>
                    </a:lnT>
                    <a:lnB w="12700" cap="flat" cmpd="sng" algn="ctr">
                      <a:solidFill>
                        <a:srgbClr val="AAAAAA"/>
                      </a:solidFill>
                      <a:prstDash val="solid"/>
                      <a:round/>
                      <a:headEnd type="none" w="med" len="med"/>
                      <a:tailEnd type="none" w="med" len="med"/>
                    </a:lnB>
                    <a:solidFill>
                      <a:srgbClr val="F9F9F9"/>
                    </a:solidFill>
                  </a:tcPr>
                </a:tc>
              </a:tr>
            </a:tbl>
          </a:graphicData>
        </a:graphic>
      </p:graphicFrame>
    </p:spTree>
    <p:extLst>
      <p:ext uri="{BB962C8B-B14F-4D97-AF65-F5344CB8AC3E}">
        <p14:creationId xmlns:p14="http://schemas.microsoft.com/office/powerpoint/2010/main" val="1992048589"/>
      </p:ext>
    </p:extLst>
  </p:cSld>
  <p:clrMapOvr>
    <a:masterClrMapping/>
  </p:clrMapOvr>
  <p:transition spd="slow">
    <p:push dir="u"/>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3757" y="0"/>
            <a:ext cx="6656485" cy="6858000"/>
          </a:xfrm>
          <a:prstGeom prst="rect">
            <a:avLst/>
          </a:prstGeom>
        </p:spPr>
      </p:pic>
    </p:spTree>
    <p:extLst>
      <p:ext uri="{BB962C8B-B14F-4D97-AF65-F5344CB8AC3E}">
        <p14:creationId xmlns:p14="http://schemas.microsoft.com/office/powerpoint/2010/main" val="1166609479"/>
      </p:ext>
    </p:extLst>
  </p:cSld>
  <p:clrMapOvr>
    <a:masterClrMapping/>
  </p:clrMapOvr>
  <p:transition spd="slow">
    <p:push dir="u"/>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7217" y="0"/>
            <a:ext cx="7929566" cy="6858000"/>
          </a:xfrm>
          <a:prstGeom prst="rect">
            <a:avLst/>
          </a:prstGeom>
        </p:spPr>
      </p:pic>
      <p:sp>
        <p:nvSpPr>
          <p:cNvPr id="3" name="TextBox 2"/>
          <p:cNvSpPr txBox="1"/>
          <p:nvPr/>
        </p:nvSpPr>
        <p:spPr>
          <a:xfrm>
            <a:off x="0" y="76200"/>
            <a:ext cx="2895600" cy="369332"/>
          </a:xfrm>
          <a:prstGeom prst="rect">
            <a:avLst/>
          </a:prstGeom>
          <a:noFill/>
        </p:spPr>
        <p:txBody>
          <a:bodyPr wrap="square" rtlCol="0">
            <a:spAutoFit/>
          </a:bodyPr>
          <a:lstStyle/>
          <a:p>
            <a:r>
              <a:rPr lang="ro-RO" b="1" dirty="0" smtClean="0">
                <a:latin typeface="Cambria" pitchFamily="18" charset="0"/>
                <a:ea typeface="Cambria" pitchFamily="18" charset="0"/>
              </a:rPr>
              <a:t>Stadionul </a:t>
            </a:r>
            <a:r>
              <a:rPr lang="en-US" b="1" dirty="0" smtClean="0">
                <a:latin typeface="Cambria" pitchFamily="18" charset="0"/>
                <a:ea typeface="Cambria" pitchFamily="18" charset="0"/>
              </a:rPr>
              <a:t>“</a:t>
            </a:r>
            <a:r>
              <a:rPr lang="ro-RO" b="1" dirty="0" smtClean="0">
                <a:latin typeface="Cambria" pitchFamily="18" charset="0"/>
                <a:ea typeface="Cambria" pitchFamily="18" charset="0"/>
              </a:rPr>
              <a:t>Camp Nou</a:t>
            </a:r>
            <a:r>
              <a:rPr lang="en-US" b="1" dirty="0" smtClean="0">
                <a:latin typeface="Cambria" pitchFamily="18" charset="0"/>
                <a:ea typeface="Cambria" pitchFamily="18" charset="0"/>
              </a:rPr>
              <a:t>”</a:t>
            </a:r>
            <a:endParaRPr lang="en-US" b="1" dirty="0">
              <a:latin typeface="Cambria" pitchFamily="18" charset="0"/>
              <a:ea typeface="Cambria" pitchFamily="18" charset="0"/>
            </a:endParaRPr>
          </a:p>
        </p:txBody>
      </p:sp>
    </p:spTree>
    <p:extLst>
      <p:ext uri="{BB962C8B-B14F-4D97-AF65-F5344CB8AC3E}">
        <p14:creationId xmlns:p14="http://schemas.microsoft.com/office/powerpoint/2010/main" val="3410479755"/>
      </p:ext>
    </p:extLst>
  </p:cSld>
  <p:clrMapOvr>
    <a:masterClrMapping/>
  </p:clrMapOvr>
  <p:transition spd="slow">
    <p:push dir="u"/>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ro-RO" dirty="0" smtClean="0"/>
              <a:t>IV.</a:t>
            </a:r>
            <a:br>
              <a:rPr lang="ro-RO" dirty="0" smtClean="0"/>
            </a:br>
            <a:r>
              <a:rPr lang="en-US" dirty="0" smtClean="0"/>
              <a:t>ACTIVIT</a:t>
            </a:r>
            <a:r>
              <a:rPr lang="ro-RO" dirty="0" smtClean="0"/>
              <a:t>ĂȚI</a:t>
            </a:r>
            <a:br>
              <a:rPr lang="ro-RO" dirty="0" smtClean="0"/>
            </a:br>
            <a:r>
              <a:rPr lang="ro-RO" dirty="0" smtClean="0"/>
              <a:t>ECONOMICE</a:t>
            </a:r>
            <a:endParaRPr lang="en-US" dirty="0"/>
          </a:p>
        </p:txBody>
      </p:sp>
      <p:sp>
        <p:nvSpPr>
          <p:cNvPr id="3" name="Subtitle 2"/>
          <p:cNvSpPr>
            <a:spLocks noGrp="1"/>
          </p:cNvSpPr>
          <p:nvPr>
            <p:ph type="subTitle" idx="1"/>
          </p:nvPr>
        </p:nvSpPr>
        <p:spPr/>
        <p:txBody>
          <a:bodyPr>
            <a:normAutofit fontScale="92500" lnSpcReduction="10000"/>
          </a:bodyPr>
          <a:lstStyle/>
          <a:p>
            <a:r>
              <a:rPr lang="en-US" dirty="0" smtClean="0"/>
              <a:t>4</a:t>
            </a:r>
            <a:r>
              <a:rPr lang="ro-RO" dirty="0" smtClean="0"/>
              <a:t>.</a:t>
            </a:r>
            <a:r>
              <a:rPr lang="en-US" smtClean="0"/>
              <a:t>1</a:t>
            </a:r>
            <a:r>
              <a:rPr lang="ro-RO" smtClean="0"/>
              <a:t>. </a:t>
            </a:r>
            <a:r>
              <a:rPr lang="ro-RO" dirty="0" smtClean="0"/>
              <a:t>PORTUL DIN </a:t>
            </a:r>
            <a:r>
              <a:rPr lang="en-US" dirty="0" smtClean="0"/>
              <a:t>BARCELONA</a:t>
            </a:r>
          </a:p>
          <a:p>
            <a:r>
              <a:rPr lang="en-US" dirty="0" smtClean="0"/>
              <a:t>4.2. AEROPORTUL DIN BARCELONA</a:t>
            </a:r>
          </a:p>
          <a:p>
            <a:r>
              <a:rPr lang="en-US" dirty="0" smtClean="0"/>
              <a:t>4.3. OBIECTIVE TURISTICE</a:t>
            </a:r>
            <a:endParaRPr lang="en-US" dirty="0"/>
          </a:p>
        </p:txBody>
      </p:sp>
    </p:spTree>
    <p:extLst>
      <p:ext uri="{BB962C8B-B14F-4D97-AF65-F5344CB8AC3E}">
        <p14:creationId xmlns:p14="http://schemas.microsoft.com/office/powerpoint/2010/main" val="2689076588"/>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ro-RO" dirty="0" smtClean="0"/>
              <a:t>PORTUL BARCELONA</a:t>
            </a:r>
            <a:endParaRPr lang="en-US" dirty="0"/>
          </a:p>
        </p:txBody>
      </p:sp>
      <p:sp>
        <p:nvSpPr>
          <p:cNvPr id="3" name="Text Placeholder 2"/>
          <p:cNvSpPr>
            <a:spLocks noGrp="1"/>
          </p:cNvSpPr>
          <p:nvPr>
            <p:ph type="body" idx="2"/>
          </p:nvPr>
        </p:nvSpPr>
        <p:spPr/>
        <p:txBody>
          <a:bodyPr/>
          <a:lstStyle/>
          <a:p>
            <a:pPr algn="just"/>
            <a:r>
              <a:rPr lang="vi-VN" dirty="0">
                <a:latin typeface="Cambria" pitchFamily="18" charset="0"/>
                <a:ea typeface="Cambria" pitchFamily="18" charset="0"/>
              </a:rPr>
              <a:t>Portul din Barcelona este unul dintre cele mai mari porturi din Europa și din Marea Mediterană. Acesta este împărțit în trei zone: Port Vell </a:t>
            </a:r>
            <a:r>
              <a:rPr lang="vi-VN" dirty="0" smtClean="0">
                <a:latin typeface="Cambria" pitchFamily="18" charset="0"/>
                <a:ea typeface="Cambria" pitchFamily="18" charset="0"/>
              </a:rPr>
              <a:t>(</a:t>
            </a:r>
            <a:r>
              <a:rPr lang="en-US" dirty="0" smtClean="0">
                <a:latin typeface="Cambria" pitchFamily="18" charset="0"/>
                <a:ea typeface="Cambria" pitchFamily="18" charset="0"/>
              </a:rPr>
              <a:t>“</a:t>
            </a:r>
            <a:r>
              <a:rPr lang="vi-VN" dirty="0" smtClean="0">
                <a:latin typeface="Cambria" pitchFamily="18" charset="0"/>
                <a:ea typeface="Cambria" pitchFamily="18" charset="0"/>
              </a:rPr>
              <a:t>Vechiul port</a:t>
            </a:r>
            <a:r>
              <a:rPr lang="en-US" dirty="0" smtClean="0">
                <a:latin typeface="Cambria" pitchFamily="18" charset="0"/>
                <a:ea typeface="Cambria" pitchFamily="18" charset="0"/>
              </a:rPr>
              <a:t>”</a:t>
            </a:r>
            <a:r>
              <a:rPr lang="vi-VN" dirty="0" smtClean="0">
                <a:latin typeface="Cambria" pitchFamily="18" charset="0"/>
                <a:ea typeface="Cambria" pitchFamily="18" charset="0"/>
              </a:rPr>
              <a:t>), </a:t>
            </a:r>
            <a:r>
              <a:rPr lang="vi-VN" dirty="0">
                <a:latin typeface="Cambria" pitchFamily="18" charset="0"/>
                <a:ea typeface="Cambria" pitchFamily="18" charset="0"/>
              </a:rPr>
              <a:t>marele port industrial de sub Montjuïc, Port Franc de Barcelona - aici se transportă feriboturile - și nave de croazieră, precum și nave de tip container - și portul de agrement, construit în 1992, Port Olímpic.</a:t>
            </a:r>
            <a:endParaRPr lang="en-US" dirty="0">
              <a:latin typeface="Cambria" pitchFamily="18" charset="0"/>
              <a:ea typeface="Cambria" pitchFamily="18" charset="0"/>
            </a:endParaRPr>
          </a:p>
        </p:txBody>
      </p:sp>
      <p:pic>
        <p:nvPicPr>
          <p:cNvPr id="6" name="Picture 2"/>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tretch>
            <a:fillRect/>
          </a:stretch>
        </p:blipFill>
        <p:spPr bwMode="auto">
          <a:xfrm>
            <a:off x="3124200" y="1276350"/>
            <a:ext cx="5638800" cy="422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38933994"/>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447800"/>
            <a:ext cx="2362200" cy="1371600"/>
          </a:xfrm>
        </p:spPr>
        <p:txBody>
          <a:bodyPr/>
          <a:lstStyle/>
          <a:p>
            <a:pPr algn="ctr"/>
            <a:r>
              <a:rPr lang="en-US" dirty="0" err="1" smtClean="0"/>
              <a:t>Aeroportul</a:t>
            </a:r>
            <a:r>
              <a:rPr lang="en-US" dirty="0" smtClean="0"/>
              <a:t/>
            </a:r>
            <a:br>
              <a:rPr lang="en-US" dirty="0" smtClean="0"/>
            </a:br>
            <a:r>
              <a:rPr lang="en-US" b="0" dirty="0" err="1" smtClean="0"/>
              <a:t>Flughafen</a:t>
            </a:r>
            <a:r>
              <a:rPr lang="en-US" b="0" dirty="0" smtClean="0"/>
              <a:t/>
            </a:r>
            <a:br>
              <a:rPr lang="en-US" b="0" dirty="0" smtClean="0"/>
            </a:br>
            <a:r>
              <a:rPr lang="en-US" b="0" dirty="0" smtClean="0"/>
              <a:t>El </a:t>
            </a:r>
            <a:r>
              <a:rPr lang="en-US" b="0" dirty="0" err="1"/>
              <a:t>Prat</a:t>
            </a:r>
            <a:r>
              <a:rPr lang="en-US" b="0" dirty="0"/>
              <a:t> </a:t>
            </a:r>
            <a:r>
              <a:rPr lang="en-US" b="0" dirty="0" err="1"/>
              <a:t>Josep</a:t>
            </a:r>
            <a:r>
              <a:rPr lang="en-US" b="0" dirty="0"/>
              <a:t> </a:t>
            </a:r>
            <a:r>
              <a:rPr lang="en-US" b="0" dirty="0" err="1" smtClean="0"/>
              <a:t>Tarradellas</a:t>
            </a:r>
            <a:r>
              <a:rPr lang="en-US" dirty="0" smtClean="0"/>
              <a:t/>
            </a:r>
            <a:br>
              <a:rPr lang="en-US" dirty="0" smtClean="0"/>
            </a:br>
            <a:r>
              <a:rPr lang="en-US" sz="3600" dirty="0" smtClean="0"/>
              <a:t>=BCN=</a:t>
            </a:r>
            <a:endParaRPr lang="en-US" sz="3600" dirty="0"/>
          </a:p>
        </p:txBody>
      </p:sp>
      <p:sp>
        <p:nvSpPr>
          <p:cNvPr id="3" name="Text Placeholder 2"/>
          <p:cNvSpPr>
            <a:spLocks noGrp="1"/>
          </p:cNvSpPr>
          <p:nvPr>
            <p:ph type="body" idx="2"/>
          </p:nvPr>
        </p:nvSpPr>
        <p:spPr>
          <a:xfrm>
            <a:off x="381000" y="2895600"/>
            <a:ext cx="2362200" cy="4144963"/>
          </a:xfrm>
        </p:spPr>
        <p:txBody>
          <a:bodyPr/>
          <a:lstStyle/>
          <a:p>
            <a:pPr algn="just"/>
            <a:r>
              <a:rPr lang="vi-VN" dirty="0"/>
              <a:t>Barcelona este, în principal ușor accesibilă, prin propriul aeroport Flughafen El Prat, dar, de asemenea, și prin aeroporturile din Girona, Reus și Lleida-Alguaire. Toate aeroporturile din afara Barcelonei au acces la tren de mare viteză AVE, pentru a ajunge rapid oraș, precum și accesul la autostrăzi.</a:t>
            </a:r>
            <a:endParaRPr lang="en-US" dirty="0"/>
          </a:p>
        </p:txBody>
      </p:sp>
      <p:pic>
        <p:nvPicPr>
          <p:cNvPr id="6" name="Picture 2"/>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bwMode="auto">
          <a:xfrm>
            <a:off x="3324225" y="1538287"/>
            <a:ext cx="5238750" cy="3705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07406297"/>
      </p:ext>
    </p:extLst>
  </p:cSld>
  <p:clrMapOvr>
    <a:masterClrMapping/>
  </p:clrMapOvr>
  <mc:AlternateContent xmlns:mc="http://schemas.openxmlformats.org/markup-compatibility/2006" xmlns:p14="http://schemas.microsoft.com/office/powerpoint/2010/main">
    <mc:Choice Requires="p14">
      <p:transition spd="slow" p14:dur="3000" advClick="0" advTm="10000">
        <p14:shred/>
      </p:transition>
    </mc:Choice>
    <mc:Fallback xmlns="">
      <p:transition spd="slow" advClick="0" advTm="10000">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preferRelativeResize="0">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ctrTitle"/>
          </p:nvPr>
        </p:nvSpPr>
        <p:spPr>
          <a:xfrm>
            <a:off x="685800" y="358775"/>
            <a:ext cx="7772400" cy="1470025"/>
          </a:xfrm>
        </p:spPr>
        <p:txBody>
          <a:bodyPr/>
          <a:lstStyle/>
          <a:p>
            <a:r>
              <a:rPr lang="en-US" b="1" dirty="0" smtClean="0">
                <a:effectLst>
                  <a:outerShdw blurRad="38100" dist="38100" dir="2700000" algn="tl">
                    <a:srgbClr val="000000">
                      <a:alpha val="43137"/>
                    </a:srgbClr>
                  </a:outerShdw>
                </a:effectLst>
                <a:latin typeface="Cambria" pitchFamily="18" charset="0"/>
                <a:ea typeface="Cambria" pitchFamily="18" charset="0"/>
              </a:rPr>
              <a:t>4.3. OBIECTIVE TURISTICE</a:t>
            </a:r>
            <a:endParaRPr lang="en-US" b="1" dirty="0">
              <a:effectLst>
                <a:outerShdw blurRad="38100" dist="38100" dir="2700000" algn="tl">
                  <a:srgbClr val="000000">
                    <a:alpha val="43137"/>
                  </a:srgbClr>
                </a:outerShdw>
              </a:effectLst>
              <a:latin typeface="Cambria" pitchFamily="18" charset="0"/>
              <a:ea typeface="Cambria" pitchFamily="18" charset="0"/>
            </a:endParaRPr>
          </a:p>
        </p:txBody>
      </p:sp>
      <p:sp>
        <p:nvSpPr>
          <p:cNvPr id="3" name="Subtitle 2"/>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3588576494"/>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68"/>
        <p:cNvGrpSpPr/>
        <p:nvPr/>
      </p:nvGrpSpPr>
      <p:grpSpPr>
        <a:xfrm>
          <a:off x="0" y="0"/>
          <a:ext cx="0" cy="0"/>
          <a:chOff x="0" y="0"/>
          <a:chExt cx="0" cy="0"/>
        </a:xfrm>
      </p:grpSpPr>
      <p:sp>
        <p:nvSpPr>
          <p:cNvPr id="669" name="Google Shape;669;p19"/>
          <p:cNvSpPr txBox="1">
            <a:spLocks noGrp="1"/>
          </p:cNvSpPr>
          <p:nvPr>
            <p:ph type="title"/>
          </p:nvPr>
        </p:nvSpPr>
        <p:spPr>
          <a:xfrm>
            <a:off x="685800" y="514352"/>
            <a:ext cx="2743200" cy="1162050"/>
          </a:xfrm>
          <a:prstGeom prst="rect">
            <a:avLst/>
          </a:prstGeom>
          <a:noFill/>
          <a:ln>
            <a:noFill/>
          </a:ln>
        </p:spPr>
        <p:txBody>
          <a:bodyPr spcFirstLastPara="1" wrap="square" lIns="0" tIns="45700" rIns="0" bIns="0" anchor="b" anchorCtr="0">
            <a:noAutofit/>
          </a:bodyPr>
          <a:lstStyle/>
          <a:p>
            <a:pPr marL="0" lvl="0" indent="0" algn="l" rtl="0">
              <a:spcBef>
                <a:spcPts val="0"/>
              </a:spcBef>
              <a:spcAft>
                <a:spcPts val="0"/>
              </a:spcAft>
              <a:buClr>
                <a:schemeClr val="dk2"/>
              </a:buClr>
              <a:buSzPts val="2600"/>
              <a:buFont typeface="Cambria"/>
              <a:buNone/>
            </a:pPr>
            <a:r>
              <a:rPr lang="en-US" b="1" dirty="0">
                <a:latin typeface="Cambria"/>
                <a:ea typeface="Cambria"/>
                <a:cs typeface="Cambria"/>
                <a:sym typeface="Cambria"/>
              </a:rPr>
              <a:t>Casa </a:t>
            </a:r>
            <a:r>
              <a:rPr lang="en-US" b="1" dirty="0" err="1">
                <a:latin typeface="Cambria"/>
                <a:ea typeface="Cambria"/>
                <a:cs typeface="Cambria"/>
                <a:sym typeface="Cambria"/>
              </a:rPr>
              <a:t>Milà</a:t>
            </a:r>
            <a:endParaRPr b="1" dirty="0">
              <a:latin typeface="Cambria"/>
              <a:ea typeface="Cambria"/>
              <a:cs typeface="Cambria"/>
              <a:sym typeface="Cambria"/>
            </a:endParaRPr>
          </a:p>
        </p:txBody>
      </p:sp>
      <p:sp>
        <p:nvSpPr>
          <p:cNvPr id="670" name="Google Shape;670;p19"/>
          <p:cNvSpPr txBox="1">
            <a:spLocks noGrp="1"/>
          </p:cNvSpPr>
          <p:nvPr>
            <p:ph type="body" idx="1"/>
          </p:nvPr>
        </p:nvSpPr>
        <p:spPr>
          <a:xfrm>
            <a:off x="356250" y="1676400"/>
            <a:ext cx="3072600" cy="4572000"/>
          </a:xfrm>
          <a:prstGeom prst="rect">
            <a:avLst/>
          </a:prstGeom>
          <a:noFill/>
          <a:ln>
            <a:noFill/>
          </a:ln>
        </p:spPr>
        <p:txBody>
          <a:bodyPr spcFirstLastPara="1" wrap="square" lIns="18275" tIns="45700" rIns="18275" bIns="45700" anchor="t" anchorCtr="0">
            <a:normAutofit/>
          </a:bodyPr>
          <a:lstStyle/>
          <a:p>
            <a:pPr marL="0" lvl="0" indent="457200" algn="l" rtl="0">
              <a:lnSpc>
                <a:spcPct val="80000"/>
              </a:lnSpc>
              <a:spcBef>
                <a:spcPts val="0"/>
              </a:spcBef>
              <a:spcAft>
                <a:spcPts val="0"/>
              </a:spcAft>
              <a:buSzPts val="1230"/>
              <a:buNone/>
            </a:pPr>
            <a:endParaRPr sz="2000" dirty="0">
              <a:latin typeface="Cambria" pitchFamily="18" charset="0"/>
              <a:ea typeface="Cambria" pitchFamily="18" charset="0"/>
              <a:cs typeface="Merriweather"/>
              <a:sym typeface="Merriweather"/>
            </a:endParaRPr>
          </a:p>
          <a:p>
            <a:pPr marL="0" lvl="0" indent="457200" algn="l" rtl="0">
              <a:lnSpc>
                <a:spcPct val="80000"/>
              </a:lnSpc>
              <a:spcBef>
                <a:spcPts val="0"/>
              </a:spcBef>
              <a:spcAft>
                <a:spcPts val="0"/>
              </a:spcAft>
              <a:buSzPts val="1230"/>
              <a:buNone/>
            </a:pPr>
            <a:r>
              <a:rPr lang="en-US" sz="2000" dirty="0">
                <a:latin typeface="Cambria" pitchFamily="18" charset="0"/>
                <a:ea typeface="Cambria" pitchFamily="18" charset="0"/>
                <a:cs typeface="Merriweather"/>
                <a:sym typeface="Merriweather"/>
              </a:rPr>
              <a:t>Casa </a:t>
            </a:r>
            <a:r>
              <a:rPr lang="en-US" sz="2000" dirty="0" err="1">
                <a:latin typeface="Cambria" pitchFamily="18" charset="0"/>
                <a:ea typeface="Cambria" pitchFamily="18" charset="0"/>
                <a:cs typeface="Merriweather"/>
                <a:sym typeface="Merriweather"/>
              </a:rPr>
              <a:t>Milà</a:t>
            </a:r>
            <a:r>
              <a:rPr lang="en-US" sz="2000" dirty="0">
                <a:latin typeface="Cambria" pitchFamily="18" charset="0"/>
                <a:ea typeface="Cambria" pitchFamily="18" charset="0"/>
                <a:cs typeface="Merriweather"/>
                <a:sym typeface="Merriweather"/>
              </a:rPr>
              <a:t> </a:t>
            </a:r>
            <a:r>
              <a:rPr lang="en-US" sz="2000" dirty="0" err="1">
                <a:latin typeface="Cambria" pitchFamily="18" charset="0"/>
                <a:ea typeface="Cambria" pitchFamily="18" charset="0"/>
                <a:cs typeface="Merriweather"/>
                <a:sym typeface="Merriweather"/>
              </a:rPr>
              <a:t>este</a:t>
            </a:r>
            <a:r>
              <a:rPr lang="en-US" sz="2000" dirty="0">
                <a:latin typeface="Cambria" pitchFamily="18" charset="0"/>
                <a:ea typeface="Cambria" pitchFamily="18" charset="0"/>
                <a:cs typeface="Merriweather"/>
                <a:sym typeface="Merriweather"/>
              </a:rPr>
              <a:t> </a:t>
            </a:r>
            <a:r>
              <a:rPr lang="en-US" sz="2000" dirty="0" err="1">
                <a:latin typeface="Cambria" pitchFamily="18" charset="0"/>
                <a:ea typeface="Cambria" pitchFamily="18" charset="0"/>
                <a:cs typeface="Merriweather"/>
                <a:sym typeface="Merriweather"/>
              </a:rPr>
              <a:t>una</a:t>
            </a:r>
            <a:r>
              <a:rPr lang="en-US" sz="2000" dirty="0">
                <a:latin typeface="Cambria" pitchFamily="18" charset="0"/>
                <a:ea typeface="Cambria" pitchFamily="18" charset="0"/>
                <a:cs typeface="Merriweather"/>
                <a:sym typeface="Merriweather"/>
              </a:rPr>
              <a:t> </a:t>
            </a:r>
            <a:r>
              <a:rPr lang="en-US" sz="2000" dirty="0" err="1">
                <a:latin typeface="Cambria" pitchFamily="18" charset="0"/>
                <a:ea typeface="Cambria" pitchFamily="18" charset="0"/>
                <a:cs typeface="Merriweather"/>
                <a:sym typeface="Merriweather"/>
              </a:rPr>
              <a:t>dintre</a:t>
            </a:r>
            <a:r>
              <a:rPr lang="en-US" sz="2000" dirty="0">
                <a:latin typeface="Cambria" pitchFamily="18" charset="0"/>
                <a:ea typeface="Cambria" pitchFamily="18" charset="0"/>
                <a:cs typeface="Merriweather"/>
                <a:sym typeface="Merriweather"/>
              </a:rPr>
              <a:t> </a:t>
            </a:r>
            <a:r>
              <a:rPr lang="en-US" sz="2000" dirty="0" err="1">
                <a:latin typeface="Cambria" pitchFamily="18" charset="0"/>
                <a:ea typeface="Cambria" pitchFamily="18" charset="0"/>
                <a:cs typeface="Merriweather"/>
                <a:sym typeface="Merriweather"/>
              </a:rPr>
              <a:t>realizările</a:t>
            </a:r>
            <a:r>
              <a:rPr lang="en-US" sz="2000" dirty="0">
                <a:latin typeface="Cambria" pitchFamily="18" charset="0"/>
                <a:ea typeface="Cambria" pitchFamily="18" charset="0"/>
                <a:cs typeface="Merriweather"/>
                <a:sym typeface="Merriweather"/>
              </a:rPr>
              <a:t> </a:t>
            </a:r>
            <a:r>
              <a:rPr lang="en-US" sz="2000" dirty="0" err="1">
                <a:latin typeface="Cambria" pitchFamily="18" charset="0"/>
                <a:ea typeface="Cambria" pitchFamily="18" charset="0"/>
                <a:cs typeface="Merriweather"/>
                <a:sym typeface="Merriweather"/>
              </a:rPr>
              <a:t>arhitectului</a:t>
            </a:r>
            <a:r>
              <a:rPr lang="en-US" sz="2000" dirty="0">
                <a:latin typeface="Cambria" pitchFamily="18" charset="0"/>
                <a:ea typeface="Cambria" pitchFamily="18" charset="0"/>
                <a:cs typeface="Merriweather"/>
                <a:sym typeface="Merriweather"/>
              </a:rPr>
              <a:t> </a:t>
            </a:r>
            <a:r>
              <a:rPr lang="en-US" sz="2000" dirty="0" err="1">
                <a:latin typeface="Cambria" pitchFamily="18" charset="0"/>
                <a:ea typeface="Cambria" pitchFamily="18" charset="0"/>
                <a:cs typeface="Merriweather"/>
                <a:sym typeface="Merriweather"/>
              </a:rPr>
              <a:t>Antoni</a:t>
            </a:r>
            <a:r>
              <a:rPr lang="en-US" sz="2000" dirty="0">
                <a:latin typeface="Cambria" pitchFamily="18" charset="0"/>
                <a:ea typeface="Cambria" pitchFamily="18" charset="0"/>
                <a:cs typeface="Merriweather"/>
                <a:sym typeface="Merriweather"/>
              </a:rPr>
              <a:t> </a:t>
            </a:r>
            <a:r>
              <a:rPr lang="en-US" sz="2000" dirty="0" err="1">
                <a:latin typeface="Cambria" pitchFamily="18" charset="0"/>
                <a:ea typeface="Cambria" pitchFamily="18" charset="0"/>
                <a:cs typeface="Merriweather"/>
                <a:sym typeface="Merriweather"/>
              </a:rPr>
              <a:t>Gaudí</a:t>
            </a:r>
            <a:r>
              <a:rPr lang="en-US" sz="2000" dirty="0">
                <a:latin typeface="Cambria" pitchFamily="18" charset="0"/>
                <a:ea typeface="Cambria" pitchFamily="18" charset="0"/>
                <a:cs typeface="Merriweather"/>
                <a:sym typeface="Merriweather"/>
              </a:rPr>
              <a:t> </a:t>
            </a:r>
            <a:r>
              <a:rPr lang="en-US" sz="2000" dirty="0" err="1">
                <a:latin typeface="Cambria" pitchFamily="18" charset="0"/>
                <a:ea typeface="Cambria" pitchFamily="18" charset="0"/>
                <a:cs typeface="Merriweather"/>
                <a:sym typeface="Merriweather"/>
              </a:rPr>
              <a:t>în</a:t>
            </a:r>
            <a:r>
              <a:rPr lang="en-US" sz="2000" dirty="0">
                <a:latin typeface="Cambria" pitchFamily="18" charset="0"/>
                <a:ea typeface="Cambria" pitchFamily="18" charset="0"/>
                <a:cs typeface="Merriweather"/>
                <a:sym typeface="Merriweather"/>
              </a:rPr>
              <a:t> Barcelona, care </a:t>
            </a:r>
            <a:r>
              <a:rPr lang="en-US" sz="2000" dirty="0" err="1">
                <a:latin typeface="Cambria" pitchFamily="18" charset="0"/>
                <a:ea typeface="Cambria" pitchFamily="18" charset="0"/>
                <a:cs typeface="Merriweather"/>
                <a:sym typeface="Merriweather"/>
              </a:rPr>
              <a:t>figurează</a:t>
            </a:r>
            <a:r>
              <a:rPr lang="en-US" sz="2000" dirty="0">
                <a:latin typeface="Cambria" pitchFamily="18" charset="0"/>
                <a:ea typeface="Cambria" pitchFamily="18" charset="0"/>
                <a:cs typeface="Merriweather"/>
                <a:sym typeface="Merriweather"/>
              </a:rPr>
              <a:t> din </a:t>
            </a:r>
            <a:r>
              <a:rPr lang="en-US" sz="2000" dirty="0" err="1">
                <a:latin typeface="Cambria" pitchFamily="18" charset="0"/>
                <a:ea typeface="Cambria" pitchFamily="18" charset="0"/>
                <a:cs typeface="Merriweather"/>
                <a:sym typeface="Merriweather"/>
              </a:rPr>
              <a:t>anul</a:t>
            </a:r>
            <a:r>
              <a:rPr lang="en-US" sz="2000" dirty="0">
                <a:latin typeface="Cambria" pitchFamily="18" charset="0"/>
                <a:ea typeface="Cambria" pitchFamily="18" charset="0"/>
                <a:cs typeface="Merriweather"/>
                <a:sym typeface="Merriweather"/>
              </a:rPr>
              <a:t> 1984 </a:t>
            </a:r>
            <a:r>
              <a:rPr lang="en-US" sz="2000" dirty="0" err="1">
                <a:latin typeface="Cambria" pitchFamily="18" charset="0"/>
                <a:ea typeface="Cambria" pitchFamily="18" charset="0"/>
                <a:cs typeface="Merriweather"/>
                <a:sym typeface="Merriweather"/>
              </a:rPr>
              <a:t>pe</a:t>
            </a:r>
            <a:r>
              <a:rPr lang="en-US" sz="2000" dirty="0">
                <a:latin typeface="Cambria" pitchFamily="18" charset="0"/>
                <a:ea typeface="Cambria" pitchFamily="18" charset="0"/>
                <a:cs typeface="Merriweather"/>
                <a:sym typeface="Merriweather"/>
              </a:rPr>
              <a:t> </a:t>
            </a:r>
            <a:r>
              <a:rPr lang="en-US" sz="2000" dirty="0" err="1">
                <a:latin typeface="Cambria" pitchFamily="18" charset="0"/>
                <a:ea typeface="Cambria" pitchFamily="18" charset="0"/>
                <a:cs typeface="Merriweather"/>
                <a:sym typeface="Merriweather"/>
              </a:rPr>
              <a:t>lista</a:t>
            </a:r>
            <a:r>
              <a:rPr lang="en-US" sz="2000" dirty="0">
                <a:latin typeface="Cambria" pitchFamily="18" charset="0"/>
                <a:ea typeface="Cambria" pitchFamily="18" charset="0"/>
                <a:cs typeface="Merriweather"/>
                <a:sym typeface="Merriweather"/>
              </a:rPr>
              <a:t> de </a:t>
            </a:r>
            <a:r>
              <a:rPr lang="en-US" sz="2000" dirty="0" err="1">
                <a:latin typeface="Cambria" pitchFamily="18" charset="0"/>
                <a:ea typeface="Cambria" pitchFamily="18" charset="0"/>
                <a:cs typeface="Merriweather"/>
                <a:sym typeface="Merriweather"/>
              </a:rPr>
              <a:t>locuri</a:t>
            </a:r>
            <a:r>
              <a:rPr lang="en-US" sz="2000" dirty="0">
                <a:latin typeface="Cambria" pitchFamily="18" charset="0"/>
                <a:ea typeface="Cambria" pitchFamily="18" charset="0"/>
                <a:cs typeface="Merriweather"/>
                <a:sym typeface="Merriweather"/>
              </a:rPr>
              <a:t> din </a:t>
            </a:r>
            <a:r>
              <a:rPr lang="en-US" sz="2000" dirty="0" err="1">
                <a:latin typeface="Cambria" pitchFamily="18" charset="0"/>
                <a:ea typeface="Cambria" pitchFamily="18" charset="0"/>
                <a:cs typeface="Merriweather"/>
                <a:sym typeface="Merriweather"/>
              </a:rPr>
              <a:t>patrimoniul</a:t>
            </a:r>
            <a:r>
              <a:rPr lang="en-US" sz="2000" dirty="0">
                <a:latin typeface="Cambria" pitchFamily="18" charset="0"/>
                <a:ea typeface="Cambria" pitchFamily="18" charset="0"/>
                <a:cs typeface="Merriweather"/>
                <a:sym typeface="Merriweather"/>
              </a:rPr>
              <a:t> </a:t>
            </a:r>
            <a:r>
              <a:rPr lang="en-US" sz="2000" dirty="0" err="1">
                <a:latin typeface="Cambria" pitchFamily="18" charset="0"/>
                <a:ea typeface="Cambria" pitchFamily="18" charset="0"/>
                <a:cs typeface="Merriweather"/>
                <a:sym typeface="Merriweather"/>
              </a:rPr>
              <a:t>mondial</a:t>
            </a:r>
            <a:r>
              <a:rPr lang="en-US" sz="2000" dirty="0">
                <a:latin typeface="Cambria" pitchFamily="18" charset="0"/>
                <a:ea typeface="Cambria" pitchFamily="18" charset="0"/>
                <a:cs typeface="Merriweather"/>
                <a:sym typeface="Merriweather"/>
              </a:rPr>
              <a:t> UNESCO. Este, de </a:t>
            </a:r>
            <a:r>
              <a:rPr lang="en-US" sz="2000" dirty="0" err="1">
                <a:latin typeface="Cambria" pitchFamily="18" charset="0"/>
                <a:ea typeface="Cambria" pitchFamily="18" charset="0"/>
                <a:cs typeface="Merriweather"/>
                <a:sym typeface="Merriweather"/>
              </a:rPr>
              <a:t>asemenea</a:t>
            </a:r>
            <a:r>
              <a:rPr lang="en-US" sz="2000" dirty="0">
                <a:latin typeface="Cambria" pitchFamily="18" charset="0"/>
                <a:ea typeface="Cambria" pitchFamily="18" charset="0"/>
                <a:cs typeface="Merriweather"/>
                <a:sym typeface="Merriweather"/>
              </a:rPr>
              <a:t>, </a:t>
            </a:r>
            <a:r>
              <a:rPr lang="en-US" sz="2000" dirty="0" err="1">
                <a:latin typeface="Cambria" pitchFamily="18" charset="0"/>
                <a:ea typeface="Cambria" pitchFamily="18" charset="0"/>
                <a:cs typeface="Merriweather"/>
                <a:sym typeface="Merriweather"/>
              </a:rPr>
              <a:t>denumită</a:t>
            </a:r>
            <a:r>
              <a:rPr lang="en-US" sz="2000" dirty="0">
                <a:latin typeface="Cambria" pitchFamily="18" charset="0"/>
                <a:ea typeface="Cambria" pitchFamily="18" charset="0"/>
                <a:cs typeface="Merriweather"/>
                <a:sym typeface="Merriweather"/>
              </a:rPr>
              <a:t>, de </a:t>
            </a:r>
            <a:r>
              <a:rPr lang="en-US" sz="2000" dirty="0" err="1">
                <a:latin typeface="Cambria" pitchFamily="18" charset="0"/>
                <a:ea typeface="Cambria" pitchFamily="18" charset="0"/>
                <a:cs typeface="Merriweather"/>
                <a:sym typeface="Merriweather"/>
              </a:rPr>
              <a:t>către</a:t>
            </a:r>
            <a:r>
              <a:rPr lang="en-US" sz="2000" dirty="0">
                <a:latin typeface="Cambria" pitchFamily="18" charset="0"/>
                <a:ea typeface="Cambria" pitchFamily="18" charset="0"/>
                <a:cs typeface="Merriweather"/>
                <a:sym typeface="Merriweather"/>
              </a:rPr>
              <a:t> </a:t>
            </a:r>
            <a:r>
              <a:rPr lang="en-US" sz="2000" dirty="0" err="1">
                <a:latin typeface="Cambria" pitchFamily="18" charset="0"/>
                <a:ea typeface="Cambria" pitchFamily="18" charset="0"/>
                <a:cs typeface="Merriweather"/>
                <a:sym typeface="Merriweather"/>
              </a:rPr>
              <a:t>barcelonezi</a:t>
            </a:r>
            <a:r>
              <a:rPr lang="en-US" sz="2000" dirty="0">
                <a:latin typeface="Cambria" pitchFamily="18" charset="0"/>
                <a:ea typeface="Cambria" pitchFamily="18" charset="0"/>
                <a:cs typeface="Merriweather"/>
                <a:sym typeface="Merriweather"/>
              </a:rPr>
              <a:t>, La </a:t>
            </a:r>
            <a:r>
              <a:rPr lang="en-US" sz="2000" dirty="0" err="1">
                <a:latin typeface="Cambria" pitchFamily="18" charset="0"/>
                <a:ea typeface="Cambria" pitchFamily="18" charset="0"/>
                <a:cs typeface="Merriweather"/>
                <a:sym typeface="Merriweather"/>
              </a:rPr>
              <a:t>Pedrera</a:t>
            </a:r>
            <a:r>
              <a:rPr lang="en-US" sz="2000" dirty="0">
                <a:latin typeface="Cambria" pitchFamily="18" charset="0"/>
                <a:ea typeface="Cambria" pitchFamily="18" charset="0"/>
                <a:cs typeface="Merriweather"/>
                <a:sym typeface="Merriweather"/>
              </a:rPr>
              <a:t>, care </a:t>
            </a:r>
            <a:r>
              <a:rPr lang="en-US" sz="2000" dirty="0" err="1">
                <a:latin typeface="Cambria" pitchFamily="18" charset="0"/>
                <a:ea typeface="Cambria" pitchFamily="18" charset="0"/>
                <a:cs typeface="Merriweather"/>
                <a:sym typeface="Merriweather"/>
              </a:rPr>
              <a:t>înseamnă</a:t>
            </a:r>
            <a:r>
              <a:rPr lang="en-US" sz="2000" dirty="0">
                <a:latin typeface="Cambria" pitchFamily="18" charset="0"/>
                <a:ea typeface="Cambria" pitchFamily="18" charset="0"/>
                <a:cs typeface="Merriweather"/>
                <a:sym typeface="Merriweather"/>
              </a:rPr>
              <a:t> </a:t>
            </a:r>
            <a:r>
              <a:rPr lang="en-US" sz="2000" dirty="0" err="1">
                <a:latin typeface="Cambria" pitchFamily="18" charset="0"/>
                <a:ea typeface="Cambria" pitchFamily="18" charset="0"/>
                <a:cs typeface="Merriweather"/>
                <a:sym typeface="Merriweather"/>
              </a:rPr>
              <a:t>loc</a:t>
            </a:r>
            <a:r>
              <a:rPr lang="en-US" sz="2000" dirty="0">
                <a:latin typeface="Cambria" pitchFamily="18" charset="0"/>
                <a:ea typeface="Cambria" pitchFamily="18" charset="0"/>
                <a:cs typeface="Merriweather"/>
                <a:sym typeface="Merriweather"/>
              </a:rPr>
              <a:t> de </a:t>
            </a:r>
            <a:r>
              <a:rPr lang="en-US" sz="2000" dirty="0" err="1">
                <a:latin typeface="Cambria" pitchFamily="18" charset="0"/>
                <a:ea typeface="Cambria" pitchFamily="18" charset="0"/>
                <a:cs typeface="Merriweather"/>
                <a:sym typeface="Merriweather"/>
              </a:rPr>
              <a:t>unde</a:t>
            </a:r>
            <a:r>
              <a:rPr lang="en-US" sz="2000" dirty="0">
                <a:latin typeface="Cambria" pitchFamily="18" charset="0"/>
                <a:ea typeface="Cambria" pitchFamily="18" charset="0"/>
                <a:cs typeface="Merriweather"/>
                <a:sym typeface="Merriweather"/>
              </a:rPr>
              <a:t> se </a:t>
            </a:r>
            <a:r>
              <a:rPr lang="en-US" sz="2000" dirty="0" err="1">
                <a:latin typeface="Cambria" pitchFamily="18" charset="0"/>
                <a:ea typeface="Cambria" pitchFamily="18" charset="0"/>
                <a:cs typeface="Merriweather"/>
                <a:sym typeface="Merriweather"/>
              </a:rPr>
              <a:t>extrage</a:t>
            </a:r>
            <a:r>
              <a:rPr lang="en-US" sz="2000" dirty="0">
                <a:latin typeface="Cambria" pitchFamily="18" charset="0"/>
                <a:ea typeface="Cambria" pitchFamily="18" charset="0"/>
                <a:cs typeface="Merriweather"/>
                <a:sym typeface="Merriweather"/>
              </a:rPr>
              <a:t> </a:t>
            </a:r>
            <a:r>
              <a:rPr lang="en-US" sz="2000" dirty="0" err="1">
                <a:latin typeface="Cambria" pitchFamily="18" charset="0"/>
                <a:ea typeface="Cambria" pitchFamily="18" charset="0"/>
                <a:cs typeface="Merriweather"/>
                <a:sym typeface="Merriweather"/>
              </a:rPr>
              <a:t>piatra</a:t>
            </a:r>
            <a:r>
              <a:rPr lang="en-US" sz="2000" dirty="0">
                <a:latin typeface="Cambria" pitchFamily="18" charset="0"/>
                <a:ea typeface="Cambria" pitchFamily="18" charset="0"/>
                <a:cs typeface="Merriweather"/>
                <a:sym typeface="Merriweather"/>
              </a:rPr>
              <a:t> </a:t>
            </a:r>
            <a:r>
              <a:rPr lang="en-US" sz="2000" dirty="0" err="1">
                <a:latin typeface="Cambria" pitchFamily="18" charset="0"/>
                <a:ea typeface="Cambria" pitchFamily="18" charset="0"/>
                <a:cs typeface="Merriweather"/>
                <a:sym typeface="Merriweather"/>
              </a:rPr>
              <a:t>în</a:t>
            </a:r>
            <a:r>
              <a:rPr lang="en-US" sz="2000" dirty="0">
                <a:latin typeface="Cambria" pitchFamily="18" charset="0"/>
                <a:ea typeface="Cambria" pitchFamily="18" charset="0"/>
                <a:cs typeface="Merriweather"/>
                <a:sym typeface="Merriweather"/>
              </a:rPr>
              <a:t> </a:t>
            </a:r>
            <a:r>
              <a:rPr lang="en-US" sz="2000" dirty="0" err="1">
                <a:latin typeface="Cambria" pitchFamily="18" charset="0"/>
                <a:ea typeface="Cambria" pitchFamily="18" charset="0"/>
                <a:cs typeface="Merriweather"/>
                <a:sym typeface="Merriweather"/>
              </a:rPr>
              <a:t>catalană</a:t>
            </a:r>
            <a:r>
              <a:rPr lang="en-US" sz="2000" dirty="0">
                <a:latin typeface="Cambria" pitchFamily="18" charset="0"/>
                <a:ea typeface="Cambria" pitchFamily="18" charset="0"/>
                <a:cs typeface="Merriweather"/>
                <a:sym typeface="Merriweather"/>
              </a:rPr>
              <a:t>, </a:t>
            </a:r>
            <a:r>
              <a:rPr lang="en-US" sz="2000" dirty="0" err="1">
                <a:latin typeface="Cambria" pitchFamily="18" charset="0"/>
                <a:ea typeface="Cambria" pitchFamily="18" charset="0"/>
                <a:cs typeface="Merriweather"/>
                <a:sym typeface="Merriweather"/>
              </a:rPr>
              <a:t>deoarece</a:t>
            </a:r>
            <a:r>
              <a:rPr lang="en-US" sz="2000" dirty="0">
                <a:latin typeface="Cambria" pitchFamily="18" charset="0"/>
                <a:ea typeface="Cambria" pitchFamily="18" charset="0"/>
                <a:cs typeface="Merriweather"/>
                <a:sym typeface="Merriweather"/>
              </a:rPr>
              <a:t> </a:t>
            </a:r>
            <a:r>
              <a:rPr lang="en-US" sz="2000" dirty="0" err="1">
                <a:latin typeface="Cambria" pitchFamily="18" charset="0"/>
                <a:ea typeface="Cambria" pitchFamily="18" charset="0"/>
                <a:cs typeface="Merriweather"/>
                <a:sym typeface="Merriweather"/>
              </a:rPr>
              <a:t>fațada</a:t>
            </a:r>
            <a:r>
              <a:rPr lang="en-US" sz="2000" dirty="0">
                <a:latin typeface="Cambria" pitchFamily="18" charset="0"/>
                <a:ea typeface="Cambria" pitchFamily="18" charset="0"/>
                <a:cs typeface="Merriweather"/>
                <a:sym typeface="Merriweather"/>
              </a:rPr>
              <a:t> </a:t>
            </a:r>
            <a:r>
              <a:rPr lang="en-US" sz="2000" dirty="0" err="1">
                <a:latin typeface="Cambria" pitchFamily="18" charset="0"/>
                <a:ea typeface="Cambria" pitchFamily="18" charset="0"/>
                <a:cs typeface="Merriweather"/>
                <a:sym typeface="Merriweather"/>
              </a:rPr>
              <a:t>prezintă</a:t>
            </a:r>
            <a:r>
              <a:rPr lang="en-US" sz="2000" dirty="0">
                <a:latin typeface="Cambria" pitchFamily="18" charset="0"/>
                <a:ea typeface="Cambria" pitchFamily="18" charset="0"/>
                <a:cs typeface="Merriweather"/>
                <a:sym typeface="Merriweather"/>
              </a:rPr>
              <a:t> </a:t>
            </a:r>
            <a:r>
              <a:rPr lang="en-US" sz="2000" dirty="0" err="1">
                <a:latin typeface="Cambria" pitchFamily="18" charset="0"/>
                <a:ea typeface="Cambria" pitchFamily="18" charset="0"/>
                <a:cs typeface="Merriweather"/>
                <a:sym typeface="Merriweather"/>
              </a:rPr>
              <a:t>anumite</a:t>
            </a:r>
            <a:r>
              <a:rPr lang="en-US" sz="2000" dirty="0">
                <a:latin typeface="Cambria" pitchFamily="18" charset="0"/>
                <a:ea typeface="Cambria" pitchFamily="18" charset="0"/>
                <a:cs typeface="Merriweather"/>
                <a:sym typeface="Merriweather"/>
              </a:rPr>
              <a:t> </a:t>
            </a:r>
            <a:r>
              <a:rPr lang="en-US" sz="2000" dirty="0" err="1">
                <a:latin typeface="Cambria" pitchFamily="18" charset="0"/>
                <a:ea typeface="Cambria" pitchFamily="18" charset="0"/>
                <a:cs typeface="Merriweather"/>
                <a:sym typeface="Merriweather"/>
              </a:rPr>
              <a:t>ondulări</a:t>
            </a:r>
            <a:r>
              <a:rPr lang="en-US" sz="2000" dirty="0">
                <a:latin typeface="Cambria" pitchFamily="18" charset="0"/>
                <a:ea typeface="Cambria" pitchFamily="18" charset="0"/>
                <a:cs typeface="Merriweather"/>
                <a:sym typeface="Merriweather"/>
              </a:rPr>
              <a:t>.</a:t>
            </a:r>
            <a:endParaRPr sz="2000" dirty="0">
              <a:latin typeface="Cambria" pitchFamily="18" charset="0"/>
              <a:ea typeface="Cambria" pitchFamily="18" charset="0"/>
              <a:cs typeface="Merriweather"/>
              <a:sym typeface="Merriweather"/>
            </a:endParaRPr>
          </a:p>
          <a:p>
            <a:pPr marL="0" lvl="0" indent="0" algn="l" rtl="0">
              <a:lnSpc>
                <a:spcPct val="80000"/>
              </a:lnSpc>
              <a:spcBef>
                <a:spcPts val="259"/>
              </a:spcBef>
              <a:spcAft>
                <a:spcPts val="0"/>
              </a:spcAft>
              <a:buSzPts val="1230"/>
              <a:buNone/>
            </a:pPr>
            <a:endParaRPr sz="2000" dirty="0">
              <a:latin typeface="Cambria" pitchFamily="18" charset="0"/>
              <a:ea typeface="Cambria" pitchFamily="18" charset="0"/>
              <a:cs typeface="Merriweather"/>
              <a:sym typeface="Merriweather"/>
            </a:endParaRPr>
          </a:p>
          <a:p>
            <a:pPr marL="0" lvl="0" indent="0" algn="l" rtl="0">
              <a:lnSpc>
                <a:spcPct val="80000"/>
              </a:lnSpc>
              <a:spcBef>
                <a:spcPts val="259"/>
              </a:spcBef>
              <a:spcAft>
                <a:spcPts val="0"/>
              </a:spcAft>
              <a:buSzPts val="1230"/>
              <a:buNone/>
            </a:pPr>
            <a:endParaRPr sz="2000" dirty="0">
              <a:latin typeface="Cambria" pitchFamily="18" charset="0"/>
              <a:ea typeface="Cambria" pitchFamily="18" charset="0"/>
              <a:cs typeface="Merriweather"/>
              <a:sym typeface="Merriweather"/>
            </a:endParaRPr>
          </a:p>
        </p:txBody>
      </p:sp>
      <p:pic>
        <p:nvPicPr>
          <p:cNvPr id="671" name="Google Shape;671;p19"/>
          <p:cNvPicPr preferRelativeResize="0">
            <a:picLocks noGrp="1"/>
          </p:cNvPicPr>
          <p:nvPr>
            <p:ph type="body" idx="2"/>
          </p:nvPr>
        </p:nvPicPr>
        <p:blipFill rotWithShape="1">
          <a:blip r:embed="rId3">
            <a:alphaModFix/>
          </a:blip>
          <a:srcRect/>
          <a:stretch/>
        </p:blipFill>
        <p:spPr>
          <a:xfrm>
            <a:off x="3575050" y="2620566"/>
            <a:ext cx="5111750" cy="2683668"/>
          </a:xfrm>
          <a:prstGeom prst="rect">
            <a:avLst/>
          </a:prstGeom>
          <a:noFill/>
          <a:ln>
            <a:noFill/>
          </a:ln>
        </p:spPr>
      </p:pic>
    </p:spTree>
    <p:extLst>
      <p:ext uri="{BB962C8B-B14F-4D97-AF65-F5344CB8AC3E}">
        <p14:creationId xmlns:p14="http://schemas.microsoft.com/office/powerpoint/2010/main" val="130026079"/>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preferRelativeResize="0">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ctrTitle"/>
          </p:nvPr>
        </p:nvSpPr>
        <p:spPr/>
        <p:txBody>
          <a:bodyPr>
            <a:normAutofit/>
          </a:bodyPr>
          <a:lstStyle/>
          <a:p>
            <a:r>
              <a:rPr lang="en-US" sz="8000" b="1" dirty="0" smtClean="0">
                <a:ln w="19050">
                  <a:solidFill>
                    <a:schemeClr val="bg1"/>
                  </a:solidFill>
                </a:ln>
                <a:solidFill>
                  <a:srgbClr val="FFC000"/>
                </a:solidFill>
                <a:effectLst>
                  <a:outerShdw blurRad="38100" dist="38100" dir="2700000" algn="tl">
                    <a:srgbClr val="000000">
                      <a:alpha val="43137"/>
                    </a:srgbClr>
                  </a:outerShdw>
                </a:effectLst>
                <a:latin typeface="Cambria" pitchFamily="18" charset="0"/>
                <a:ea typeface="Cambria" pitchFamily="18" charset="0"/>
              </a:rPr>
              <a:t>B</a:t>
            </a:r>
            <a:r>
              <a:rPr lang="en-US" sz="8000" b="1" dirty="0" smtClean="0">
                <a:ln w="19050">
                  <a:solidFill>
                    <a:schemeClr val="bg1"/>
                  </a:solidFill>
                </a:ln>
                <a:solidFill>
                  <a:srgbClr val="FF0000"/>
                </a:solidFill>
                <a:effectLst>
                  <a:outerShdw blurRad="38100" dist="38100" dir="2700000" algn="tl">
                    <a:srgbClr val="000000">
                      <a:alpha val="43137"/>
                    </a:srgbClr>
                  </a:outerShdw>
                </a:effectLst>
                <a:latin typeface="Cambria" pitchFamily="18" charset="0"/>
                <a:ea typeface="Cambria" pitchFamily="18" charset="0"/>
              </a:rPr>
              <a:t>A</a:t>
            </a:r>
            <a:r>
              <a:rPr lang="en-US" sz="8000" b="1" dirty="0" smtClean="0">
                <a:ln w="19050">
                  <a:solidFill>
                    <a:schemeClr val="bg1"/>
                  </a:solidFill>
                </a:ln>
                <a:solidFill>
                  <a:srgbClr val="FFC000"/>
                </a:solidFill>
                <a:effectLst>
                  <a:outerShdw blurRad="38100" dist="38100" dir="2700000" algn="tl">
                    <a:srgbClr val="000000">
                      <a:alpha val="43137"/>
                    </a:srgbClr>
                  </a:outerShdw>
                </a:effectLst>
                <a:latin typeface="Cambria" pitchFamily="18" charset="0"/>
                <a:ea typeface="Cambria" pitchFamily="18" charset="0"/>
              </a:rPr>
              <a:t>R</a:t>
            </a:r>
            <a:r>
              <a:rPr lang="en-US" sz="8000" b="1" dirty="0" smtClean="0">
                <a:ln w="19050">
                  <a:solidFill>
                    <a:schemeClr val="bg1"/>
                  </a:solidFill>
                </a:ln>
                <a:solidFill>
                  <a:srgbClr val="FF0000"/>
                </a:solidFill>
                <a:effectLst>
                  <a:outerShdw blurRad="38100" dist="38100" dir="2700000" algn="tl">
                    <a:srgbClr val="000000">
                      <a:alpha val="43137"/>
                    </a:srgbClr>
                  </a:outerShdw>
                </a:effectLst>
                <a:latin typeface="Cambria" pitchFamily="18" charset="0"/>
                <a:ea typeface="Cambria" pitchFamily="18" charset="0"/>
              </a:rPr>
              <a:t>C</a:t>
            </a:r>
            <a:r>
              <a:rPr lang="en-US" sz="8000" b="1" dirty="0" smtClean="0">
                <a:ln w="19050">
                  <a:solidFill>
                    <a:schemeClr val="bg1"/>
                  </a:solidFill>
                </a:ln>
                <a:solidFill>
                  <a:srgbClr val="FFC000"/>
                </a:solidFill>
                <a:effectLst>
                  <a:outerShdw blurRad="38100" dist="38100" dir="2700000" algn="tl">
                    <a:srgbClr val="000000">
                      <a:alpha val="43137"/>
                    </a:srgbClr>
                  </a:outerShdw>
                </a:effectLst>
                <a:latin typeface="Cambria" pitchFamily="18" charset="0"/>
                <a:ea typeface="Cambria" pitchFamily="18" charset="0"/>
              </a:rPr>
              <a:t>E</a:t>
            </a:r>
            <a:r>
              <a:rPr lang="en-US" sz="8000" b="1" dirty="0" smtClean="0">
                <a:ln w="19050">
                  <a:solidFill>
                    <a:schemeClr val="bg1"/>
                  </a:solidFill>
                </a:ln>
                <a:solidFill>
                  <a:srgbClr val="FF0000"/>
                </a:solidFill>
                <a:effectLst>
                  <a:outerShdw blurRad="38100" dist="38100" dir="2700000" algn="tl">
                    <a:srgbClr val="000000">
                      <a:alpha val="43137"/>
                    </a:srgbClr>
                  </a:outerShdw>
                </a:effectLst>
                <a:latin typeface="Cambria" pitchFamily="18" charset="0"/>
                <a:ea typeface="Cambria" pitchFamily="18" charset="0"/>
              </a:rPr>
              <a:t>L</a:t>
            </a:r>
            <a:r>
              <a:rPr lang="en-US" sz="8000" b="1" dirty="0" smtClean="0">
                <a:ln w="19050">
                  <a:solidFill>
                    <a:schemeClr val="bg1"/>
                  </a:solidFill>
                </a:ln>
                <a:solidFill>
                  <a:srgbClr val="FFC000"/>
                </a:solidFill>
                <a:effectLst>
                  <a:outerShdw blurRad="38100" dist="38100" dir="2700000" algn="tl">
                    <a:srgbClr val="000000">
                      <a:alpha val="43137"/>
                    </a:srgbClr>
                  </a:outerShdw>
                </a:effectLst>
                <a:latin typeface="Cambria" pitchFamily="18" charset="0"/>
                <a:ea typeface="Cambria" pitchFamily="18" charset="0"/>
              </a:rPr>
              <a:t>O</a:t>
            </a:r>
            <a:r>
              <a:rPr lang="en-US" sz="8000" b="1" dirty="0" smtClean="0">
                <a:ln w="19050">
                  <a:solidFill>
                    <a:schemeClr val="bg1"/>
                  </a:solidFill>
                </a:ln>
                <a:solidFill>
                  <a:srgbClr val="FF0000"/>
                </a:solidFill>
                <a:effectLst>
                  <a:outerShdw blurRad="38100" dist="38100" dir="2700000" algn="tl">
                    <a:srgbClr val="000000">
                      <a:alpha val="43137"/>
                    </a:srgbClr>
                  </a:outerShdw>
                </a:effectLst>
                <a:latin typeface="Cambria" pitchFamily="18" charset="0"/>
                <a:ea typeface="Cambria" pitchFamily="18" charset="0"/>
              </a:rPr>
              <a:t>N</a:t>
            </a:r>
            <a:r>
              <a:rPr lang="en-US" sz="8000" b="1" dirty="0" smtClean="0">
                <a:ln w="19050">
                  <a:solidFill>
                    <a:schemeClr val="bg1"/>
                  </a:solidFill>
                </a:ln>
                <a:solidFill>
                  <a:srgbClr val="FFC000"/>
                </a:solidFill>
                <a:effectLst>
                  <a:outerShdw blurRad="38100" dist="38100" dir="2700000" algn="tl">
                    <a:srgbClr val="000000">
                      <a:alpha val="43137"/>
                    </a:srgbClr>
                  </a:outerShdw>
                </a:effectLst>
                <a:latin typeface="Cambria" pitchFamily="18" charset="0"/>
                <a:ea typeface="Cambria" pitchFamily="18" charset="0"/>
              </a:rPr>
              <a:t>A</a:t>
            </a:r>
            <a:endParaRPr lang="en-US" sz="8000" b="1" dirty="0">
              <a:ln w="19050">
                <a:solidFill>
                  <a:schemeClr val="bg1"/>
                </a:solidFill>
              </a:ln>
              <a:solidFill>
                <a:srgbClr val="FFC000"/>
              </a:solidFill>
              <a:effectLst>
                <a:outerShdw blurRad="38100" dist="38100" dir="2700000" algn="tl">
                  <a:srgbClr val="000000">
                    <a:alpha val="43137"/>
                  </a:srgbClr>
                </a:outerShdw>
              </a:effectLst>
              <a:latin typeface="Cambria" pitchFamily="18" charset="0"/>
              <a:ea typeface="Cambria" pitchFamily="18" charset="0"/>
            </a:endParaRPr>
          </a:p>
        </p:txBody>
      </p:sp>
      <p:sp>
        <p:nvSpPr>
          <p:cNvPr id="3" name="Subtitle 2"/>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13848030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75"/>
        <p:cNvGrpSpPr/>
        <p:nvPr/>
      </p:nvGrpSpPr>
      <p:grpSpPr>
        <a:xfrm>
          <a:off x="0" y="0"/>
          <a:ext cx="0" cy="0"/>
          <a:chOff x="0" y="0"/>
          <a:chExt cx="0" cy="0"/>
        </a:xfrm>
      </p:grpSpPr>
      <p:sp>
        <p:nvSpPr>
          <p:cNvPr id="676" name="Google Shape;676;g6bccaf8239_0_0"/>
          <p:cNvSpPr txBox="1">
            <a:spLocks noGrp="1"/>
          </p:cNvSpPr>
          <p:nvPr>
            <p:ph type="title"/>
          </p:nvPr>
        </p:nvSpPr>
        <p:spPr>
          <a:xfrm>
            <a:off x="685800" y="514352"/>
            <a:ext cx="2743200" cy="1161900"/>
          </a:xfrm>
          <a:prstGeom prst="rect">
            <a:avLst/>
          </a:prstGeom>
        </p:spPr>
        <p:txBody>
          <a:bodyPr spcFirstLastPara="1" wrap="square" lIns="0" tIns="45700" rIns="0" bIns="0" anchor="b" anchorCtr="0">
            <a:noAutofit/>
          </a:bodyPr>
          <a:lstStyle/>
          <a:p>
            <a:pPr marL="0" lvl="0" indent="0" algn="l" rtl="0">
              <a:spcBef>
                <a:spcPts val="0"/>
              </a:spcBef>
              <a:spcAft>
                <a:spcPts val="0"/>
              </a:spcAft>
              <a:buClr>
                <a:schemeClr val="dk2"/>
              </a:buClr>
              <a:buSzPts val="2600"/>
              <a:buFont typeface="Cambria"/>
              <a:buNone/>
            </a:pPr>
            <a:r>
              <a:rPr lang="en-US" b="1" dirty="0" err="1">
                <a:latin typeface="Cambria"/>
                <a:ea typeface="Cambria"/>
                <a:cs typeface="Cambria"/>
                <a:sym typeface="Cambria"/>
              </a:rPr>
              <a:t>Catedrala</a:t>
            </a:r>
            <a:r>
              <a:rPr lang="en-US" b="1" dirty="0">
                <a:latin typeface="Cambria"/>
                <a:ea typeface="Cambria"/>
                <a:cs typeface="Cambria"/>
                <a:sym typeface="Cambria"/>
              </a:rPr>
              <a:t> La </a:t>
            </a:r>
            <a:r>
              <a:rPr lang="en-US" b="1" dirty="0" err="1">
                <a:latin typeface="Cambria"/>
                <a:ea typeface="Cambria"/>
                <a:cs typeface="Cambria"/>
                <a:sym typeface="Cambria"/>
              </a:rPr>
              <a:t>Seu</a:t>
            </a:r>
            <a:endParaRPr dirty="0"/>
          </a:p>
        </p:txBody>
      </p:sp>
      <p:sp>
        <p:nvSpPr>
          <p:cNvPr id="677" name="Google Shape;677;g6bccaf8239_0_0"/>
          <p:cNvSpPr txBox="1">
            <a:spLocks noGrp="1"/>
          </p:cNvSpPr>
          <p:nvPr>
            <p:ph type="body" idx="1"/>
          </p:nvPr>
        </p:nvSpPr>
        <p:spPr>
          <a:xfrm>
            <a:off x="685800" y="1676400"/>
            <a:ext cx="3731700" cy="4572000"/>
          </a:xfrm>
          <a:prstGeom prst="rect">
            <a:avLst/>
          </a:prstGeom>
        </p:spPr>
        <p:txBody>
          <a:bodyPr spcFirstLastPara="1" wrap="square" lIns="18275" tIns="45700" rIns="18275" bIns="45700" anchor="t" anchorCtr="0">
            <a:noAutofit/>
          </a:bodyPr>
          <a:lstStyle/>
          <a:p>
            <a:pPr marL="0" lvl="0" indent="457200" algn="just" rtl="0">
              <a:lnSpc>
                <a:spcPct val="80000"/>
              </a:lnSpc>
              <a:spcBef>
                <a:spcPts val="259"/>
              </a:spcBef>
              <a:spcAft>
                <a:spcPts val="0"/>
              </a:spcAft>
              <a:buNone/>
            </a:pPr>
            <a:endParaRPr sz="2000" dirty="0">
              <a:latin typeface="Cambria" pitchFamily="18" charset="0"/>
              <a:ea typeface="Cambria" pitchFamily="18" charset="0"/>
              <a:cs typeface="Merriweather"/>
              <a:sym typeface="Merriweather"/>
            </a:endParaRPr>
          </a:p>
          <a:p>
            <a:pPr marL="0" lvl="0" indent="457200" algn="just" rtl="0">
              <a:lnSpc>
                <a:spcPct val="80000"/>
              </a:lnSpc>
              <a:spcBef>
                <a:spcPts val="259"/>
              </a:spcBef>
              <a:spcAft>
                <a:spcPts val="0"/>
              </a:spcAft>
              <a:buNone/>
            </a:pPr>
            <a:r>
              <a:rPr lang="en-US" sz="2000" dirty="0" err="1">
                <a:latin typeface="Cambria" pitchFamily="18" charset="0"/>
                <a:ea typeface="Cambria" pitchFamily="18" charset="0"/>
                <a:cs typeface="Merriweather"/>
                <a:sym typeface="Merriweather"/>
              </a:rPr>
              <a:t>Cunoscută</a:t>
            </a:r>
            <a:r>
              <a:rPr lang="en-US" sz="2000" dirty="0">
                <a:latin typeface="Cambria" pitchFamily="18" charset="0"/>
                <a:ea typeface="Cambria" pitchFamily="18" charset="0"/>
                <a:cs typeface="Merriweather"/>
                <a:sym typeface="Merriweather"/>
              </a:rPr>
              <a:t> sub </a:t>
            </a:r>
            <a:r>
              <a:rPr lang="en-US" sz="2000" dirty="0" err="1">
                <a:latin typeface="Cambria" pitchFamily="18" charset="0"/>
                <a:ea typeface="Cambria" pitchFamily="18" charset="0"/>
                <a:cs typeface="Merriweather"/>
                <a:sym typeface="Merriweather"/>
              </a:rPr>
              <a:t>numele</a:t>
            </a:r>
            <a:r>
              <a:rPr lang="en-US" sz="2000" dirty="0">
                <a:latin typeface="Cambria" pitchFamily="18" charset="0"/>
                <a:ea typeface="Cambria" pitchFamily="18" charset="0"/>
                <a:cs typeface="Merriweather"/>
                <a:sym typeface="Merriweather"/>
              </a:rPr>
              <a:t> de La </a:t>
            </a:r>
            <a:r>
              <a:rPr lang="en-US" sz="2000" dirty="0" err="1">
                <a:latin typeface="Cambria" pitchFamily="18" charset="0"/>
                <a:ea typeface="Cambria" pitchFamily="18" charset="0"/>
                <a:cs typeface="Merriweather"/>
                <a:sym typeface="Merriweather"/>
              </a:rPr>
              <a:t>Seu</a:t>
            </a:r>
            <a:r>
              <a:rPr lang="en-US" sz="2000" dirty="0">
                <a:latin typeface="Cambria" pitchFamily="18" charset="0"/>
                <a:ea typeface="Cambria" pitchFamily="18" charset="0"/>
                <a:cs typeface="Merriweather"/>
                <a:sym typeface="Merriweather"/>
              </a:rPr>
              <a:t>, </a:t>
            </a:r>
            <a:r>
              <a:rPr lang="en-US" sz="2000" dirty="0" err="1">
                <a:latin typeface="Cambria" pitchFamily="18" charset="0"/>
                <a:ea typeface="Cambria" pitchFamily="18" charset="0"/>
                <a:cs typeface="Merriweather"/>
                <a:sym typeface="Merriweather"/>
              </a:rPr>
              <a:t>această</a:t>
            </a:r>
            <a:r>
              <a:rPr lang="en-US" sz="2000" dirty="0">
                <a:latin typeface="Cambria" pitchFamily="18" charset="0"/>
                <a:ea typeface="Cambria" pitchFamily="18" charset="0"/>
                <a:cs typeface="Merriweather"/>
                <a:sym typeface="Merriweather"/>
              </a:rPr>
              <a:t> </a:t>
            </a:r>
            <a:r>
              <a:rPr lang="en-US" sz="2000" dirty="0" err="1">
                <a:latin typeface="Cambria" pitchFamily="18" charset="0"/>
                <a:ea typeface="Cambria" pitchFamily="18" charset="0"/>
                <a:cs typeface="Merriweather"/>
                <a:sym typeface="Merriweather"/>
              </a:rPr>
              <a:t>catedrală</a:t>
            </a:r>
            <a:r>
              <a:rPr lang="en-US" sz="2000" dirty="0">
                <a:latin typeface="Cambria" pitchFamily="18" charset="0"/>
                <a:ea typeface="Cambria" pitchFamily="18" charset="0"/>
                <a:cs typeface="Merriweather"/>
                <a:sym typeface="Merriweather"/>
              </a:rPr>
              <a:t> </a:t>
            </a:r>
            <a:r>
              <a:rPr lang="en-US" sz="2000" dirty="0" err="1">
                <a:latin typeface="Cambria" pitchFamily="18" charset="0"/>
                <a:ea typeface="Cambria" pitchFamily="18" charset="0"/>
                <a:cs typeface="Merriweather"/>
                <a:sym typeface="Merriweather"/>
              </a:rPr>
              <a:t>superbă</a:t>
            </a:r>
            <a:r>
              <a:rPr lang="en-US" sz="2000" dirty="0">
                <a:latin typeface="Cambria" pitchFamily="18" charset="0"/>
                <a:ea typeface="Cambria" pitchFamily="18" charset="0"/>
                <a:cs typeface="Merriweather"/>
                <a:sym typeface="Merriweather"/>
              </a:rPr>
              <a:t> din </a:t>
            </a:r>
            <a:r>
              <a:rPr lang="en-US" sz="2000" dirty="0" err="1">
                <a:latin typeface="Cambria" pitchFamily="18" charset="0"/>
                <a:ea typeface="Cambria" pitchFamily="18" charset="0"/>
                <a:cs typeface="Merriweather"/>
                <a:sym typeface="Merriweather"/>
              </a:rPr>
              <a:t>centrul</a:t>
            </a:r>
            <a:r>
              <a:rPr lang="en-US" sz="2000" dirty="0">
                <a:latin typeface="Cambria" pitchFamily="18" charset="0"/>
                <a:ea typeface="Cambria" pitchFamily="18" charset="0"/>
                <a:cs typeface="Merriweather"/>
                <a:sym typeface="Merriweather"/>
              </a:rPr>
              <a:t> </a:t>
            </a:r>
            <a:r>
              <a:rPr lang="en-US" sz="2000" dirty="0" err="1">
                <a:latin typeface="Cambria" pitchFamily="18" charset="0"/>
                <a:ea typeface="Cambria" pitchFamily="18" charset="0"/>
                <a:cs typeface="Merriweather"/>
                <a:sym typeface="Merriweather"/>
              </a:rPr>
              <a:t>Barcelonei</a:t>
            </a:r>
            <a:r>
              <a:rPr lang="en-US" sz="2000" dirty="0">
                <a:latin typeface="Cambria" pitchFamily="18" charset="0"/>
                <a:ea typeface="Cambria" pitchFamily="18" charset="0"/>
                <a:cs typeface="Merriweather"/>
                <a:sym typeface="Merriweather"/>
              </a:rPr>
              <a:t>, </a:t>
            </a:r>
            <a:r>
              <a:rPr lang="en-US" sz="2000" dirty="0" err="1">
                <a:latin typeface="Cambria" pitchFamily="18" charset="0"/>
                <a:ea typeface="Cambria" pitchFamily="18" charset="0"/>
                <a:cs typeface="Merriweather"/>
                <a:sym typeface="Merriweather"/>
              </a:rPr>
              <a:t>dedicată</a:t>
            </a:r>
            <a:r>
              <a:rPr lang="en-US" sz="2000" dirty="0">
                <a:latin typeface="Cambria" pitchFamily="18" charset="0"/>
                <a:ea typeface="Cambria" pitchFamily="18" charset="0"/>
                <a:cs typeface="Merriweather"/>
                <a:sym typeface="Merriweather"/>
              </a:rPr>
              <a:t> </a:t>
            </a:r>
            <a:r>
              <a:rPr lang="en-US" sz="2000" dirty="0" err="1">
                <a:latin typeface="Cambria" pitchFamily="18" charset="0"/>
                <a:ea typeface="Cambria" pitchFamily="18" charset="0"/>
                <a:cs typeface="Merriweather"/>
                <a:sym typeface="Merriweather"/>
              </a:rPr>
              <a:t>astăzi</a:t>
            </a:r>
            <a:r>
              <a:rPr lang="en-US" sz="2000" dirty="0">
                <a:latin typeface="Cambria" pitchFamily="18" charset="0"/>
                <a:ea typeface="Cambria" pitchFamily="18" charset="0"/>
                <a:cs typeface="Merriweather"/>
                <a:sym typeface="Merriweather"/>
              </a:rPr>
              <a:t> </a:t>
            </a:r>
            <a:r>
              <a:rPr lang="en-US" sz="2000" dirty="0" err="1">
                <a:latin typeface="Cambria" pitchFamily="18" charset="0"/>
                <a:ea typeface="Cambria" pitchFamily="18" charset="0"/>
                <a:cs typeface="Merriweather"/>
                <a:sym typeface="Merriweather"/>
              </a:rPr>
              <a:t>Sfintei</a:t>
            </a:r>
            <a:r>
              <a:rPr lang="en-US" sz="2000" dirty="0">
                <a:latin typeface="Cambria" pitchFamily="18" charset="0"/>
                <a:ea typeface="Cambria" pitchFamily="18" charset="0"/>
                <a:cs typeface="Merriweather"/>
                <a:sym typeface="Merriweather"/>
              </a:rPr>
              <a:t> </a:t>
            </a:r>
            <a:r>
              <a:rPr lang="en-US" sz="2000" dirty="0" err="1">
                <a:latin typeface="Cambria" pitchFamily="18" charset="0"/>
                <a:ea typeface="Cambria" pitchFamily="18" charset="0"/>
                <a:cs typeface="Merriweather"/>
                <a:sym typeface="Merriweather"/>
              </a:rPr>
              <a:t>Eulàlia</a:t>
            </a:r>
            <a:r>
              <a:rPr lang="en-US" sz="2000" dirty="0">
                <a:latin typeface="Cambria" pitchFamily="18" charset="0"/>
                <a:ea typeface="Cambria" pitchFamily="18" charset="0"/>
                <a:cs typeface="Merriweather"/>
                <a:sym typeface="Merriweather"/>
              </a:rPr>
              <a:t>, </a:t>
            </a:r>
            <a:r>
              <a:rPr lang="en-US" sz="2000" dirty="0" err="1">
                <a:latin typeface="Cambria" pitchFamily="18" charset="0"/>
                <a:ea typeface="Cambria" pitchFamily="18" charset="0"/>
                <a:cs typeface="Merriweather"/>
                <a:sym typeface="Merriweather"/>
              </a:rPr>
              <a:t>datează</a:t>
            </a:r>
            <a:r>
              <a:rPr lang="en-US" sz="2000" dirty="0">
                <a:latin typeface="Cambria" pitchFamily="18" charset="0"/>
                <a:ea typeface="Cambria" pitchFamily="18" charset="0"/>
                <a:cs typeface="Merriweather"/>
                <a:sym typeface="Merriweather"/>
              </a:rPr>
              <a:t> </a:t>
            </a:r>
            <a:r>
              <a:rPr lang="en-US" sz="2000" dirty="0" err="1">
                <a:latin typeface="Cambria" pitchFamily="18" charset="0"/>
                <a:ea typeface="Cambria" pitchFamily="18" charset="0"/>
                <a:cs typeface="Merriweather"/>
                <a:sym typeface="Merriweather"/>
              </a:rPr>
              <a:t>încă</a:t>
            </a:r>
            <a:r>
              <a:rPr lang="en-US" sz="2000" dirty="0">
                <a:latin typeface="Cambria" pitchFamily="18" charset="0"/>
                <a:ea typeface="Cambria" pitchFamily="18" charset="0"/>
                <a:cs typeface="Merriweather"/>
                <a:sym typeface="Merriweather"/>
              </a:rPr>
              <a:t> din </a:t>
            </a:r>
            <a:r>
              <a:rPr lang="en-US" sz="2000" dirty="0" err="1">
                <a:latin typeface="Cambria" pitchFamily="18" charset="0"/>
                <a:ea typeface="Cambria" pitchFamily="18" charset="0"/>
                <a:cs typeface="Merriweather"/>
                <a:sym typeface="Merriweather"/>
              </a:rPr>
              <a:t>anul</a:t>
            </a:r>
            <a:r>
              <a:rPr lang="en-US" sz="2000" dirty="0">
                <a:latin typeface="Cambria" pitchFamily="18" charset="0"/>
                <a:ea typeface="Cambria" pitchFamily="18" charset="0"/>
                <a:cs typeface="Merriweather"/>
                <a:sym typeface="Merriweather"/>
              </a:rPr>
              <a:t> 1298 </a:t>
            </a:r>
            <a:r>
              <a:rPr lang="en-US" sz="2000" dirty="0" err="1">
                <a:latin typeface="Cambria" pitchFamily="18" charset="0"/>
                <a:ea typeface="Cambria" pitchFamily="18" charset="0"/>
                <a:cs typeface="Merriweather"/>
                <a:sym typeface="Merriweather"/>
              </a:rPr>
              <a:t>și</a:t>
            </a:r>
            <a:r>
              <a:rPr lang="en-US" sz="2000" dirty="0">
                <a:latin typeface="Cambria" pitchFamily="18" charset="0"/>
                <a:ea typeface="Cambria" pitchFamily="18" charset="0"/>
                <a:cs typeface="Merriweather"/>
                <a:sym typeface="Merriweather"/>
              </a:rPr>
              <a:t> </a:t>
            </a:r>
            <a:r>
              <a:rPr lang="en-US" sz="2000" dirty="0" err="1">
                <a:latin typeface="Cambria" pitchFamily="18" charset="0"/>
                <a:ea typeface="Cambria" pitchFamily="18" charset="0"/>
                <a:cs typeface="Merriweather"/>
                <a:sym typeface="Merriweather"/>
              </a:rPr>
              <a:t>este</a:t>
            </a:r>
            <a:r>
              <a:rPr lang="en-US" sz="2000" dirty="0">
                <a:latin typeface="Cambria" pitchFamily="18" charset="0"/>
                <a:ea typeface="Cambria" pitchFamily="18" charset="0"/>
                <a:cs typeface="Merriweather"/>
                <a:sym typeface="Merriweather"/>
              </a:rPr>
              <a:t> </a:t>
            </a:r>
            <a:r>
              <a:rPr lang="en-US" sz="2000" dirty="0" err="1">
                <a:latin typeface="Cambria" pitchFamily="18" charset="0"/>
                <a:ea typeface="Cambria" pitchFamily="18" charset="0"/>
                <a:cs typeface="Merriweather"/>
                <a:sym typeface="Merriweather"/>
              </a:rPr>
              <a:t>centrul</a:t>
            </a:r>
            <a:r>
              <a:rPr lang="en-US" sz="2000" dirty="0">
                <a:latin typeface="Cambria" pitchFamily="18" charset="0"/>
                <a:ea typeface="Cambria" pitchFamily="18" charset="0"/>
                <a:cs typeface="Merriweather"/>
                <a:sym typeface="Merriweather"/>
              </a:rPr>
              <a:t> spiritual al </a:t>
            </a:r>
            <a:r>
              <a:rPr lang="en-US" sz="2000" dirty="0" err="1">
                <a:latin typeface="Cambria" pitchFamily="18" charset="0"/>
                <a:ea typeface="Cambria" pitchFamily="18" charset="0"/>
                <a:cs typeface="Merriweather"/>
                <a:sym typeface="Merriweather"/>
              </a:rPr>
              <a:t>orașului</a:t>
            </a:r>
            <a:r>
              <a:rPr lang="en-US" sz="2000" dirty="0">
                <a:latin typeface="Cambria" pitchFamily="18" charset="0"/>
                <a:ea typeface="Cambria" pitchFamily="18" charset="0"/>
                <a:cs typeface="Merriweather"/>
                <a:sym typeface="Merriweather"/>
              </a:rPr>
              <a:t>.</a:t>
            </a:r>
            <a:endParaRPr sz="2000" dirty="0">
              <a:latin typeface="Cambria" pitchFamily="18" charset="0"/>
              <a:ea typeface="Cambria" pitchFamily="18" charset="0"/>
              <a:cs typeface="Merriweather"/>
              <a:sym typeface="Merriweather"/>
            </a:endParaRPr>
          </a:p>
          <a:p>
            <a:pPr marL="0" lvl="0" indent="457200" algn="just" rtl="0">
              <a:lnSpc>
                <a:spcPct val="80000"/>
              </a:lnSpc>
              <a:spcBef>
                <a:spcPts val="259"/>
              </a:spcBef>
              <a:spcAft>
                <a:spcPts val="0"/>
              </a:spcAft>
              <a:buClr>
                <a:schemeClr val="dk1"/>
              </a:buClr>
              <a:buSzPts val="1230"/>
              <a:buFont typeface="Arial"/>
              <a:buNone/>
            </a:pPr>
            <a:r>
              <a:rPr lang="en-US" sz="2000" dirty="0">
                <a:latin typeface="Cambria" pitchFamily="18" charset="0"/>
                <a:ea typeface="Cambria" pitchFamily="18" charset="0"/>
                <a:cs typeface="Merriweather"/>
                <a:sym typeface="Merriweather"/>
              </a:rPr>
              <a:t> </a:t>
            </a:r>
            <a:r>
              <a:rPr lang="en-US" sz="2000" dirty="0" err="1">
                <a:latin typeface="Cambria" pitchFamily="18" charset="0"/>
                <a:ea typeface="Cambria" pitchFamily="18" charset="0"/>
                <a:cs typeface="Merriweather"/>
                <a:sym typeface="Merriweather"/>
              </a:rPr>
              <a:t>Construcția</a:t>
            </a:r>
            <a:r>
              <a:rPr lang="en-US" sz="2000" dirty="0">
                <a:latin typeface="Cambria" pitchFamily="18" charset="0"/>
                <a:ea typeface="Cambria" pitchFamily="18" charset="0"/>
                <a:cs typeface="Merriweather"/>
                <a:sym typeface="Merriweather"/>
              </a:rPr>
              <a:t> a </a:t>
            </a:r>
            <a:r>
              <a:rPr lang="en-US" sz="2000" dirty="0" err="1">
                <a:latin typeface="Cambria" pitchFamily="18" charset="0"/>
                <a:ea typeface="Cambria" pitchFamily="18" charset="0"/>
                <a:cs typeface="Merriweather"/>
                <a:sym typeface="Merriweather"/>
              </a:rPr>
              <a:t>fost</a:t>
            </a:r>
            <a:r>
              <a:rPr lang="en-US" sz="2000" dirty="0">
                <a:latin typeface="Cambria" pitchFamily="18" charset="0"/>
                <a:ea typeface="Cambria" pitchFamily="18" charset="0"/>
                <a:cs typeface="Merriweather"/>
                <a:sym typeface="Merriweather"/>
              </a:rPr>
              <a:t> </a:t>
            </a:r>
            <a:r>
              <a:rPr lang="en-US" sz="2000" dirty="0" err="1">
                <a:latin typeface="Cambria" pitchFamily="18" charset="0"/>
                <a:ea typeface="Cambria" pitchFamily="18" charset="0"/>
                <a:cs typeface="Merriweather"/>
                <a:sym typeface="Merriweather"/>
              </a:rPr>
              <a:t>dedicată</a:t>
            </a:r>
            <a:r>
              <a:rPr lang="en-US" sz="2000" dirty="0">
                <a:latin typeface="Cambria" pitchFamily="18" charset="0"/>
                <a:ea typeface="Cambria" pitchFamily="18" charset="0"/>
                <a:cs typeface="Merriweather"/>
                <a:sym typeface="Merriweather"/>
              </a:rPr>
              <a:t> </a:t>
            </a:r>
            <a:r>
              <a:rPr lang="en-US" sz="2000" dirty="0" err="1">
                <a:latin typeface="Cambria" pitchFamily="18" charset="0"/>
                <a:ea typeface="Cambria" pitchFamily="18" charset="0"/>
                <a:cs typeface="Merriweather"/>
                <a:sym typeface="Merriweather"/>
              </a:rPr>
              <a:t>sfintei</a:t>
            </a:r>
            <a:r>
              <a:rPr lang="en-US" sz="2000" dirty="0">
                <a:latin typeface="Cambria" pitchFamily="18" charset="0"/>
                <a:ea typeface="Cambria" pitchFamily="18" charset="0"/>
                <a:cs typeface="Merriweather"/>
                <a:sym typeface="Merriweather"/>
              </a:rPr>
              <a:t> </a:t>
            </a:r>
            <a:r>
              <a:rPr lang="en-US" sz="2000" dirty="0" err="1">
                <a:latin typeface="Cambria" pitchFamily="18" charset="0"/>
                <a:ea typeface="Cambria" pitchFamily="18" charset="0"/>
                <a:cs typeface="Merriweather"/>
                <a:sym typeface="Merriweather"/>
              </a:rPr>
              <a:t>protectoare</a:t>
            </a:r>
            <a:r>
              <a:rPr lang="en-US" sz="2000" dirty="0">
                <a:latin typeface="Cambria" pitchFamily="18" charset="0"/>
                <a:ea typeface="Cambria" pitchFamily="18" charset="0"/>
                <a:cs typeface="Merriweather"/>
                <a:sym typeface="Merriweather"/>
              </a:rPr>
              <a:t> a </a:t>
            </a:r>
            <a:r>
              <a:rPr lang="en-US" sz="2000" dirty="0" err="1">
                <a:latin typeface="Cambria" pitchFamily="18" charset="0"/>
                <a:ea typeface="Cambria" pitchFamily="18" charset="0"/>
                <a:cs typeface="Merriweather"/>
                <a:sym typeface="Merriweather"/>
              </a:rPr>
              <a:t>capitalei</a:t>
            </a:r>
            <a:r>
              <a:rPr lang="en-US" sz="2000" dirty="0">
                <a:latin typeface="Cambria" pitchFamily="18" charset="0"/>
                <a:ea typeface="Cambria" pitchFamily="18" charset="0"/>
                <a:cs typeface="Merriweather"/>
                <a:sym typeface="Merriweather"/>
              </a:rPr>
              <a:t> </a:t>
            </a:r>
            <a:r>
              <a:rPr lang="en-US" sz="2000" dirty="0" err="1">
                <a:latin typeface="Cambria" pitchFamily="18" charset="0"/>
                <a:ea typeface="Cambria" pitchFamily="18" charset="0"/>
                <a:cs typeface="Merriweather"/>
                <a:sym typeface="Merriweather"/>
              </a:rPr>
              <a:t>Cataloniei</a:t>
            </a:r>
            <a:r>
              <a:rPr lang="en-US" sz="2000" dirty="0">
                <a:latin typeface="Cambria" pitchFamily="18" charset="0"/>
                <a:ea typeface="Cambria" pitchFamily="18" charset="0"/>
                <a:cs typeface="Merriweather"/>
                <a:sym typeface="Merriweather"/>
              </a:rPr>
              <a:t>. </a:t>
            </a:r>
            <a:r>
              <a:rPr lang="en-US" sz="2000" dirty="0" err="1">
                <a:latin typeface="Cambria" pitchFamily="18" charset="0"/>
                <a:ea typeface="Cambria" pitchFamily="18" charset="0"/>
                <a:cs typeface="Merriweather"/>
                <a:sym typeface="Merriweather"/>
              </a:rPr>
              <a:t>Potrivit</a:t>
            </a:r>
            <a:r>
              <a:rPr lang="en-US" sz="2000" dirty="0">
                <a:latin typeface="Cambria" pitchFamily="18" charset="0"/>
                <a:ea typeface="Cambria" pitchFamily="18" charset="0"/>
                <a:cs typeface="Merriweather"/>
                <a:sym typeface="Merriweather"/>
              </a:rPr>
              <a:t> </a:t>
            </a:r>
            <a:r>
              <a:rPr lang="en-US" sz="2000" dirty="0" err="1">
                <a:latin typeface="Cambria" pitchFamily="18" charset="0"/>
                <a:ea typeface="Cambria" pitchFamily="18" charset="0"/>
                <a:cs typeface="Merriweather"/>
                <a:sym typeface="Merriweather"/>
              </a:rPr>
              <a:t>legendelor</a:t>
            </a:r>
            <a:r>
              <a:rPr lang="en-US" sz="2000" dirty="0">
                <a:latin typeface="Cambria" pitchFamily="18" charset="0"/>
                <a:ea typeface="Cambria" pitchFamily="18" charset="0"/>
                <a:cs typeface="Merriweather"/>
                <a:sym typeface="Merriweather"/>
              </a:rPr>
              <a:t>, Santa </a:t>
            </a:r>
            <a:r>
              <a:rPr lang="en-US" sz="2000" dirty="0" err="1">
                <a:latin typeface="Cambria" pitchFamily="18" charset="0"/>
                <a:ea typeface="Cambria" pitchFamily="18" charset="0"/>
                <a:cs typeface="Merriweather"/>
                <a:sym typeface="Merriweather"/>
              </a:rPr>
              <a:t>Eulàlia</a:t>
            </a:r>
            <a:r>
              <a:rPr lang="en-US" sz="2000" dirty="0">
                <a:latin typeface="Cambria" pitchFamily="18" charset="0"/>
                <a:ea typeface="Cambria" pitchFamily="18" charset="0"/>
                <a:cs typeface="Merriweather"/>
                <a:sym typeface="Merriweather"/>
              </a:rPr>
              <a:t> a </a:t>
            </a:r>
            <a:r>
              <a:rPr lang="en-US" sz="2000" dirty="0" err="1">
                <a:latin typeface="Cambria" pitchFamily="18" charset="0"/>
                <a:ea typeface="Cambria" pitchFamily="18" charset="0"/>
                <a:cs typeface="Merriweather"/>
                <a:sym typeface="Merriweather"/>
              </a:rPr>
              <a:t>fost</a:t>
            </a:r>
            <a:r>
              <a:rPr lang="en-US" sz="2000" dirty="0">
                <a:latin typeface="Cambria" pitchFamily="18" charset="0"/>
                <a:ea typeface="Cambria" pitchFamily="18" charset="0"/>
                <a:cs typeface="Merriweather"/>
                <a:sym typeface="Merriweather"/>
              </a:rPr>
              <a:t> o </a:t>
            </a:r>
            <a:r>
              <a:rPr lang="en-US" sz="2000" dirty="0" err="1">
                <a:latin typeface="Cambria" pitchFamily="18" charset="0"/>
                <a:ea typeface="Cambria" pitchFamily="18" charset="0"/>
                <a:cs typeface="Merriweather"/>
                <a:sym typeface="Merriweather"/>
              </a:rPr>
              <a:t>tânără</a:t>
            </a:r>
            <a:r>
              <a:rPr lang="en-US" sz="2000" dirty="0">
                <a:latin typeface="Cambria" pitchFamily="18" charset="0"/>
                <a:ea typeface="Cambria" pitchFamily="18" charset="0"/>
                <a:cs typeface="Merriweather"/>
                <a:sym typeface="Merriweather"/>
              </a:rPr>
              <a:t> </a:t>
            </a:r>
            <a:r>
              <a:rPr lang="en-US" sz="2000" dirty="0" err="1">
                <a:latin typeface="Cambria" pitchFamily="18" charset="0"/>
                <a:ea typeface="Cambria" pitchFamily="18" charset="0"/>
                <a:cs typeface="Merriweather"/>
                <a:sym typeface="Merriweather"/>
              </a:rPr>
              <a:t>fecioară</a:t>
            </a:r>
            <a:r>
              <a:rPr lang="en-US" sz="2000" dirty="0">
                <a:latin typeface="Cambria" pitchFamily="18" charset="0"/>
                <a:ea typeface="Cambria" pitchFamily="18" charset="0"/>
                <a:cs typeface="Merriweather"/>
                <a:sym typeface="Merriweather"/>
              </a:rPr>
              <a:t> </a:t>
            </a:r>
            <a:r>
              <a:rPr lang="en-US" sz="2000" dirty="0" err="1">
                <a:latin typeface="Cambria" pitchFamily="18" charset="0"/>
                <a:ea typeface="Cambria" pitchFamily="18" charset="0"/>
                <a:cs typeface="Merriweather"/>
                <a:sym typeface="Merriweather"/>
              </a:rPr>
              <a:t>martirizată</a:t>
            </a:r>
            <a:r>
              <a:rPr lang="en-US" sz="2000" dirty="0">
                <a:latin typeface="Cambria" pitchFamily="18" charset="0"/>
                <a:ea typeface="Cambria" pitchFamily="18" charset="0"/>
                <a:cs typeface="Merriweather"/>
                <a:sym typeface="Merriweather"/>
              </a:rPr>
              <a:t> </a:t>
            </a:r>
            <a:r>
              <a:rPr lang="en-US" sz="2000" dirty="0" err="1">
                <a:latin typeface="Cambria" pitchFamily="18" charset="0"/>
                <a:ea typeface="Cambria" pitchFamily="18" charset="0"/>
                <a:cs typeface="Merriweather"/>
                <a:sym typeface="Merriweather"/>
              </a:rPr>
              <a:t>în</a:t>
            </a:r>
            <a:r>
              <a:rPr lang="en-US" sz="2000" dirty="0">
                <a:latin typeface="Cambria" pitchFamily="18" charset="0"/>
                <a:ea typeface="Cambria" pitchFamily="18" charset="0"/>
                <a:cs typeface="Merriweather"/>
                <a:sym typeface="Merriweather"/>
              </a:rPr>
              <a:t> </a:t>
            </a:r>
            <a:r>
              <a:rPr lang="en-US" sz="2000" dirty="0" err="1">
                <a:latin typeface="Cambria" pitchFamily="18" charset="0"/>
                <a:ea typeface="Cambria" pitchFamily="18" charset="0"/>
                <a:cs typeface="Merriweather"/>
                <a:sym typeface="Merriweather"/>
              </a:rPr>
              <a:t>urma</a:t>
            </a:r>
            <a:r>
              <a:rPr lang="en-US" sz="2000" dirty="0">
                <a:latin typeface="Cambria" pitchFamily="18" charset="0"/>
                <a:ea typeface="Cambria" pitchFamily="18" charset="0"/>
                <a:cs typeface="Merriweather"/>
                <a:sym typeface="Merriweather"/>
              </a:rPr>
              <a:t> </a:t>
            </a:r>
            <a:r>
              <a:rPr lang="en-US" sz="2000" dirty="0" err="1">
                <a:latin typeface="Cambria" pitchFamily="18" charset="0"/>
                <a:ea typeface="Cambria" pitchFamily="18" charset="0"/>
                <a:cs typeface="Merriweather"/>
                <a:sym typeface="Merriweather"/>
              </a:rPr>
              <a:t>suferințelor</a:t>
            </a:r>
            <a:r>
              <a:rPr lang="en-US" sz="2000" dirty="0">
                <a:latin typeface="Cambria" pitchFamily="18" charset="0"/>
                <a:ea typeface="Cambria" pitchFamily="18" charset="0"/>
                <a:cs typeface="Merriweather"/>
                <a:sym typeface="Merriweather"/>
              </a:rPr>
              <a:t> </a:t>
            </a:r>
            <a:r>
              <a:rPr lang="en-US" sz="2000" dirty="0" err="1">
                <a:latin typeface="Cambria" pitchFamily="18" charset="0"/>
                <a:ea typeface="Cambria" pitchFamily="18" charset="0"/>
                <a:cs typeface="Merriweather"/>
                <a:sym typeface="Merriweather"/>
              </a:rPr>
              <a:t>provocate</a:t>
            </a:r>
            <a:r>
              <a:rPr lang="en-US" sz="2000" dirty="0">
                <a:latin typeface="Cambria" pitchFamily="18" charset="0"/>
                <a:ea typeface="Cambria" pitchFamily="18" charset="0"/>
                <a:cs typeface="Merriweather"/>
                <a:sym typeface="Merriweather"/>
              </a:rPr>
              <a:t> de </a:t>
            </a:r>
            <a:r>
              <a:rPr lang="en-US" sz="2000" dirty="0" err="1">
                <a:latin typeface="Cambria" pitchFamily="18" charset="0"/>
                <a:ea typeface="Cambria" pitchFamily="18" charset="0"/>
                <a:cs typeface="Merriweather"/>
                <a:sym typeface="Merriweather"/>
              </a:rPr>
              <a:t>romani</a:t>
            </a:r>
            <a:r>
              <a:rPr lang="en-US" sz="2000" dirty="0">
                <a:latin typeface="Cambria" pitchFamily="18" charset="0"/>
                <a:ea typeface="Cambria" pitchFamily="18" charset="0"/>
                <a:cs typeface="Merriweather"/>
                <a:sym typeface="Merriweather"/>
              </a:rPr>
              <a:t>, </a:t>
            </a:r>
            <a:r>
              <a:rPr lang="en-US" sz="2000" dirty="0" err="1">
                <a:latin typeface="Cambria" pitchFamily="18" charset="0"/>
                <a:ea typeface="Cambria" pitchFamily="18" charset="0"/>
                <a:cs typeface="Merriweather"/>
                <a:sym typeface="Merriweather"/>
              </a:rPr>
              <a:t>în</a:t>
            </a:r>
            <a:r>
              <a:rPr lang="en-US" sz="2000" dirty="0">
                <a:latin typeface="Cambria" pitchFamily="18" charset="0"/>
                <a:ea typeface="Cambria" pitchFamily="18" charset="0"/>
                <a:cs typeface="Merriweather"/>
                <a:sym typeface="Merriweather"/>
              </a:rPr>
              <a:t> </a:t>
            </a:r>
            <a:r>
              <a:rPr lang="en-US" sz="2000" dirty="0" err="1">
                <a:latin typeface="Cambria" pitchFamily="18" charset="0"/>
                <a:ea typeface="Cambria" pitchFamily="18" charset="0"/>
                <a:cs typeface="Merriweather"/>
                <a:sym typeface="Merriweather"/>
              </a:rPr>
              <a:t>timpul</a:t>
            </a:r>
            <a:r>
              <a:rPr lang="en-US" sz="2000" dirty="0">
                <a:latin typeface="Cambria" pitchFamily="18" charset="0"/>
                <a:ea typeface="Cambria" pitchFamily="18" charset="0"/>
                <a:cs typeface="Merriweather"/>
                <a:sym typeface="Merriweather"/>
              </a:rPr>
              <a:t> </a:t>
            </a:r>
            <a:r>
              <a:rPr lang="en-US" sz="2000" dirty="0" err="1">
                <a:latin typeface="Cambria" pitchFamily="18" charset="0"/>
                <a:ea typeface="Cambria" pitchFamily="18" charset="0"/>
                <a:cs typeface="Merriweather"/>
                <a:sym typeface="Merriweather"/>
              </a:rPr>
              <a:t>ocupației</a:t>
            </a:r>
            <a:r>
              <a:rPr lang="en-US" sz="2000" dirty="0">
                <a:latin typeface="Cambria" pitchFamily="18" charset="0"/>
                <a:ea typeface="Cambria" pitchFamily="18" charset="0"/>
                <a:cs typeface="Merriweather"/>
                <a:sym typeface="Merriweather"/>
              </a:rPr>
              <a:t> </a:t>
            </a:r>
            <a:r>
              <a:rPr lang="en-US" sz="2000" dirty="0" err="1">
                <a:latin typeface="Cambria" pitchFamily="18" charset="0"/>
                <a:ea typeface="Cambria" pitchFamily="18" charset="0"/>
                <a:cs typeface="Merriweather"/>
                <a:sym typeface="Merriweather"/>
              </a:rPr>
              <a:t>acestora</a:t>
            </a:r>
            <a:r>
              <a:rPr lang="en-US" sz="2000" dirty="0">
                <a:latin typeface="Cambria" pitchFamily="18" charset="0"/>
                <a:ea typeface="Cambria" pitchFamily="18" charset="0"/>
                <a:cs typeface="Merriweather"/>
                <a:sym typeface="Merriweather"/>
              </a:rPr>
              <a:t>.</a:t>
            </a:r>
            <a:endParaRPr sz="2000" dirty="0">
              <a:latin typeface="Cambria" pitchFamily="18" charset="0"/>
              <a:ea typeface="Cambria" pitchFamily="18" charset="0"/>
              <a:cs typeface="Merriweather"/>
              <a:sym typeface="Merriweather"/>
            </a:endParaRPr>
          </a:p>
        </p:txBody>
      </p:sp>
      <p:pic>
        <p:nvPicPr>
          <p:cNvPr id="678" name="Google Shape;678;g6bccaf8239_0_0"/>
          <p:cNvPicPr preferRelativeResize="0"/>
          <p:nvPr/>
        </p:nvPicPr>
        <p:blipFill>
          <a:blip r:embed="rId3">
            <a:alphaModFix/>
          </a:blip>
          <a:stretch>
            <a:fillRect/>
          </a:stretch>
        </p:blipFill>
        <p:spPr>
          <a:xfrm>
            <a:off x="4862925" y="1471538"/>
            <a:ext cx="3321152" cy="4981728"/>
          </a:xfrm>
          <a:prstGeom prst="rect">
            <a:avLst/>
          </a:prstGeom>
          <a:noFill/>
          <a:ln>
            <a:noFill/>
          </a:ln>
        </p:spPr>
      </p:pic>
    </p:spTree>
    <p:extLst>
      <p:ext uri="{BB962C8B-B14F-4D97-AF65-F5344CB8AC3E}">
        <p14:creationId xmlns:p14="http://schemas.microsoft.com/office/powerpoint/2010/main" val="2728826024"/>
      </p:ext>
    </p:extLst>
  </p:cSld>
  <p:clrMapOvr>
    <a:masterClrMapping/>
  </p:clrMapOvr>
  <p:transition spd="slow">
    <p:push dir="u"/>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82"/>
        <p:cNvGrpSpPr/>
        <p:nvPr/>
      </p:nvGrpSpPr>
      <p:grpSpPr>
        <a:xfrm>
          <a:off x="0" y="0"/>
          <a:ext cx="0" cy="0"/>
          <a:chOff x="0" y="0"/>
          <a:chExt cx="0" cy="0"/>
        </a:xfrm>
      </p:grpSpPr>
      <p:sp>
        <p:nvSpPr>
          <p:cNvPr id="683" name="Google Shape;683;g6bccaf8239_0_7"/>
          <p:cNvSpPr txBox="1">
            <a:spLocks noGrp="1"/>
          </p:cNvSpPr>
          <p:nvPr>
            <p:ph type="title"/>
          </p:nvPr>
        </p:nvSpPr>
        <p:spPr>
          <a:xfrm>
            <a:off x="685800" y="870602"/>
            <a:ext cx="2743200" cy="1161900"/>
          </a:xfrm>
          <a:prstGeom prst="rect">
            <a:avLst/>
          </a:prstGeom>
        </p:spPr>
        <p:txBody>
          <a:bodyPr spcFirstLastPara="1" wrap="square" lIns="0" tIns="45700" rIns="0" bIns="0" anchor="b" anchorCtr="0">
            <a:noAutofit/>
          </a:bodyPr>
          <a:lstStyle/>
          <a:p>
            <a:pPr marL="0" lvl="0" indent="0" algn="l" rtl="0">
              <a:spcBef>
                <a:spcPts val="0"/>
              </a:spcBef>
              <a:spcAft>
                <a:spcPts val="0"/>
              </a:spcAft>
              <a:buClr>
                <a:schemeClr val="dk1"/>
              </a:buClr>
              <a:buSzPts val="1100"/>
              <a:buFont typeface="Arial"/>
              <a:buNone/>
            </a:pPr>
            <a:r>
              <a:rPr lang="en-US" b="1" dirty="0" err="1">
                <a:latin typeface="Cambria"/>
                <a:ea typeface="Cambria"/>
                <a:cs typeface="Cambria"/>
                <a:sym typeface="Cambria"/>
              </a:rPr>
              <a:t>Parc</a:t>
            </a:r>
            <a:r>
              <a:rPr lang="en-US" b="1" dirty="0">
                <a:latin typeface="Cambria"/>
                <a:ea typeface="Cambria"/>
                <a:cs typeface="Cambria"/>
                <a:sym typeface="Cambria"/>
              </a:rPr>
              <a:t> de la </a:t>
            </a:r>
            <a:r>
              <a:rPr lang="en-US" b="1" dirty="0" err="1">
                <a:latin typeface="Cambria"/>
                <a:ea typeface="Cambria"/>
                <a:cs typeface="Cambria"/>
                <a:sym typeface="Cambria"/>
              </a:rPr>
              <a:t>Ciutadella</a:t>
            </a:r>
            <a:endParaRPr dirty="0"/>
          </a:p>
          <a:p>
            <a:pPr marL="0" lvl="0" indent="0" algn="l" rtl="0">
              <a:lnSpc>
                <a:spcPct val="80000"/>
              </a:lnSpc>
              <a:spcBef>
                <a:spcPts val="259"/>
              </a:spcBef>
              <a:spcAft>
                <a:spcPts val="0"/>
              </a:spcAft>
              <a:buClr>
                <a:schemeClr val="dk1"/>
              </a:buClr>
              <a:buSzPts val="1230"/>
              <a:buFont typeface="Arial"/>
              <a:buNone/>
            </a:pPr>
            <a:endParaRPr dirty="0"/>
          </a:p>
        </p:txBody>
      </p:sp>
      <p:sp>
        <p:nvSpPr>
          <p:cNvPr id="684" name="Google Shape;684;g6bccaf8239_0_7"/>
          <p:cNvSpPr txBox="1">
            <a:spLocks noGrp="1"/>
          </p:cNvSpPr>
          <p:nvPr>
            <p:ph type="body" idx="1"/>
          </p:nvPr>
        </p:nvSpPr>
        <p:spPr>
          <a:xfrm>
            <a:off x="427500" y="1676400"/>
            <a:ext cx="3001500" cy="4572000"/>
          </a:xfrm>
          <a:prstGeom prst="rect">
            <a:avLst/>
          </a:prstGeom>
        </p:spPr>
        <p:txBody>
          <a:bodyPr spcFirstLastPara="1" wrap="square" lIns="18275" tIns="45700" rIns="18275" bIns="45700" anchor="t" anchorCtr="0">
            <a:noAutofit/>
          </a:bodyPr>
          <a:lstStyle/>
          <a:p>
            <a:pPr marL="0" lvl="0" indent="457200" algn="l" rtl="0">
              <a:lnSpc>
                <a:spcPct val="80000"/>
              </a:lnSpc>
              <a:spcBef>
                <a:spcPts val="259"/>
              </a:spcBef>
              <a:spcAft>
                <a:spcPts val="0"/>
              </a:spcAft>
              <a:buNone/>
            </a:pPr>
            <a:endParaRPr sz="2000" dirty="0">
              <a:latin typeface="Cambria" pitchFamily="18" charset="0"/>
              <a:ea typeface="Cambria" pitchFamily="18" charset="0"/>
              <a:cs typeface="Merriweather"/>
              <a:sym typeface="Merriweather"/>
            </a:endParaRPr>
          </a:p>
          <a:p>
            <a:pPr marL="0" lvl="0" indent="457200" algn="l" rtl="0">
              <a:lnSpc>
                <a:spcPct val="80000"/>
              </a:lnSpc>
              <a:spcBef>
                <a:spcPts val="259"/>
              </a:spcBef>
              <a:spcAft>
                <a:spcPts val="0"/>
              </a:spcAft>
              <a:buClr>
                <a:schemeClr val="dk1"/>
              </a:buClr>
              <a:buSzPts val="1230"/>
              <a:buFont typeface="Arial"/>
              <a:buNone/>
            </a:pPr>
            <a:r>
              <a:rPr lang="en-US" sz="2000" dirty="0" err="1">
                <a:latin typeface="Cambria" pitchFamily="18" charset="0"/>
                <a:ea typeface="Cambria" pitchFamily="18" charset="0"/>
                <a:cs typeface="Merriweather"/>
                <a:sym typeface="Merriweather"/>
              </a:rPr>
              <a:t>Parc</a:t>
            </a:r>
            <a:r>
              <a:rPr lang="en-US" sz="2000" dirty="0">
                <a:latin typeface="Cambria" pitchFamily="18" charset="0"/>
                <a:ea typeface="Cambria" pitchFamily="18" charset="0"/>
                <a:cs typeface="Merriweather"/>
                <a:sym typeface="Merriweather"/>
              </a:rPr>
              <a:t> de la </a:t>
            </a:r>
            <a:r>
              <a:rPr lang="en-US" sz="2000" dirty="0" err="1">
                <a:latin typeface="Cambria" pitchFamily="18" charset="0"/>
                <a:ea typeface="Cambria" pitchFamily="18" charset="0"/>
                <a:cs typeface="Merriweather"/>
                <a:sym typeface="Merriweather"/>
              </a:rPr>
              <a:t>Ciutadella</a:t>
            </a:r>
            <a:r>
              <a:rPr lang="en-US" sz="2000" dirty="0">
                <a:latin typeface="Cambria" pitchFamily="18" charset="0"/>
                <a:ea typeface="Cambria" pitchFamily="18" charset="0"/>
                <a:cs typeface="Merriweather"/>
                <a:sym typeface="Merriweather"/>
              </a:rPr>
              <a:t> </a:t>
            </a:r>
            <a:r>
              <a:rPr lang="en-US" sz="2000" dirty="0" err="1">
                <a:latin typeface="Cambria" pitchFamily="18" charset="0"/>
                <a:ea typeface="Cambria" pitchFamily="18" charset="0"/>
                <a:cs typeface="Merriweather"/>
                <a:sym typeface="Merriweather"/>
              </a:rPr>
              <a:t>este</a:t>
            </a:r>
            <a:r>
              <a:rPr lang="en-US" sz="2000" dirty="0">
                <a:latin typeface="Cambria" pitchFamily="18" charset="0"/>
                <a:ea typeface="Cambria" pitchFamily="18" charset="0"/>
                <a:cs typeface="Merriweather"/>
                <a:sym typeface="Merriweather"/>
              </a:rPr>
              <a:t> un </a:t>
            </a:r>
            <a:r>
              <a:rPr lang="en-US" sz="2000" dirty="0" err="1">
                <a:latin typeface="Cambria" pitchFamily="18" charset="0"/>
                <a:ea typeface="Cambria" pitchFamily="18" charset="0"/>
                <a:cs typeface="Merriweather"/>
                <a:sym typeface="Merriweather"/>
              </a:rPr>
              <a:t>parc</a:t>
            </a:r>
            <a:r>
              <a:rPr lang="en-US" sz="2000" dirty="0">
                <a:latin typeface="Cambria" pitchFamily="18" charset="0"/>
                <a:ea typeface="Cambria" pitchFamily="18" charset="0"/>
                <a:cs typeface="Merriweather"/>
                <a:sym typeface="Merriweather"/>
              </a:rPr>
              <a:t> de la </a:t>
            </a:r>
            <a:r>
              <a:rPr lang="en-US" sz="2000" dirty="0" err="1">
                <a:latin typeface="Cambria" pitchFamily="18" charset="0"/>
                <a:ea typeface="Cambria" pitchFamily="18" charset="0"/>
                <a:cs typeface="Merriweather"/>
                <a:sym typeface="Merriweather"/>
              </a:rPr>
              <a:t>marginea</a:t>
            </a:r>
            <a:r>
              <a:rPr lang="en-US" sz="2000" dirty="0">
                <a:latin typeface="Cambria" pitchFamily="18" charset="0"/>
                <a:ea typeface="Cambria" pitchFamily="18" charset="0"/>
                <a:cs typeface="Merriweather"/>
                <a:sym typeface="Merriweather"/>
              </a:rPr>
              <a:t> de </a:t>
            </a:r>
            <a:r>
              <a:rPr lang="en-US" sz="2000" dirty="0" err="1">
                <a:latin typeface="Cambria" pitchFamily="18" charset="0"/>
                <a:ea typeface="Cambria" pitchFamily="18" charset="0"/>
                <a:cs typeface="Merriweather"/>
                <a:sym typeface="Merriweather"/>
              </a:rPr>
              <a:t>nord-est</a:t>
            </a:r>
            <a:r>
              <a:rPr lang="en-US" sz="2000" dirty="0">
                <a:latin typeface="Cambria" pitchFamily="18" charset="0"/>
                <a:ea typeface="Cambria" pitchFamily="18" charset="0"/>
                <a:cs typeface="Merriweather"/>
                <a:sym typeface="Merriweather"/>
              </a:rPr>
              <a:t> a </a:t>
            </a:r>
            <a:r>
              <a:rPr lang="en-US" sz="2000" dirty="0" err="1">
                <a:latin typeface="Cambria" pitchFamily="18" charset="0"/>
                <a:ea typeface="Cambria" pitchFamily="18" charset="0"/>
                <a:cs typeface="Merriweather"/>
                <a:sym typeface="Merriweather"/>
              </a:rPr>
              <a:t>orașului</a:t>
            </a:r>
            <a:r>
              <a:rPr lang="en-US" sz="2000" dirty="0">
                <a:latin typeface="Cambria" pitchFamily="18" charset="0"/>
                <a:ea typeface="Cambria" pitchFamily="18" charset="0"/>
                <a:cs typeface="Merriweather"/>
                <a:sym typeface="Merriweather"/>
              </a:rPr>
              <a:t> </a:t>
            </a:r>
            <a:r>
              <a:rPr lang="en-US" sz="2000" dirty="0" err="1">
                <a:latin typeface="Cambria" pitchFamily="18" charset="0"/>
                <a:ea typeface="Cambria" pitchFamily="18" charset="0"/>
                <a:cs typeface="Merriweather"/>
                <a:sym typeface="Merriweather"/>
              </a:rPr>
              <a:t>Ciutat</a:t>
            </a:r>
            <a:r>
              <a:rPr lang="en-US" sz="2000" dirty="0">
                <a:latin typeface="Cambria" pitchFamily="18" charset="0"/>
                <a:ea typeface="Cambria" pitchFamily="18" charset="0"/>
                <a:cs typeface="Merriweather"/>
                <a:sym typeface="Merriweather"/>
              </a:rPr>
              <a:t> </a:t>
            </a:r>
            <a:r>
              <a:rPr lang="en-US" sz="2000" dirty="0" err="1">
                <a:latin typeface="Cambria" pitchFamily="18" charset="0"/>
                <a:ea typeface="Cambria" pitchFamily="18" charset="0"/>
                <a:cs typeface="Merriweather"/>
                <a:sym typeface="Merriweather"/>
              </a:rPr>
              <a:t>Vella</a:t>
            </a:r>
            <a:r>
              <a:rPr lang="en-US" sz="2000" dirty="0">
                <a:latin typeface="Cambria" pitchFamily="18" charset="0"/>
                <a:ea typeface="Cambria" pitchFamily="18" charset="0"/>
                <a:cs typeface="Merriweather"/>
                <a:sym typeface="Merriweather"/>
              </a:rPr>
              <a:t>, Barcelona, Catalonia, </a:t>
            </a:r>
            <a:r>
              <a:rPr lang="en-US" sz="2000" dirty="0" err="1">
                <a:latin typeface="Cambria" pitchFamily="18" charset="0"/>
                <a:ea typeface="Cambria" pitchFamily="18" charset="0"/>
                <a:cs typeface="Merriweather"/>
                <a:sym typeface="Merriweather"/>
              </a:rPr>
              <a:t>Spania</a:t>
            </a:r>
            <a:r>
              <a:rPr lang="en-US" sz="2000" dirty="0">
                <a:latin typeface="Cambria" pitchFamily="18" charset="0"/>
                <a:ea typeface="Cambria" pitchFamily="18" charset="0"/>
                <a:cs typeface="Merriweather"/>
                <a:sym typeface="Merriweather"/>
              </a:rPr>
              <a:t>. </a:t>
            </a:r>
            <a:r>
              <a:rPr lang="en-US" sz="2000" dirty="0" err="1">
                <a:latin typeface="Cambria" pitchFamily="18" charset="0"/>
                <a:ea typeface="Cambria" pitchFamily="18" charset="0"/>
                <a:cs typeface="Merriweather"/>
                <a:sym typeface="Merriweather"/>
              </a:rPr>
              <a:t>Timp</a:t>
            </a:r>
            <a:r>
              <a:rPr lang="en-US" sz="2000" dirty="0">
                <a:latin typeface="Cambria" pitchFamily="18" charset="0"/>
                <a:ea typeface="Cambria" pitchFamily="18" charset="0"/>
                <a:cs typeface="Merriweather"/>
                <a:sym typeface="Merriweather"/>
              </a:rPr>
              <a:t> de </a:t>
            </a:r>
            <a:r>
              <a:rPr lang="en-US" sz="2000" dirty="0" err="1">
                <a:latin typeface="Cambria" pitchFamily="18" charset="0"/>
                <a:ea typeface="Cambria" pitchFamily="18" charset="0"/>
                <a:cs typeface="Merriweather"/>
                <a:sym typeface="Merriweather"/>
              </a:rPr>
              <a:t>decenii</a:t>
            </a:r>
            <a:r>
              <a:rPr lang="en-US" sz="2000" dirty="0">
                <a:latin typeface="Cambria" pitchFamily="18" charset="0"/>
                <a:ea typeface="Cambria" pitchFamily="18" charset="0"/>
                <a:cs typeface="Merriweather"/>
                <a:sym typeface="Merriweather"/>
              </a:rPr>
              <a:t> de la </a:t>
            </a:r>
            <a:r>
              <a:rPr lang="en-US" sz="2000" dirty="0" err="1">
                <a:latin typeface="Cambria" pitchFamily="18" charset="0"/>
                <a:ea typeface="Cambria" pitchFamily="18" charset="0"/>
                <a:cs typeface="Merriweather"/>
                <a:sym typeface="Merriweather"/>
              </a:rPr>
              <a:t>crearea</a:t>
            </a:r>
            <a:r>
              <a:rPr lang="en-US" sz="2000" dirty="0">
                <a:latin typeface="Cambria" pitchFamily="18" charset="0"/>
                <a:ea typeface="Cambria" pitchFamily="18" charset="0"/>
                <a:cs typeface="Merriweather"/>
                <a:sym typeface="Merriweather"/>
              </a:rPr>
              <a:t> </a:t>
            </a:r>
            <a:r>
              <a:rPr lang="en-US" sz="2000" dirty="0" err="1">
                <a:latin typeface="Cambria" pitchFamily="18" charset="0"/>
                <a:ea typeface="Cambria" pitchFamily="18" charset="0"/>
                <a:cs typeface="Merriweather"/>
                <a:sym typeface="Merriweather"/>
              </a:rPr>
              <a:t>sa</a:t>
            </a:r>
            <a:r>
              <a:rPr lang="en-US" sz="2000" dirty="0">
                <a:latin typeface="Cambria" pitchFamily="18" charset="0"/>
                <a:ea typeface="Cambria" pitchFamily="18" charset="0"/>
                <a:cs typeface="Merriweather"/>
                <a:sym typeface="Merriweather"/>
              </a:rPr>
              <a:t> la </a:t>
            </a:r>
            <a:r>
              <a:rPr lang="en-US" sz="2000" dirty="0" err="1">
                <a:latin typeface="Cambria" pitchFamily="18" charset="0"/>
                <a:ea typeface="Cambria" pitchFamily="18" charset="0"/>
                <a:cs typeface="Merriweather"/>
                <a:sym typeface="Merriweather"/>
              </a:rPr>
              <a:t>mijlocul</a:t>
            </a:r>
            <a:r>
              <a:rPr lang="en-US" sz="2000" dirty="0">
                <a:latin typeface="Cambria" pitchFamily="18" charset="0"/>
                <a:ea typeface="Cambria" pitchFamily="18" charset="0"/>
                <a:cs typeface="Merriweather"/>
                <a:sym typeface="Merriweather"/>
              </a:rPr>
              <a:t> </a:t>
            </a:r>
            <a:r>
              <a:rPr lang="en-US" sz="2000" dirty="0" err="1">
                <a:latin typeface="Cambria" pitchFamily="18" charset="0"/>
                <a:ea typeface="Cambria" pitchFamily="18" charset="0"/>
                <a:cs typeface="Merriweather"/>
                <a:sym typeface="Merriweather"/>
              </a:rPr>
              <a:t>secolului</a:t>
            </a:r>
            <a:r>
              <a:rPr lang="en-US" sz="2000" dirty="0">
                <a:latin typeface="Cambria" pitchFamily="18" charset="0"/>
                <a:ea typeface="Cambria" pitchFamily="18" charset="0"/>
                <a:cs typeface="Merriweather"/>
                <a:sym typeface="Merriweather"/>
              </a:rPr>
              <a:t> 19, </a:t>
            </a:r>
            <a:r>
              <a:rPr lang="en-US" sz="2000" dirty="0" err="1">
                <a:latin typeface="Cambria" pitchFamily="18" charset="0"/>
                <a:ea typeface="Cambria" pitchFamily="18" charset="0"/>
                <a:cs typeface="Merriweather"/>
                <a:sym typeface="Merriweather"/>
              </a:rPr>
              <a:t>acest</a:t>
            </a:r>
            <a:r>
              <a:rPr lang="en-US" sz="2000" dirty="0">
                <a:latin typeface="Cambria" pitchFamily="18" charset="0"/>
                <a:ea typeface="Cambria" pitchFamily="18" charset="0"/>
                <a:cs typeface="Merriweather"/>
                <a:sym typeface="Merriweather"/>
              </a:rPr>
              <a:t> </a:t>
            </a:r>
            <a:r>
              <a:rPr lang="en-US" sz="2000" dirty="0" err="1">
                <a:latin typeface="Cambria" pitchFamily="18" charset="0"/>
                <a:ea typeface="Cambria" pitchFamily="18" charset="0"/>
                <a:cs typeface="Merriweather"/>
                <a:sym typeface="Merriweather"/>
              </a:rPr>
              <a:t>parc</a:t>
            </a:r>
            <a:r>
              <a:rPr lang="en-US" sz="2000" dirty="0">
                <a:latin typeface="Cambria" pitchFamily="18" charset="0"/>
                <a:ea typeface="Cambria" pitchFamily="18" charset="0"/>
                <a:cs typeface="Merriweather"/>
                <a:sym typeface="Merriweather"/>
              </a:rPr>
              <a:t> a </a:t>
            </a:r>
            <a:r>
              <a:rPr lang="en-US" sz="2000" dirty="0" err="1">
                <a:latin typeface="Cambria" pitchFamily="18" charset="0"/>
                <a:ea typeface="Cambria" pitchFamily="18" charset="0"/>
                <a:cs typeface="Merriweather"/>
                <a:sym typeface="Merriweather"/>
              </a:rPr>
              <a:t>fost</a:t>
            </a:r>
            <a:r>
              <a:rPr lang="en-US" sz="2000" dirty="0">
                <a:latin typeface="Cambria" pitchFamily="18" charset="0"/>
                <a:ea typeface="Cambria" pitchFamily="18" charset="0"/>
                <a:cs typeface="Merriweather"/>
                <a:sym typeface="Merriweather"/>
              </a:rPr>
              <a:t> </a:t>
            </a:r>
            <a:r>
              <a:rPr lang="en-US" sz="2000" dirty="0" err="1">
                <a:latin typeface="Cambria" pitchFamily="18" charset="0"/>
                <a:ea typeface="Cambria" pitchFamily="18" charset="0"/>
                <a:cs typeface="Merriweather"/>
                <a:sym typeface="Merriweather"/>
              </a:rPr>
              <a:t>singurul</a:t>
            </a:r>
            <a:r>
              <a:rPr lang="en-US" sz="2000" dirty="0">
                <a:latin typeface="Cambria" pitchFamily="18" charset="0"/>
                <a:ea typeface="Cambria" pitchFamily="18" charset="0"/>
                <a:cs typeface="Merriweather"/>
                <a:sym typeface="Merriweather"/>
              </a:rPr>
              <a:t> </a:t>
            </a:r>
            <a:r>
              <a:rPr lang="en-US" sz="2000" dirty="0" err="1">
                <a:latin typeface="Cambria" pitchFamily="18" charset="0"/>
                <a:ea typeface="Cambria" pitchFamily="18" charset="0"/>
                <a:cs typeface="Merriweather"/>
                <a:sym typeface="Merriweather"/>
              </a:rPr>
              <a:t>spațiu</a:t>
            </a:r>
            <a:r>
              <a:rPr lang="en-US" sz="2000" dirty="0">
                <a:latin typeface="Cambria" pitchFamily="18" charset="0"/>
                <a:ea typeface="Cambria" pitchFamily="18" charset="0"/>
                <a:cs typeface="Merriweather"/>
                <a:sym typeface="Merriweather"/>
              </a:rPr>
              <a:t> </a:t>
            </a:r>
            <a:r>
              <a:rPr lang="en-US" sz="2000" dirty="0" err="1">
                <a:latin typeface="Cambria" pitchFamily="18" charset="0"/>
                <a:ea typeface="Cambria" pitchFamily="18" charset="0"/>
                <a:cs typeface="Merriweather"/>
                <a:sym typeface="Merriweather"/>
              </a:rPr>
              <a:t>verde</a:t>
            </a:r>
            <a:r>
              <a:rPr lang="en-US" sz="2000" dirty="0">
                <a:latin typeface="Cambria" pitchFamily="18" charset="0"/>
                <a:ea typeface="Cambria" pitchFamily="18" charset="0"/>
                <a:cs typeface="Merriweather"/>
                <a:sym typeface="Merriweather"/>
              </a:rPr>
              <a:t> al </a:t>
            </a:r>
            <a:r>
              <a:rPr lang="en-US" sz="2000" dirty="0" err="1">
                <a:latin typeface="Cambria" pitchFamily="18" charset="0"/>
                <a:ea typeface="Cambria" pitchFamily="18" charset="0"/>
                <a:cs typeface="Merriweather"/>
                <a:sym typeface="Merriweather"/>
              </a:rPr>
              <a:t>orașului</a:t>
            </a:r>
            <a:r>
              <a:rPr lang="en-US" sz="2000" dirty="0">
                <a:latin typeface="Cambria" pitchFamily="18" charset="0"/>
                <a:ea typeface="Cambria" pitchFamily="18" charset="0"/>
                <a:cs typeface="Merriweather"/>
                <a:sym typeface="Merriweather"/>
              </a:rPr>
              <a:t>.</a:t>
            </a:r>
            <a:endParaRPr sz="2000" dirty="0">
              <a:latin typeface="Cambria" pitchFamily="18" charset="0"/>
              <a:ea typeface="Cambria" pitchFamily="18" charset="0"/>
              <a:cs typeface="Merriweather"/>
              <a:sym typeface="Merriweather"/>
            </a:endParaRPr>
          </a:p>
          <a:p>
            <a:pPr marL="0" lvl="0" indent="0" algn="l" rtl="0">
              <a:lnSpc>
                <a:spcPct val="80000"/>
              </a:lnSpc>
              <a:spcBef>
                <a:spcPts val="259"/>
              </a:spcBef>
              <a:spcAft>
                <a:spcPts val="0"/>
              </a:spcAft>
              <a:buClr>
                <a:schemeClr val="dk1"/>
              </a:buClr>
              <a:buSzPts val="1230"/>
              <a:buFont typeface="Arial"/>
              <a:buNone/>
            </a:pPr>
            <a:endParaRPr sz="2000" dirty="0">
              <a:latin typeface="Cambria" pitchFamily="18" charset="0"/>
              <a:ea typeface="Cambria" pitchFamily="18" charset="0"/>
              <a:cs typeface="Merriweather"/>
              <a:sym typeface="Merriweather"/>
            </a:endParaRPr>
          </a:p>
          <a:p>
            <a:pPr marL="0" lvl="0" indent="0" algn="l" rtl="0">
              <a:spcBef>
                <a:spcPts val="280"/>
              </a:spcBef>
              <a:spcAft>
                <a:spcPts val="0"/>
              </a:spcAft>
              <a:buNone/>
            </a:pPr>
            <a:endParaRPr sz="2000" dirty="0">
              <a:latin typeface="Cambria" pitchFamily="18" charset="0"/>
              <a:ea typeface="Cambria" pitchFamily="18" charset="0"/>
              <a:cs typeface="Merriweather"/>
              <a:sym typeface="Merriweather"/>
            </a:endParaRPr>
          </a:p>
        </p:txBody>
      </p:sp>
      <p:pic>
        <p:nvPicPr>
          <p:cNvPr id="685" name="Google Shape;685;g6bccaf8239_0_7"/>
          <p:cNvPicPr preferRelativeResize="0"/>
          <p:nvPr/>
        </p:nvPicPr>
        <p:blipFill>
          <a:blip r:embed="rId3">
            <a:alphaModFix/>
          </a:blip>
          <a:stretch>
            <a:fillRect/>
          </a:stretch>
        </p:blipFill>
        <p:spPr>
          <a:xfrm>
            <a:off x="3429000" y="1752600"/>
            <a:ext cx="5574123" cy="3715524"/>
          </a:xfrm>
          <a:prstGeom prst="rect">
            <a:avLst/>
          </a:prstGeom>
          <a:noFill/>
          <a:ln>
            <a:noFill/>
          </a:ln>
        </p:spPr>
      </p:pic>
    </p:spTree>
    <p:extLst>
      <p:ext uri="{BB962C8B-B14F-4D97-AF65-F5344CB8AC3E}">
        <p14:creationId xmlns:p14="http://schemas.microsoft.com/office/powerpoint/2010/main" val="3814104055"/>
      </p:ext>
    </p:extLst>
  </p:cSld>
  <p:clrMapOvr>
    <a:masterClrMapping/>
  </p:clrMapOvr>
  <p:transition spd="slow">
    <p:push dir="u"/>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b="1" dirty="0" smtClean="0">
                <a:latin typeface="Cambria" pitchFamily="18" charset="0"/>
                <a:ea typeface="Cambria" pitchFamily="18" charset="0"/>
              </a:rPr>
              <a:t>Muntele Monserrat</a:t>
            </a:r>
            <a:endParaRPr lang="en-US" b="1" dirty="0">
              <a:latin typeface="Cambria" pitchFamily="18" charset="0"/>
              <a:ea typeface="Cambria" pitchFamily="18" charset="0"/>
            </a:endParaRPr>
          </a:p>
        </p:txBody>
      </p:sp>
      <p:sp>
        <p:nvSpPr>
          <p:cNvPr id="4" name="Text Placeholder 3"/>
          <p:cNvSpPr>
            <a:spLocks noGrp="1"/>
          </p:cNvSpPr>
          <p:nvPr>
            <p:ph type="body" idx="2"/>
          </p:nvPr>
        </p:nvSpPr>
        <p:spPr/>
        <p:txBody>
          <a:bodyPr>
            <a:normAutofit/>
          </a:bodyPr>
          <a:lstStyle/>
          <a:p>
            <a:r>
              <a:rPr lang="vi-VN" sz="1800" dirty="0">
                <a:latin typeface="Cambria" pitchFamily="18" charset="0"/>
                <a:ea typeface="Cambria" pitchFamily="18" charset="0"/>
              </a:rPr>
              <a:t>Muntele Montserrat (Muntele Sfințit) este un munte alcătuit din gresii situat în ținutul deluros al Cataloniei cu capitala la Barcelona.</a:t>
            </a:r>
          </a:p>
          <a:p>
            <a:pPr algn="just"/>
            <a:r>
              <a:rPr lang="vi-VN" sz="1800" dirty="0">
                <a:latin typeface="Cambria" pitchFamily="18" charset="0"/>
                <a:ea typeface="Cambria" pitchFamily="18" charset="0"/>
              </a:rPr>
              <a:t>Sub vârful estic al masivului muntos se află Mănăstirea benedictină Montserrat. Vârfurile muntelui apar ca niște degete, acest proces fiind rezultatul eroziunii, care a luat naștere datorită durității diferite a rocilor.</a:t>
            </a:r>
          </a:p>
          <a:p>
            <a:endParaRPr lang="en-US" sz="1800" dirty="0">
              <a:latin typeface="Cambria" pitchFamily="18" charset="0"/>
              <a:ea typeface="Cambria" pitchFamily="18" charset="0"/>
            </a:endParaRPr>
          </a:p>
        </p:txBody>
      </p:sp>
      <p:pic>
        <p:nvPicPr>
          <p:cNvPr id="6" name="Picture 2"/>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tretch>
            <a:fillRect/>
          </a:stretch>
        </p:blipFill>
        <p:spPr bwMode="auto">
          <a:xfrm>
            <a:off x="3727450" y="2258483"/>
            <a:ext cx="5111750" cy="34078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17325606"/>
      </p:ext>
    </p:extLst>
  </p:cSld>
  <p:clrMapOvr>
    <a:masterClrMapping/>
  </p:clrMapOvr>
  <p:transition spd="slow">
    <p:push dir="u"/>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b="1" dirty="0" smtClean="0">
                <a:latin typeface="Cambria" pitchFamily="18" charset="0"/>
                <a:ea typeface="Cambria" pitchFamily="18" charset="0"/>
              </a:rPr>
              <a:t>Parcul Guell</a:t>
            </a:r>
            <a:endParaRPr lang="en-US" b="1" dirty="0">
              <a:latin typeface="Cambria" pitchFamily="18" charset="0"/>
              <a:ea typeface="Cambria" pitchFamily="18" charset="0"/>
            </a:endParaRPr>
          </a:p>
        </p:txBody>
      </p:sp>
      <p:sp>
        <p:nvSpPr>
          <p:cNvPr id="4" name="Text Placeholder 3"/>
          <p:cNvSpPr>
            <a:spLocks noGrp="1"/>
          </p:cNvSpPr>
          <p:nvPr>
            <p:ph type="body" idx="2"/>
          </p:nvPr>
        </p:nvSpPr>
        <p:spPr/>
        <p:txBody>
          <a:bodyPr>
            <a:noAutofit/>
          </a:bodyPr>
          <a:lstStyle/>
          <a:p>
            <a:pPr algn="just"/>
            <a:r>
              <a:rPr lang="ro-RO" sz="2000" b="1" dirty="0">
                <a:latin typeface="Cambria" pitchFamily="18" charset="0"/>
                <a:ea typeface="Cambria" pitchFamily="18" charset="0"/>
              </a:rPr>
              <a:t>Parcul Guell</a:t>
            </a:r>
            <a:r>
              <a:rPr lang="ro-RO" sz="2000" dirty="0">
                <a:latin typeface="Cambria" pitchFamily="18" charset="0"/>
                <a:ea typeface="Cambria" pitchFamily="18" charset="0"/>
              </a:rPr>
              <a:t> din Barcelona este visul împlinit al unui antreprenor, Eusebi Guell şi al celebrului arhitect Gaudi care, inspirân­du-se după modelul englezesc al gră­dinilor, a propus transformarea unei proprietăţi impresionante din nordul Barcelonei, stâncoasă şi denivelată, într-o zonă rezidenţială. </a:t>
            </a:r>
            <a:endParaRPr lang="en-US" sz="2000" dirty="0">
              <a:latin typeface="Cambria" pitchFamily="18" charset="0"/>
              <a:ea typeface="Cambria" pitchFamily="18" charset="0"/>
            </a:endParaRPr>
          </a:p>
        </p:txBody>
      </p:sp>
      <p:pic>
        <p:nvPicPr>
          <p:cNvPr id="6" name="Picture 2"/>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tretch>
            <a:fillRect/>
          </a:stretch>
        </p:blipFill>
        <p:spPr bwMode="auto">
          <a:xfrm>
            <a:off x="3651250" y="2524720"/>
            <a:ext cx="5111750" cy="28753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17325606"/>
      </p:ext>
    </p:extLst>
  </p:cSld>
  <p:clrMapOvr>
    <a:masterClrMapping/>
  </p:clrMapOvr>
  <p:transition spd="slow">
    <p:push dir="u"/>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b="1" dirty="0" smtClean="0">
                <a:latin typeface="Cambria" pitchFamily="18" charset="0"/>
                <a:ea typeface="Cambria" pitchFamily="18" charset="0"/>
              </a:rPr>
              <a:t>Sagrada Familla</a:t>
            </a:r>
            <a:endParaRPr lang="en-US" b="1" dirty="0">
              <a:latin typeface="Cambria" pitchFamily="18" charset="0"/>
              <a:ea typeface="Cambria" pitchFamily="18" charset="0"/>
            </a:endParaRPr>
          </a:p>
        </p:txBody>
      </p:sp>
      <p:sp>
        <p:nvSpPr>
          <p:cNvPr id="4" name="Text Placeholder 3"/>
          <p:cNvSpPr>
            <a:spLocks noGrp="1"/>
          </p:cNvSpPr>
          <p:nvPr>
            <p:ph type="body" idx="2"/>
          </p:nvPr>
        </p:nvSpPr>
        <p:spPr/>
        <p:txBody>
          <a:bodyPr>
            <a:normAutofit/>
          </a:bodyPr>
          <a:lstStyle/>
          <a:p>
            <a:pPr algn="just"/>
            <a:r>
              <a:rPr lang="vi-VN" sz="1800" dirty="0">
                <a:latin typeface="Cambria" pitchFamily="18" charset="0"/>
                <a:ea typeface="Cambria" pitchFamily="18" charset="0"/>
              </a:rPr>
              <a:t>Sagrada Família (Sfânta Familie) este o biserică din capitala Cataloniei, Barcelona (în nord-estul Spaniei). Imensa clădire este încă neterminată, deși se lucrează la ea din 1882. Aceasta nu este finanțată din bani publici, așa cum se obișnuia în Evul Mediu. Sursele de finanțare sunt donațiile private și încasările din biletele de intrare. Bugetul pentru anul 2009 se apropie de 20 milioane de euro.</a:t>
            </a:r>
            <a:endParaRPr lang="en-US" sz="1800" dirty="0">
              <a:latin typeface="Cambria" pitchFamily="18" charset="0"/>
              <a:ea typeface="Cambria" pitchFamily="18" charset="0"/>
            </a:endParaRPr>
          </a:p>
        </p:txBody>
      </p:sp>
      <p:pic>
        <p:nvPicPr>
          <p:cNvPr id="7" name="Picture 3"/>
          <p:cNvPicPr>
            <a:picLocks noGrp="1" noChangeAspect="1" noChangeArrowheads="1"/>
          </p:cNvPicPr>
          <p:nvPr>
            <p:ph sz="half" idx="1"/>
          </p:nvPr>
        </p:nvPicPr>
        <p:blipFill>
          <a:blip r:embed="rId3" cstate="print">
            <a:extLst>
              <a:ext uri="{28A0092B-C50C-407E-A947-70E740481C1C}">
                <a14:useLocalDpi xmlns:a14="http://schemas.microsoft.com/office/drawing/2010/main" val="0"/>
              </a:ext>
            </a:extLst>
          </a:blip>
          <a:stretch>
            <a:fillRect/>
          </a:stretch>
        </p:blipFill>
        <p:spPr bwMode="auto">
          <a:xfrm>
            <a:off x="4419600" y="838200"/>
            <a:ext cx="4022332" cy="594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17325606"/>
      </p:ext>
    </p:extLst>
  </p:cSld>
  <p:clrMapOvr>
    <a:masterClrMapping/>
  </p:clrMapOvr>
  <p:transition spd="slow">
    <p:push dir="u"/>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b="1" dirty="0" smtClean="0">
                <a:latin typeface="Cambria" pitchFamily="18" charset="0"/>
                <a:ea typeface="Cambria" pitchFamily="18" charset="0"/>
              </a:rPr>
              <a:t>Templul del Sagrat Cor</a:t>
            </a:r>
            <a:endParaRPr lang="en-US" b="1" dirty="0">
              <a:latin typeface="Cambria" pitchFamily="18" charset="0"/>
              <a:ea typeface="Cambria" pitchFamily="18" charset="0"/>
            </a:endParaRPr>
          </a:p>
        </p:txBody>
      </p:sp>
      <p:sp>
        <p:nvSpPr>
          <p:cNvPr id="4" name="Text Placeholder 3"/>
          <p:cNvSpPr>
            <a:spLocks noGrp="1"/>
          </p:cNvSpPr>
          <p:nvPr>
            <p:ph type="body" idx="2"/>
          </p:nvPr>
        </p:nvSpPr>
        <p:spPr/>
        <p:txBody>
          <a:bodyPr>
            <a:normAutofit/>
          </a:bodyPr>
          <a:lstStyle/>
          <a:p>
            <a:pPr algn="just"/>
            <a:r>
              <a:rPr lang="ro-RO" sz="2000" b="1" dirty="0">
                <a:latin typeface="Cambria" pitchFamily="18" charset="0"/>
                <a:ea typeface="Cambria" pitchFamily="18" charset="0"/>
              </a:rPr>
              <a:t>Templul del Sagrat Cor</a:t>
            </a:r>
            <a:r>
              <a:rPr lang="ro-RO" sz="2000" dirty="0">
                <a:latin typeface="Cambria" pitchFamily="18" charset="0"/>
                <a:ea typeface="Cambria" pitchFamily="18" charset="0"/>
              </a:rPr>
              <a:t> este o biserică romano-catolică și bazilică minoră situată pe vârful Muntelui Tibidabo. Clădirea este opera arhitectului spaniol Enric Sagnier și a fost finalizată de fiul său</a:t>
            </a:r>
            <a:r>
              <a:rPr lang="ro-RO" sz="2000" dirty="0" smtClean="0">
                <a:latin typeface="Cambria" pitchFamily="18" charset="0"/>
                <a:ea typeface="Cambria" pitchFamily="18" charset="0"/>
              </a:rPr>
              <a:t>.</a:t>
            </a:r>
            <a:endParaRPr lang="en-US" sz="2000" dirty="0">
              <a:latin typeface="Cambria" pitchFamily="18" charset="0"/>
              <a:ea typeface="Cambria" pitchFamily="18" charset="0"/>
            </a:endParaRPr>
          </a:p>
        </p:txBody>
      </p:sp>
      <p:pic>
        <p:nvPicPr>
          <p:cNvPr id="6" name="Picture 2"/>
          <p:cNvPicPr>
            <a:picLocks noGrp="1" noChangeAspect="1" noChangeArrowheads="1"/>
          </p:cNvPicPr>
          <p:nvPr>
            <p:ph sz="half" idx="1"/>
          </p:nvPr>
        </p:nvPicPr>
        <p:blipFill>
          <a:blip r:embed="rId3" cstate="print">
            <a:extLst>
              <a:ext uri="{28A0092B-C50C-407E-A947-70E740481C1C}">
                <a14:useLocalDpi xmlns:a14="http://schemas.microsoft.com/office/drawing/2010/main" val="0"/>
              </a:ext>
            </a:extLst>
          </a:blip>
          <a:stretch>
            <a:fillRect/>
          </a:stretch>
        </p:blipFill>
        <p:spPr bwMode="auto">
          <a:xfrm>
            <a:off x="4343400" y="838200"/>
            <a:ext cx="4327456" cy="594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17325606"/>
      </p:ext>
    </p:extLst>
  </p:cSld>
  <p:clrMapOvr>
    <a:masterClrMapping/>
  </p:clrMapOvr>
  <p:transition spd="slow">
    <p:push dir="u"/>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b="1" dirty="0">
                <a:latin typeface="Cambria" pitchFamily="18" charset="0"/>
                <a:ea typeface="Cambria" pitchFamily="18" charset="0"/>
              </a:rPr>
              <a:t>Muzeul Național de Artă Catalană</a:t>
            </a:r>
            <a:endParaRPr lang="en-US" dirty="0"/>
          </a:p>
        </p:txBody>
      </p:sp>
      <p:sp>
        <p:nvSpPr>
          <p:cNvPr id="4" name="Text Placeholder 3"/>
          <p:cNvSpPr>
            <a:spLocks noGrp="1"/>
          </p:cNvSpPr>
          <p:nvPr>
            <p:ph type="body" idx="2"/>
          </p:nvPr>
        </p:nvSpPr>
        <p:spPr/>
        <p:txBody>
          <a:bodyPr>
            <a:normAutofit/>
          </a:bodyPr>
          <a:lstStyle/>
          <a:p>
            <a:pPr algn="just"/>
            <a:r>
              <a:rPr lang="ro-RO" sz="1800" b="1" dirty="0">
                <a:latin typeface="Cambria" pitchFamily="18" charset="0"/>
                <a:ea typeface="Cambria" pitchFamily="18" charset="0"/>
              </a:rPr>
              <a:t>Muzeul Național de Artă Catalană</a:t>
            </a:r>
            <a:r>
              <a:rPr lang="ro-RO" sz="1800" dirty="0">
                <a:latin typeface="Cambria" pitchFamily="18" charset="0"/>
                <a:ea typeface="Cambria" pitchFamily="18" charset="0"/>
              </a:rPr>
              <a:t> este găzduit de un palat magnific edificat în 1929, cu ocazia Expoziției Internaționale din 1929,  se află deasupra fântânilor din </a:t>
            </a:r>
            <a:r>
              <a:rPr lang="ro-RO" sz="1800" b="1" dirty="0">
                <a:latin typeface="Cambria" pitchFamily="18" charset="0"/>
                <a:ea typeface="Cambria" pitchFamily="18" charset="0"/>
              </a:rPr>
              <a:t>Montjuic</a:t>
            </a:r>
            <a:r>
              <a:rPr lang="ro-RO" sz="1800" dirty="0">
                <a:latin typeface="Cambria" pitchFamily="18" charset="0"/>
                <a:ea typeface="Cambria" pitchFamily="18" charset="0"/>
              </a:rPr>
              <a:t>. Este catalogat de mulți drept cel mai bun muzeu din </a:t>
            </a:r>
            <a:r>
              <a:rPr lang="ro-RO" sz="1800" b="1" dirty="0">
                <a:latin typeface="Cambria" pitchFamily="18" charset="0"/>
                <a:ea typeface="Cambria" pitchFamily="18" charset="0"/>
              </a:rPr>
              <a:t>Barcelona</a:t>
            </a:r>
            <a:r>
              <a:rPr lang="ro-RO" sz="1800" dirty="0">
                <a:latin typeface="Cambria" pitchFamily="18" charset="0"/>
                <a:ea typeface="Cambria" pitchFamily="18" charset="0"/>
              </a:rPr>
              <a:t>, iar o vizită merită într-adevăr! </a:t>
            </a:r>
            <a:endParaRPr lang="en-US" sz="1800" dirty="0">
              <a:latin typeface="Cambria" pitchFamily="18" charset="0"/>
              <a:ea typeface="Cambria" pitchFamily="18" charset="0"/>
            </a:endParaRPr>
          </a:p>
        </p:txBody>
      </p:sp>
      <p:pic>
        <p:nvPicPr>
          <p:cNvPr id="9" name="Picture 3"/>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tretch>
            <a:fillRect/>
          </a:stretch>
        </p:blipFill>
        <p:spPr bwMode="auto">
          <a:xfrm>
            <a:off x="3575050" y="2501291"/>
            <a:ext cx="5111750" cy="2922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17325606"/>
      </p:ext>
    </p:extLst>
  </p:cSld>
  <p:clrMapOvr>
    <a:masterClrMapping/>
  </p:clrMapOvr>
  <p:transition spd="slow">
    <p:push dir="u"/>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b="1" dirty="0">
                <a:latin typeface="Cambria" pitchFamily="18" charset="0"/>
                <a:ea typeface="Cambria" pitchFamily="18" charset="0"/>
              </a:rPr>
              <a:t>Muzeului Picasso</a:t>
            </a:r>
            <a:endParaRPr lang="en-US" dirty="0"/>
          </a:p>
        </p:txBody>
      </p:sp>
      <p:sp>
        <p:nvSpPr>
          <p:cNvPr id="4" name="Text Placeholder 3"/>
          <p:cNvSpPr>
            <a:spLocks noGrp="1"/>
          </p:cNvSpPr>
          <p:nvPr>
            <p:ph type="body" idx="2"/>
          </p:nvPr>
        </p:nvSpPr>
        <p:spPr/>
        <p:txBody>
          <a:bodyPr>
            <a:normAutofit/>
          </a:bodyPr>
          <a:lstStyle/>
          <a:p>
            <a:pPr algn="just"/>
            <a:r>
              <a:rPr lang="ro-RO" sz="1600" b="1" dirty="0">
                <a:latin typeface="Cambria" pitchFamily="18" charset="0"/>
                <a:ea typeface="Cambria" pitchFamily="18" charset="0"/>
              </a:rPr>
              <a:t>Muzeului Picasso </a:t>
            </a:r>
            <a:r>
              <a:rPr lang="ro-RO" sz="1600" dirty="0">
                <a:latin typeface="Cambria" pitchFamily="18" charset="0"/>
                <a:ea typeface="Cambria" pitchFamily="18" charset="0"/>
              </a:rPr>
              <a:t>din Barcelona cuprinde 4.251 de lucrări, în special din anii de formare ai părintelui cubismului. Printre acestea </a:t>
            </a:r>
            <a:r>
              <a:rPr lang="ro-RO" sz="1600" dirty="0" smtClean="0">
                <a:latin typeface="Cambria" pitchFamily="18" charset="0"/>
                <a:ea typeface="Cambria" pitchFamily="18" charset="0"/>
              </a:rPr>
              <a:t>s</a:t>
            </a:r>
            <a:r>
              <a:rPr lang="en-US" sz="1600" dirty="0" smtClean="0">
                <a:latin typeface="Cambria" pitchFamily="18" charset="0"/>
                <a:ea typeface="Cambria" pitchFamily="18" charset="0"/>
              </a:rPr>
              <a:t>e re</a:t>
            </a:r>
            <a:r>
              <a:rPr lang="ro-RO" sz="1600" dirty="0" smtClean="0">
                <a:latin typeface="Cambria" pitchFamily="18" charset="0"/>
                <a:ea typeface="Cambria" pitchFamily="18" charset="0"/>
              </a:rPr>
              <a:t>găsesc </a:t>
            </a:r>
            <a:r>
              <a:rPr lang="ro-RO" sz="1600" dirty="0">
                <a:latin typeface="Cambria" pitchFamily="18" charset="0"/>
                <a:ea typeface="Cambria" pitchFamily="18" charset="0"/>
              </a:rPr>
              <a:t>picturi, desene, ceramică şi </a:t>
            </a:r>
            <a:r>
              <a:rPr lang="ro-RO" sz="1600" dirty="0" smtClean="0">
                <a:latin typeface="Cambria" pitchFamily="18" charset="0"/>
                <a:ea typeface="Cambria" pitchFamily="18" charset="0"/>
              </a:rPr>
              <a:t>gravur</a:t>
            </a:r>
            <a:r>
              <a:rPr lang="en-US" sz="1600" dirty="0" err="1" smtClean="0">
                <a:latin typeface="Cambria" pitchFamily="18" charset="0"/>
                <a:ea typeface="Cambria" pitchFamily="18" charset="0"/>
              </a:rPr>
              <a:t>i</a:t>
            </a:r>
            <a:r>
              <a:rPr lang="en-US" sz="1600" dirty="0" smtClean="0">
                <a:latin typeface="Cambria" pitchFamily="18" charset="0"/>
                <a:ea typeface="Cambria" pitchFamily="18" charset="0"/>
              </a:rPr>
              <a:t>.</a:t>
            </a:r>
            <a:endParaRPr lang="en-US" sz="1600" dirty="0">
              <a:latin typeface="Cambria" pitchFamily="18" charset="0"/>
              <a:ea typeface="Cambria" pitchFamily="18" charset="0"/>
            </a:endParaRPr>
          </a:p>
        </p:txBody>
      </p:sp>
      <p:pic>
        <p:nvPicPr>
          <p:cNvPr id="6" name="Picture 2"/>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tretch>
            <a:fillRect/>
          </a:stretch>
        </p:blipFill>
        <p:spPr bwMode="auto">
          <a:xfrm>
            <a:off x="4225925" y="2581275"/>
            <a:ext cx="3810000" cy="2762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17325606"/>
      </p:ext>
    </p:extLst>
  </p:cSld>
  <p:clrMapOvr>
    <a:masterClrMapping/>
  </p:clrMapOvr>
  <p:transition spd="slow">
    <p:push dir="u"/>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b="1" dirty="0" smtClean="0">
                <a:latin typeface="Cambria" pitchFamily="18" charset="0"/>
                <a:ea typeface="Cambria" pitchFamily="18" charset="0"/>
              </a:rPr>
              <a:t>Muzeul FC </a:t>
            </a:r>
            <a:r>
              <a:rPr lang="ro-RO" b="1" dirty="0">
                <a:latin typeface="Cambria" pitchFamily="18" charset="0"/>
                <a:ea typeface="Cambria" pitchFamily="18" charset="0"/>
              </a:rPr>
              <a:t>Barcelona</a:t>
            </a:r>
            <a:endParaRPr lang="en-US" dirty="0"/>
          </a:p>
        </p:txBody>
      </p:sp>
      <p:sp>
        <p:nvSpPr>
          <p:cNvPr id="4" name="Text Placeholder 3"/>
          <p:cNvSpPr>
            <a:spLocks noGrp="1"/>
          </p:cNvSpPr>
          <p:nvPr>
            <p:ph type="body" idx="2"/>
          </p:nvPr>
        </p:nvSpPr>
        <p:spPr/>
        <p:txBody>
          <a:bodyPr/>
          <a:lstStyle/>
          <a:p>
            <a:pPr algn="just"/>
            <a:r>
              <a:rPr lang="ro-RO" b="1" dirty="0">
                <a:latin typeface="Cambria" pitchFamily="18" charset="0"/>
                <a:ea typeface="Cambria" pitchFamily="18" charset="0"/>
              </a:rPr>
              <a:t>FC Barcelona</a:t>
            </a:r>
            <a:r>
              <a:rPr lang="ro-RO" dirty="0">
                <a:latin typeface="Cambria" pitchFamily="18" charset="0"/>
                <a:ea typeface="Cambria" pitchFamily="18" charset="0"/>
              </a:rPr>
              <a:t> , una dintre cele mai iubite echipe de fotbal din Europa,  are un </a:t>
            </a:r>
            <a:r>
              <a:rPr lang="ro-RO" b="1" dirty="0">
                <a:latin typeface="Cambria" pitchFamily="18" charset="0"/>
                <a:ea typeface="Cambria" pitchFamily="18" charset="0"/>
              </a:rPr>
              <a:t>muzeu </a:t>
            </a:r>
            <a:r>
              <a:rPr lang="ro-RO" dirty="0">
                <a:latin typeface="Cambria" pitchFamily="18" charset="0"/>
                <a:ea typeface="Cambria" pitchFamily="18" charset="0"/>
              </a:rPr>
              <a:t>informativ cu fotografii , documente, memorii și trofee acoperind peste un secol de istorie a clubului care va satisface fascinația celor mai înfocați fani.Vizitatorii au posibilitatea de a explora faimosul stadion în turul Nou Camp ce duce fanii în inima clubului, la vestiare, în tunel pe suprafața terenului după Nou Camp. Cu o vedere panoramică a stadionului de la sol, vizitatorii pot savura atmosfera unui meci al Barcelonei chiar pe terenul lor unde joaca. Muzeul are un magazin oficial unde tricourile clubului, șepcile și accesoriile pot fi cumpărate</a:t>
            </a:r>
            <a:r>
              <a:rPr lang="ro-RO" dirty="0" smtClean="0">
                <a:latin typeface="Cambria" pitchFamily="18" charset="0"/>
                <a:ea typeface="Cambria" pitchFamily="18" charset="0"/>
              </a:rPr>
              <a:t>.</a:t>
            </a:r>
            <a:endParaRPr lang="en-US" dirty="0">
              <a:latin typeface="Cambria" pitchFamily="18" charset="0"/>
              <a:ea typeface="Cambria" pitchFamily="18" charset="0"/>
            </a:endParaRPr>
          </a:p>
        </p:txBody>
      </p:sp>
      <p:pic>
        <p:nvPicPr>
          <p:cNvPr id="6" name="Picture 2"/>
          <p:cNvPicPr>
            <a:picLocks noGrp="1" noChangeAspect="1" noChangeArrowheads="1"/>
          </p:cNvPicPr>
          <p:nvPr>
            <p:ph sz="half" idx="1"/>
          </p:nvPr>
        </p:nvPicPr>
        <p:blipFill>
          <a:blip r:embed="rId3" cstate="print">
            <a:extLst>
              <a:ext uri="{28A0092B-C50C-407E-A947-70E740481C1C}">
                <a14:useLocalDpi xmlns:a14="http://schemas.microsoft.com/office/drawing/2010/main" val="0"/>
              </a:ext>
            </a:extLst>
          </a:blip>
          <a:stretch>
            <a:fillRect/>
          </a:stretch>
        </p:blipFill>
        <p:spPr bwMode="auto">
          <a:xfrm>
            <a:off x="3575050" y="2258483"/>
            <a:ext cx="5111750" cy="34078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17325606"/>
      </p:ext>
    </p:extLst>
  </p:cSld>
  <p:clrMapOvr>
    <a:masterClrMapping/>
  </p:clrMapOvr>
  <p:transition spd="slow">
    <p:push dir="u"/>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V.</a:t>
            </a:r>
            <a:br>
              <a:rPr lang="en-US" dirty="0" smtClean="0"/>
            </a:br>
            <a:r>
              <a:rPr lang="en-US" dirty="0" smtClean="0"/>
              <a:t>ROM</a:t>
            </a:r>
            <a:r>
              <a:rPr lang="ro-RO" dirty="0" smtClean="0"/>
              <a:t>ÂNII</a:t>
            </a:r>
            <a:br>
              <a:rPr lang="ro-RO" dirty="0" smtClean="0"/>
            </a:br>
            <a:r>
              <a:rPr lang="ro-RO" dirty="0" smtClean="0"/>
              <a:t>DIN SPANIA</a:t>
            </a:r>
            <a:endParaRPr lang="en-US" dirty="0"/>
          </a:p>
        </p:txBody>
      </p:sp>
      <p:sp>
        <p:nvSpPr>
          <p:cNvPr id="3" name="Subtitle 2"/>
          <p:cNvSpPr>
            <a:spLocks noGrp="1"/>
          </p:cNvSpPr>
          <p:nvPr>
            <p:ph type="subTitle" idx="1"/>
          </p:nvPr>
        </p:nvSpPr>
        <p:spPr/>
        <p:txBody>
          <a:bodyPr/>
          <a:lstStyle/>
          <a:p>
            <a:r>
              <a:rPr lang="ro-RO" dirty="0" smtClean="0"/>
              <a:t>CUM TRĂIESC ROMÂNII STABILIȚI DEJA</a:t>
            </a:r>
          </a:p>
          <a:p>
            <a:r>
              <a:rPr lang="ro-RO" dirty="0" smtClean="0"/>
              <a:t>ÎN PROVINCIA CATALANĂ</a:t>
            </a:r>
            <a:endParaRPr lang="en-US" dirty="0"/>
          </a:p>
        </p:txBody>
      </p:sp>
    </p:spTree>
    <p:extLst>
      <p:ext uri="{BB962C8B-B14F-4D97-AF65-F5344CB8AC3E}">
        <p14:creationId xmlns:p14="http://schemas.microsoft.com/office/powerpoint/2010/main" val="1811365884"/>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52400" y="381000"/>
            <a:ext cx="3733800" cy="6248400"/>
          </a:xfrm>
          <a:ln>
            <a:noFill/>
          </a:ln>
        </p:spPr>
        <p:txBody>
          <a:bodyPr>
            <a:noAutofit/>
          </a:bodyPr>
          <a:lstStyle/>
          <a:p>
            <a:pPr lvl="0">
              <a:spcBef>
                <a:spcPts val="0"/>
              </a:spcBef>
              <a:buClr>
                <a:srgbClr val="FF0000"/>
              </a:buClr>
              <a:buSzPts val="2000"/>
            </a:pPr>
            <a:r>
              <a:rPr lang="vi-VN" sz="2200" b="1" dirty="0" smtClean="0">
                <a:solidFill>
                  <a:srgbClr val="FF0000"/>
                </a:solidFill>
                <a:effectLst>
                  <a:outerShdw blurRad="38100" dist="38100" dir="2700000" algn="tl">
                    <a:srgbClr val="000000">
                      <a:alpha val="43137"/>
                    </a:srgbClr>
                  </a:outerShdw>
                </a:effectLst>
                <a:latin typeface="Cambria"/>
                <a:ea typeface="Cambria"/>
                <a:cs typeface="Cambria"/>
                <a:sym typeface="Cambria"/>
              </a:rPr>
              <a:t>B</a:t>
            </a:r>
            <a:r>
              <a:rPr lang="vi-VN" sz="2200" b="1" dirty="0" smtClean="0">
                <a:solidFill>
                  <a:srgbClr val="FFC000"/>
                </a:solidFill>
                <a:effectLst>
                  <a:outerShdw blurRad="38100" dist="38100" dir="2700000" algn="tl">
                    <a:srgbClr val="000000">
                      <a:alpha val="43137"/>
                    </a:srgbClr>
                  </a:outerShdw>
                </a:effectLst>
                <a:latin typeface="Cambria"/>
                <a:ea typeface="Cambria"/>
                <a:cs typeface="Cambria"/>
                <a:sym typeface="Cambria"/>
              </a:rPr>
              <a:t>a</a:t>
            </a:r>
            <a:r>
              <a:rPr lang="vi-VN" sz="2200" b="1" dirty="0" smtClean="0">
                <a:solidFill>
                  <a:srgbClr val="FF0000"/>
                </a:solidFill>
                <a:effectLst>
                  <a:outerShdw blurRad="38100" dist="38100" dir="2700000" algn="tl">
                    <a:srgbClr val="000000">
                      <a:alpha val="43137"/>
                    </a:srgbClr>
                  </a:outerShdw>
                </a:effectLst>
                <a:latin typeface="Cambria"/>
                <a:ea typeface="Cambria"/>
                <a:cs typeface="Cambria"/>
                <a:sym typeface="Cambria"/>
              </a:rPr>
              <a:t>r</a:t>
            </a:r>
            <a:r>
              <a:rPr lang="vi-VN" sz="2200" b="1" dirty="0" smtClean="0">
                <a:solidFill>
                  <a:srgbClr val="FFC000"/>
                </a:solidFill>
                <a:effectLst>
                  <a:outerShdw blurRad="38100" dist="38100" dir="2700000" algn="tl">
                    <a:srgbClr val="000000">
                      <a:alpha val="43137"/>
                    </a:srgbClr>
                  </a:outerShdw>
                </a:effectLst>
                <a:latin typeface="Cambria"/>
                <a:ea typeface="Cambria"/>
                <a:cs typeface="Cambria"/>
                <a:sym typeface="Cambria"/>
              </a:rPr>
              <a:t>c</a:t>
            </a:r>
            <a:r>
              <a:rPr lang="vi-VN" sz="2200" b="1" dirty="0" smtClean="0">
                <a:solidFill>
                  <a:srgbClr val="FF0000"/>
                </a:solidFill>
                <a:effectLst>
                  <a:outerShdw blurRad="38100" dist="38100" dir="2700000" algn="tl">
                    <a:srgbClr val="000000">
                      <a:alpha val="43137"/>
                    </a:srgbClr>
                  </a:outerShdw>
                </a:effectLst>
                <a:latin typeface="Cambria"/>
                <a:ea typeface="Cambria"/>
                <a:cs typeface="Cambria"/>
                <a:sym typeface="Cambria"/>
              </a:rPr>
              <a:t>e</a:t>
            </a:r>
            <a:r>
              <a:rPr lang="vi-VN" sz="2200" b="1" dirty="0" smtClean="0">
                <a:solidFill>
                  <a:srgbClr val="FFC000"/>
                </a:solidFill>
                <a:effectLst>
                  <a:outerShdw blurRad="38100" dist="38100" dir="2700000" algn="tl">
                    <a:srgbClr val="000000">
                      <a:alpha val="43137"/>
                    </a:srgbClr>
                  </a:outerShdw>
                </a:effectLst>
                <a:latin typeface="Cambria"/>
                <a:ea typeface="Cambria"/>
                <a:cs typeface="Cambria"/>
                <a:sym typeface="Cambria"/>
              </a:rPr>
              <a:t>l</a:t>
            </a:r>
            <a:r>
              <a:rPr lang="vi-VN" sz="2200" b="1" dirty="0" smtClean="0">
                <a:solidFill>
                  <a:srgbClr val="FF0000"/>
                </a:solidFill>
                <a:effectLst>
                  <a:outerShdw blurRad="38100" dist="38100" dir="2700000" algn="tl">
                    <a:srgbClr val="000000">
                      <a:alpha val="43137"/>
                    </a:srgbClr>
                  </a:outerShdw>
                </a:effectLst>
                <a:latin typeface="Cambria"/>
                <a:ea typeface="Cambria"/>
                <a:cs typeface="Cambria"/>
                <a:sym typeface="Cambria"/>
              </a:rPr>
              <a:t>o</a:t>
            </a:r>
            <a:r>
              <a:rPr lang="vi-VN" sz="2200" b="1" dirty="0" smtClean="0">
                <a:solidFill>
                  <a:srgbClr val="FFC000"/>
                </a:solidFill>
                <a:effectLst>
                  <a:outerShdw blurRad="38100" dist="38100" dir="2700000" algn="tl">
                    <a:srgbClr val="000000">
                      <a:alpha val="43137"/>
                    </a:srgbClr>
                  </a:outerShdw>
                </a:effectLst>
                <a:latin typeface="Cambria"/>
                <a:ea typeface="Cambria"/>
                <a:cs typeface="Cambria"/>
                <a:sym typeface="Cambria"/>
              </a:rPr>
              <a:t>n</a:t>
            </a:r>
            <a:r>
              <a:rPr lang="vi-VN" sz="2200" b="1" dirty="0" smtClean="0">
                <a:solidFill>
                  <a:srgbClr val="FF0000"/>
                </a:solidFill>
                <a:effectLst>
                  <a:outerShdw blurRad="38100" dist="38100" dir="2700000" algn="tl">
                    <a:srgbClr val="000000">
                      <a:alpha val="43137"/>
                    </a:srgbClr>
                  </a:outerShdw>
                </a:effectLst>
                <a:latin typeface="Cambria"/>
                <a:ea typeface="Cambria"/>
                <a:cs typeface="Cambria"/>
                <a:sym typeface="Cambria"/>
              </a:rPr>
              <a:t>a</a:t>
            </a:r>
            <a:r>
              <a:rPr lang="vi-VN" sz="2200" b="1" dirty="0">
                <a:solidFill>
                  <a:srgbClr val="366092"/>
                </a:solidFill>
                <a:effectLst>
                  <a:outerShdw blurRad="38100" dist="38100" dir="2700000" algn="tl">
                    <a:srgbClr val="000000">
                      <a:alpha val="43137"/>
                    </a:srgbClr>
                  </a:outerShdw>
                </a:effectLst>
                <a:latin typeface="Cambria"/>
                <a:ea typeface="Cambria"/>
                <a:cs typeface="Cambria"/>
                <a:sym typeface="Cambria"/>
              </a:rPr>
              <a:t> este capitala Cataloniei, o comunitate autonomă din nord-estul Spaniei. Este de asemenea al doilea cel mai mare oraș al Spaniei, după Madrid. Barcelona se află pe coasta Mediteranei, 160 km sud de lanțul muntos Pirinei, care reprezintă granița cu Franța. Populația orașului este de aproximativ 2 milioane, iar a zonei metropolitane de aproximativ 6 milioane</a:t>
            </a:r>
            <a:r>
              <a:rPr lang="vi-VN" sz="2200" b="1" dirty="0" smtClean="0">
                <a:solidFill>
                  <a:srgbClr val="366092"/>
                </a:solidFill>
                <a:effectLst>
                  <a:outerShdw blurRad="38100" dist="38100" dir="2700000" algn="tl">
                    <a:srgbClr val="000000">
                      <a:alpha val="43137"/>
                    </a:srgbClr>
                  </a:outerShdw>
                </a:effectLst>
                <a:latin typeface="Cambria"/>
                <a:ea typeface="Cambria"/>
                <a:cs typeface="Cambria"/>
                <a:sym typeface="Cambria"/>
              </a:rPr>
              <a:t>.</a:t>
            </a:r>
            <a:endParaRPr lang="vi-VN" sz="2200" dirty="0">
              <a:effectLst>
                <a:outerShdw blurRad="38100" dist="38100" dir="2700000" algn="tl">
                  <a:srgbClr val="000000">
                    <a:alpha val="43137"/>
                  </a:srgbClr>
                </a:outerShdw>
              </a:effectLst>
            </a:endParaRPr>
          </a:p>
        </p:txBody>
      </p:sp>
      <p:pic>
        <p:nvPicPr>
          <p:cNvPr id="8" name="Picture 2"/>
          <p:cNvPicPr preferRelativeResize="0">
            <a:picLocks noGrp="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962400" y="76200"/>
            <a:ext cx="5111750" cy="2692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1000" y="3505200"/>
            <a:ext cx="4663440" cy="3108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61846550"/>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pania Zile româneşti la Vilanova.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6858000"/>
          </a:xfrm>
          <a:prstGeom prst="rect">
            <a:avLst/>
          </a:prstGeom>
        </p:spPr>
      </p:pic>
    </p:spTree>
    <p:extLst>
      <p:ext uri="{BB962C8B-B14F-4D97-AF65-F5344CB8AC3E}">
        <p14:creationId xmlns:p14="http://schemas.microsoft.com/office/powerpoint/2010/main" val="1586077641"/>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495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showWhenStopped="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dirty="0" smtClean="0"/>
              <a:t>Bibliografie</a:t>
            </a:r>
            <a:endParaRPr lang="en-US" dirty="0"/>
          </a:p>
        </p:txBody>
      </p:sp>
      <p:sp>
        <p:nvSpPr>
          <p:cNvPr id="3" name="Content Placeholder 2"/>
          <p:cNvSpPr>
            <a:spLocks noGrp="1"/>
          </p:cNvSpPr>
          <p:nvPr>
            <p:ph idx="1"/>
          </p:nvPr>
        </p:nvSpPr>
        <p:spPr/>
        <p:txBody>
          <a:bodyPr>
            <a:normAutofit/>
          </a:bodyPr>
          <a:lstStyle/>
          <a:p>
            <a:r>
              <a:rPr lang="en-US" sz="2000" dirty="0">
                <a:hlinkClick r:id="rId3"/>
              </a:rPr>
              <a:t>https://</a:t>
            </a:r>
            <a:r>
              <a:rPr lang="en-US" sz="2000" dirty="0" smtClean="0">
                <a:hlinkClick r:id="rId3"/>
              </a:rPr>
              <a:t>ro.wikipedia.org/wiki/Barcelona</a:t>
            </a:r>
            <a:endParaRPr lang="ro-RO" sz="2000" dirty="0" smtClean="0"/>
          </a:p>
          <a:p>
            <a:r>
              <a:rPr lang="en-US" sz="2000" dirty="0">
                <a:hlinkClick r:id="rId4"/>
              </a:rPr>
              <a:t>http://info.tm.edu.ro:8088/~omilitaru/Barcelona</a:t>
            </a:r>
            <a:r>
              <a:rPr lang="en-US" sz="2000" dirty="0" smtClean="0">
                <a:hlinkClick r:id="rId4"/>
              </a:rPr>
              <a:t>/</a:t>
            </a:r>
            <a:endParaRPr lang="ro-RO" sz="2000" dirty="0" smtClean="0"/>
          </a:p>
          <a:p>
            <a:r>
              <a:rPr lang="en-US" sz="2000" dirty="0">
                <a:hlinkClick r:id="rId5"/>
              </a:rPr>
              <a:t>http://217.73.174.194:8088/~ibotoc/22/9.%20GEO</a:t>
            </a:r>
            <a:r>
              <a:rPr lang="en-US" sz="2000" dirty="0" smtClean="0">
                <a:hlinkClick r:id="rId5"/>
              </a:rPr>
              <a:t>/</a:t>
            </a:r>
            <a:endParaRPr lang="ro-RO" sz="2000" dirty="0" smtClean="0"/>
          </a:p>
          <a:p>
            <a:r>
              <a:rPr lang="en-US" sz="2000" dirty="0">
                <a:hlinkClick r:id="rId6"/>
              </a:rPr>
              <a:t>https://</a:t>
            </a:r>
            <a:r>
              <a:rPr lang="en-US" sz="2000" dirty="0" smtClean="0">
                <a:hlinkClick r:id="rId6"/>
              </a:rPr>
              <a:t>www.youtube.com/watch?v=XK8_nBRAzVk</a:t>
            </a:r>
            <a:endParaRPr lang="ro-RO" sz="2000" dirty="0" smtClean="0"/>
          </a:p>
          <a:p>
            <a:r>
              <a:rPr lang="ro-RO" sz="2000" dirty="0" smtClean="0"/>
              <a:t>și altele...</a:t>
            </a:r>
            <a:endParaRPr lang="en-US" sz="2000" dirty="0"/>
          </a:p>
        </p:txBody>
      </p:sp>
    </p:spTree>
    <p:extLst>
      <p:ext uri="{BB962C8B-B14F-4D97-AF65-F5344CB8AC3E}">
        <p14:creationId xmlns:p14="http://schemas.microsoft.com/office/powerpoint/2010/main" val="107056813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dirty="0" smtClean="0"/>
              <a:t>VĂ MULȚUMIM!</a:t>
            </a:r>
            <a:endParaRPr lang="en-US" dirty="0"/>
          </a:p>
        </p:txBody>
      </p:sp>
      <p:sp>
        <p:nvSpPr>
          <p:cNvPr id="3" name="Content Placeholder 2"/>
          <p:cNvSpPr>
            <a:spLocks noGrp="1"/>
          </p:cNvSpPr>
          <p:nvPr>
            <p:ph idx="1"/>
          </p:nvPr>
        </p:nvSpPr>
        <p:spPr/>
        <p:txBody>
          <a:bodyPr/>
          <a:lstStyle/>
          <a:p>
            <a:endParaRPr lang="ro-RO" dirty="0" smtClean="0">
              <a:effectLst>
                <a:outerShdw blurRad="38100" dist="38100" dir="2700000" algn="tl">
                  <a:srgbClr val="000000">
                    <a:alpha val="43137"/>
                  </a:srgbClr>
                </a:outerShdw>
              </a:effectLst>
              <a:latin typeface="Cambria" pitchFamily="18" charset="0"/>
              <a:ea typeface="Cambria" pitchFamily="18" charset="0"/>
            </a:endParaRPr>
          </a:p>
          <a:p>
            <a:pPr>
              <a:buFont typeface="Wingdings" pitchFamily="2" charset="2"/>
              <a:buChar char="Ø"/>
            </a:pPr>
            <a:r>
              <a:rPr lang="ro-RO" dirty="0" smtClean="0">
                <a:effectLst>
                  <a:outerShdw blurRad="38100" dist="38100" dir="2700000" algn="tl">
                    <a:srgbClr val="000000">
                      <a:alpha val="43137"/>
                    </a:srgbClr>
                  </a:outerShdw>
                </a:effectLst>
                <a:latin typeface="Cambria" pitchFamily="18" charset="0"/>
                <a:ea typeface="Cambria" pitchFamily="18" charset="0"/>
              </a:rPr>
              <a:t>Militaru Odette-Ioana</a:t>
            </a:r>
          </a:p>
          <a:p>
            <a:pPr>
              <a:buFont typeface="Wingdings" pitchFamily="2" charset="2"/>
              <a:buChar char="Ø"/>
            </a:pPr>
            <a:r>
              <a:rPr lang="ro-RO" dirty="0" smtClean="0">
                <a:effectLst>
                  <a:outerShdw blurRad="38100" dist="38100" dir="2700000" algn="tl">
                    <a:srgbClr val="000000">
                      <a:alpha val="43137"/>
                    </a:srgbClr>
                  </a:outerShdw>
                </a:effectLst>
                <a:latin typeface="Cambria" pitchFamily="18" charset="0"/>
                <a:ea typeface="Cambria" pitchFamily="18" charset="0"/>
              </a:rPr>
              <a:t>Serafim Miruna</a:t>
            </a:r>
          </a:p>
          <a:p>
            <a:pPr>
              <a:buFont typeface="Wingdings" pitchFamily="2" charset="2"/>
              <a:buChar char="Ø"/>
            </a:pPr>
            <a:r>
              <a:rPr lang="ro-RO" dirty="0" smtClean="0">
                <a:effectLst>
                  <a:outerShdw blurRad="38100" dist="38100" dir="2700000" algn="tl">
                    <a:srgbClr val="000000">
                      <a:alpha val="43137"/>
                    </a:srgbClr>
                  </a:outerShdw>
                </a:effectLst>
                <a:latin typeface="Cambria" pitchFamily="18" charset="0"/>
                <a:ea typeface="Cambria" pitchFamily="18" charset="0"/>
              </a:rPr>
              <a:t>Boțoc Indi</a:t>
            </a:r>
          </a:p>
          <a:p>
            <a:pPr>
              <a:buFont typeface="Wingdings" pitchFamily="2" charset="2"/>
              <a:buChar char="Ø"/>
            </a:pPr>
            <a:r>
              <a:rPr lang="ro-RO" dirty="0" smtClean="0">
                <a:effectLst>
                  <a:outerShdw blurRad="38100" dist="38100" dir="2700000" algn="tl">
                    <a:srgbClr val="000000">
                      <a:alpha val="43137"/>
                    </a:srgbClr>
                  </a:outerShdw>
                </a:effectLst>
                <a:latin typeface="Cambria" pitchFamily="18" charset="0"/>
                <a:ea typeface="Cambria" pitchFamily="18" charset="0"/>
              </a:rPr>
              <a:t>Lăutaru Vlad</a:t>
            </a:r>
          </a:p>
          <a:p>
            <a:pPr marL="0" indent="0">
              <a:buNone/>
            </a:pPr>
            <a:endParaRPr lang="ro-RO" dirty="0" smtClean="0">
              <a:effectLst>
                <a:outerShdw blurRad="38100" dist="38100" dir="2700000" algn="tl">
                  <a:srgbClr val="000000">
                    <a:alpha val="43137"/>
                  </a:srgbClr>
                </a:outerShdw>
              </a:effectLst>
              <a:latin typeface="Cambria" pitchFamily="18" charset="0"/>
              <a:ea typeface="Cambria" pitchFamily="18" charset="0"/>
            </a:endParaRPr>
          </a:p>
          <a:p>
            <a:pPr>
              <a:buFont typeface="Wingdings" pitchFamily="2" charset="2"/>
              <a:buChar char="Ø"/>
            </a:pPr>
            <a:r>
              <a:rPr lang="ro-RO" b="1" dirty="0" smtClean="0">
                <a:solidFill>
                  <a:schemeClr val="accent3">
                    <a:lumMod val="75000"/>
                  </a:schemeClr>
                </a:solidFill>
                <a:latin typeface="Cambria" pitchFamily="18" charset="0"/>
                <a:ea typeface="Cambria" pitchFamily="18" charset="0"/>
              </a:rPr>
              <a:t>clasa a X-a D</a:t>
            </a:r>
            <a:endParaRPr lang="ro-RO" b="1" dirty="0">
              <a:solidFill>
                <a:schemeClr val="accent3">
                  <a:lumMod val="75000"/>
                </a:schemeClr>
              </a:solidFill>
              <a:latin typeface="Cambria" pitchFamily="18" charset="0"/>
              <a:ea typeface="Cambria" pitchFamily="18" charset="0"/>
            </a:endParaRPr>
          </a:p>
          <a:p>
            <a:pPr marL="0" indent="0" algn="r">
              <a:buNone/>
            </a:pPr>
            <a:endParaRPr lang="ro-RO" dirty="0" smtClean="0">
              <a:effectLst>
                <a:outerShdw blurRad="38100" dist="38100" dir="2700000" algn="tl">
                  <a:srgbClr val="000000">
                    <a:alpha val="43137"/>
                  </a:srgbClr>
                </a:outerShdw>
              </a:effectLst>
              <a:latin typeface="Cambria" pitchFamily="18" charset="0"/>
              <a:ea typeface="Cambria" pitchFamily="18" charset="0"/>
            </a:endParaRPr>
          </a:p>
          <a:p>
            <a:pPr marL="0" indent="0" algn="r">
              <a:buNone/>
            </a:pPr>
            <a:r>
              <a:rPr lang="ro-RO" dirty="0" smtClean="0">
                <a:effectLst>
                  <a:outerShdw blurRad="38100" dist="38100" dir="2700000" algn="tl">
                    <a:srgbClr val="000000">
                      <a:alpha val="43137"/>
                    </a:srgbClr>
                  </a:outerShdw>
                </a:effectLst>
                <a:latin typeface="Cambria" pitchFamily="18" charset="0"/>
                <a:ea typeface="Cambria" pitchFamily="18" charset="0"/>
              </a:rPr>
              <a:t>3 decembrie 2019</a:t>
            </a:r>
          </a:p>
        </p:txBody>
      </p:sp>
    </p:spTree>
    <p:extLst>
      <p:ext uri="{BB962C8B-B14F-4D97-AF65-F5344CB8AC3E}">
        <p14:creationId xmlns:p14="http://schemas.microsoft.com/office/powerpoint/2010/main" val="240468438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I. LOCALIZAREA METROPOLEI</a:t>
            </a:r>
            <a:endParaRPr lang="en-US" dirty="0"/>
          </a:p>
        </p:txBody>
      </p:sp>
      <p:sp>
        <p:nvSpPr>
          <p:cNvPr id="3" name="Subtitle 2"/>
          <p:cNvSpPr>
            <a:spLocks noGrp="1"/>
          </p:cNvSpPr>
          <p:nvPr>
            <p:ph type="subTitle" idx="1"/>
          </p:nvPr>
        </p:nvSpPr>
        <p:spPr/>
        <p:txBody>
          <a:bodyPr/>
          <a:lstStyle/>
          <a:p>
            <a:r>
              <a:rPr lang="en-US" dirty="0" smtClean="0"/>
              <a:t>41°22′57″N 2°10′37″E</a:t>
            </a:r>
            <a:endParaRPr lang="en-US" dirty="0"/>
          </a:p>
        </p:txBody>
      </p:sp>
    </p:spTree>
    <p:extLst>
      <p:ext uri="{BB962C8B-B14F-4D97-AF65-F5344CB8AC3E}">
        <p14:creationId xmlns:p14="http://schemas.microsoft.com/office/powerpoint/2010/main" val="2644201008"/>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219200"/>
          </a:xfrm>
        </p:spPr>
        <p:txBody>
          <a:bodyPr/>
          <a:lstStyle/>
          <a:p>
            <a:r>
              <a:rPr lang="en-US" sz="4000" dirty="0" smtClean="0"/>
              <a:t>LOCALIZARE LA NIVELUL SPANIEI</a:t>
            </a:r>
            <a:endParaRPr lang="en-US" sz="4000"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611267" y="1600200"/>
            <a:ext cx="7921466" cy="4525963"/>
          </a:xfrm>
        </p:spPr>
      </p:pic>
    </p:spTree>
    <p:extLst>
      <p:ext uri="{BB962C8B-B14F-4D97-AF65-F5344CB8AC3E}">
        <p14:creationId xmlns:p14="http://schemas.microsoft.com/office/powerpoint/2010/main" val="23808177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600200"/>
          </a:xfrm>
        </p:spPr>
        <p:txBody>
          <a:bodyPr>
            <a:normAutofit/>
          </a:bodyPr>
          <a:lstStyle/>
          <a:p>
            <a:r>
              <a:rPr lang="en-US" sz="2400" b="1" dirty="0" smtClean="0"/>
              <a:t>LOCALIZARE LA NIVELUL PROVINCIEI BARCELONA</a:t>
            </a:r>
            <a:r>
              <a:rPr lang="ro-RO" sz="2400" b="1" dirty="0" smtClean="0"/>
              <a:t/>
            </a:r>
            <a:br>
              <a:rPr lang="ro-RO" sz="2400" b="1" dirty="0" smtClean="0"/>
            </a:br>
            <a:endParaRPr lang="en-US" sz="2400" b="1"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05000" y="1143000"/>
            <a:ext cx="5241400" cy="5394960"/>
          </a:xfrm>
        </p:spPr>
      </p:pic>
    </p:spTree>
    <p:extLst>
      <p:ext uri="{BB962C8B-B14F-4D97-AF65-F5344CB8AC3E}">
        <p14:creationId xmlns:p14="http://schemas.microsoft.com/office/powerpoint/2010/main" val="678931018"/>
      </p:ext>
    </p:extLst>
  </p:cSld>
  <p:clrMapOvr>
    <a:masterClrMapping/>
  </p:clrMapOvr>
  <p:transition spd="slow">
    <p:push dir="u"/>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b="1" dirty="0" smtClean="0">
                <a:latin typeface="Cambria" pitchFamily="18" charset="0"/>
                <a:ea typeface="Cambria" pitchFamily="18" charset="0"/>
              </a:rPr>
              <a:t>BARCELONA PE COASTA DAURADA</a:t>
            </a:r>
            <a:r>
              <a:rPr lang="en-US" sz="2800" b="1" dirty="0" smtClean="0">
                <a:latin typeface="Cambria" pitchFamily="18" charset="0"/>
                <a:ea typeface="Cambria" pitchFamily="18" charset="0"/>
              </a:rPr>
              <a:t/>
            </a:r>
            <a:br>
              <a:rPr lang="en-US" sz="2800" b="1" dirty="0" smtClean="0">
                <a:latin typeface="Cambria" pitchFamily="18" charset="0"/>
                <a:ea typeface="Cambria" pitchFamily="18" charset="0"/>
              </a:rPr>
            </a:br>
            <a:r>
              <a:rPr lang="en-US" sz="2800" dirty="0" smtClean="0">
                <a:latin typeface="Cambria" pitchFamily="18" charset="0"/>
                <a:ea typeface="Cambria" pitchFamily="18" charset="0"/>
              </a:rPr>
              <a:t>(</a:t>
            </a:r>
            <a:r>
              <a:rPr lang="en-US" sz="2800" dirty="0" err="1" smtClean="0">
                <a:latin typeface="Cambria" pitchFamily="18" charset="0"/>
                <a:ea typeface="Cambria" pitchFamily="18" charset="0"/>
              </a:rPr>
              <a:t>Coasta</a:t>
            </a:r>
            <a:r>
              <a:rPr lang="en-US" sz="2800" dirty="0" smtClean="0">
                <a:latin typeface="Cambria" pitchFamily="18" charset="0"/>
                <a:ea typeface="Cambria" pitchFamily="18" charset="0"/>
              </a:rPr>
              <a:t> de </a:t>
            </a:r>
            <a:r>
              <a:rPr lang="en-US" sz="2800" dirty="0" err="1" smtClean="0">
                <a:latin typeface="Cambria" pitchFamily="18" charset="0"/>
                <a:ea typeface="Cambria" pitchFamily="18" charset="0"/>
              </a:rPr>
              <a:t>Aur</a:t>
            </a:r>
            <a:r>
              <a:rPr lang="en-US" sz="2800" dirty="0" smtClean="0">
                <a:latin typeface="Cambria" pitchFamily="18" charset="0"/>
                <a:ea typeface="Cambria" pitchFamily="18" charset="0"/>
              </a:rPr>
              <a:t>, </a:t>
            </a:r>
            <a:r>
              <a:rPr lang="en-US" sz="2800" dirty="0" err="1" smtClean="0">
                <a:latin typeface="Cambria" pitchFamily="18" charset="0"/>
                <a:ea typeface="Cambria" pitchFamily="18" charset="0"/>
              </a:rPr>
              <a:t>prelungirea</a:t>
            </a:r>
            <a:r>
              <a:rPr lang="en-US" sz="2800" dirty="0" smtClean="0">
                <a:latin typeface="Cambria" pitchFamily="18" charset="0"/>
                <a:ea typeface="Cambria" pitchFamily="18" charset="0"/>
              </a:rPr>
              <a:t> </a:t>
            </a:r>
            <a:r>
              <a:rPr lang="en-US" sz="2800" dirty="0" err="1" smtClean="0">
                <a:latin typeface="Cambria" pitchFamily="18" charset="0"/>
                <a:ea typeface="Cambria" pitchFamily="18" charset="0"/>
              </a:rPr>
              <a:t>Coastei</a:t>
            </a:r>
            <a:r>
              <a:rPr lang="en-US" sz="2800" dirty="0" smtClean="0">
                <a:latin typeface="Cambria" pitchFamily="18" charset="0"/>
                <a:ea typeface="Cambria" pitchFamily="18" charset="0"/>
              </a:rPr>
              <a:t> de </a:t>
            </a:r>
            <a:r>
              <a:rPr lang="en-US" sz="2800" dirty="0" err="1" smtClean="0">
                <a:latin typeface="Cambria" pitchFamily="18" charset="0"/>
                <a:ea typeface="Cambria" pitchFamily="18" charset="0"/>
              </a:rPr>
              <a:t>Azur</a:t>
            </a:r>
            <a:r>
              <a:rPr lang="en-US" sz="2800" dirty="0" smtClean="0">
                <a:latin typeface="Cambria" pitchFamily="18" charset="0"/>
                <a:ea typeface="Cambria" pitchFamily="18" charset="0"/>
              </a:rPr>
              <a:t>)</a:t>
            </a:r>
            <a:endParaRPr lang="en-US" sz="2800" dirty="0">
              <a:latin typeface="Cambria" pitchFamily="18" charset="0"/>
              <a:ea typeface="Cambria" pitchFamily="18" charset="0"/>
            </a:endParaRP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40383" y="1600200"/>
            <a:ext cx="7863233" cy="4525963"/>
          </a:xfrm>
        </p:spPr>
      </p:pic>
    </p:spTree>
    <p:extLst>
      <p:ext uri="{BB962C8B-B14F-4D97-AF65-F5344CB8AC3E}">
        <p14:creationId xmlns:p14="http://schemas.microsoft.com/office/powerpoint/2010/main" val="678931018"/>
      </p:ext>
    </p:extLst>
  </p:cSld>
  <p:clrMapOvr>
    <a:masterClrMapping/>
  </p:clrMapOvr>
  <p:transition spd="slow">
    <p:push dir="u"/>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preferRelativeResize="0">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ctrTitle"/>
          </p:nvPr>
        </p:nvSpPr>
        <p:spPr>
          <a:xfrm>
            <a:off x="2895600" y="2644775"/>
            <a:ext cx="7696200" cy="1470025"/>
          </a:xfrm>
        </p:spPr>
        <p:txBody>
          <a:bodyPr>
            <a:normAutofit/>
          </a:bodyPr>
          <a:lstStyle/>
          <a:p>
            <a:r>
              <a:rPr lang="en-US" sz="6000" b="1" dirty="0" smtClean="0">
                <a:ln w="19050">
                  <a:noFill/>
                </a:ln>
                <a:solidFill>
                  <a:srgbClr val="002060"/>
                </a:solidFill>
                <a:effectLst>
                  <a:outerShdw blurRad="38100" dist="38100" dir="2700000" algn="tl">
                    <a:srgbClr val="000000">
                      <a:alpha val="43137"/>
                    </a:srgbClr>
                  </a:outerShdw>
                </a:effectLst>
                <a:latin typeface="Cambria" pitchFamily="18" charset="0"/>
                <a:ea typeface="Cambria" pitchFamily="18" charset="0"/>
              </a:rPr>
              <a:t>II. ISTORI</a:t>
            </a:r>
            <a:r>
              <a:rPr lang="ro-RO" sz="6000" b="1" dirty="0" smtClean="0">
                <a:ln w="19050">
                  <a:noFill/>
                </a:ln>
                <a:solidFill>
                  <a:srgbClr val="002060"/>
                </a:solidFill>
                <a:effectLst>
                  <a:outerShdw blurRad="38100" dist="38100" dir="2700000" algn="tl">
                    <a:srgbClr val="000000">
                      <a:alpha val="43137"/>
                    </a:srgbClr>
                  </a:outerShdw>
                </a:effectLst>
                <a:latin typeface="Cambria" pitchFamily="18" charset="0"/>
                <a:ea typeface="Cambria" pitchFamily="18" charset="0"/>
              </a:rPr>
              <a:t>E</a:t>
            </a:r>
            <a:endParaRPr lang="en-US" sz="6000" b="1" dirty="0">
              <a:ln w="19050">
                <a:noFill/>
              </a:ln>
              <a:solidFill>
                <a:srgbClr val="002060"/>
              </a:solidFill>
              <a:effectLst>
                <a:outerShdw blurRad="38100" dist="38100" dir="2700000" algn="tl">
                  <a:srgbClr val="000000">
                    <a:alpha val="43137"/>
                  </a:srgbClr>
                </a:outerShdw>
              </a:effectLst>
              <a:latin typeface="Cambria" pitchFamily="18" charset="0"/>
              <a:ea typeface="Cambria" pitchFamily="18" charset="0"/>
            </a:endParaRPr>
          </a:p>
        </p:txBody>
      </p:sp>
    </p:spTree>
    <p:extLst>
      <p:ext uri="{BB962C8B-B14F-4D97-AF65-F5344CB8AC3E}">
        <p14:creationId xmlns:p14="http://schemas.microsoft.com/office/powerpoint/2010/main" val="1100962117"/>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4114800" y="3489351"/>
            <a:ext cx="4663440" cy="31400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 Placeholder 3"/>
          <p:cNvSpPr>
            <a:spLocks noGrp="1"/>
          </p:cNvSpPr>
          <p:nvPr>
            <p:ph type="body" sz="half" idx="2"/>
          </p:nvPr>
        </p:nvSpPr>
        <p:spPr>
          <a:xfrm>
            <a:off x="0" y="0"/>
            <a:ext cx="4114800" cy="6858000"/>
          </a:xfrm>
        </p:spPr>
        <p:txBody>
          <a:bodyPr>
            <a:noAutofit/>
          </a:bodyPr>
          <a:lstStyle/>
          <a:p>
            <a:pPr lvl="0" algn="just">
              <a:spcBef>
                <a:spcPts val="0"/>
              </a:spcBef>
              <a:buSzPts val="1200"/>
            </a:pPr>
            <a:r>
              <a:rPr lang="vi-VN" sz="1450" dirty="0">
                <a:latin typeface="Cambria" pitchFamily="18" charset="0"/>
                <a:ea typeface="Cambria" pitchFamily="18" charset="0"/>
                <a:cs typeface="Cambria"/>
                <a:sym typeface="Cambria"/>
              </a:rPr>
              <a:t>	Legenda atribuie cartaginezilor întemeierea localității Barcino, în special lui Hamilcar Barca, tatăl lui Hannibal. Mai târziu, romanii au transformat orașul într-o bază militară romană centrată pe un mic deal în apropierea locației primăriei din ziua de astăzi. Această organizare este încă vizibilă și astăzi pe harta centrului istoric prin fragmentele rămase din zidurile romane. Rămășițe romane importante sunt expuse sub Plaça del Rei, intrarea spre muzeul orașului, Museu d'Història de la Ciutat.</a:t>
            </a:r>
          </a:p>
          <a:p>
            <a:pPr lvl="0" algn="just"/>
            <a:r>
              <a:rPr lang="vi-VN" sz="1450" dirty="0">
                <a:latin typeface="Cambria" pitchFamily="18" charset="0"/>
                <a:ea typeface="Cambria" pitchFamily="18" charset="0"/>
                <a:cs typeface="Cambria"/>
                <a:sym typeface="Cambria"/>
              </a:rPr>
              <a:t>	Barcelona a devenit un județ franc, care și-a cucerit independența și s-a extins până ce a anexat Principatul Cataloniei, Regatul Aragonului și alte posesii aflate peste mare, conducând astfel Marea Mediterană de la Barcelona până la Atena. Orașul a fost devastat după Republica Catalonă din 1640 - 1652 și în Războiul Spaniol de Succesiune din 1714. La începutul secolului al XX-lea, Barcelona a redevenit un centru cultural și politic după o reînviere a culturii catalone. </a:t>
            </a:r>
            <a:r>
              <a:rPr lang="vi-VN" sz="1450" dirty="0">
                <a:latin typeface="Cambria" pitchFamily="18" charset="0"/>
                <a:ea typeface="Cambria" pitchFamily="18" charset="0"/>
              </a:rPr>
              <a:t>În același secol, în timpul Războiului Civil Spaniol, Barcelona a fost un refugiu al cauzei anarhiste, dar s-a predat forțelor Generalului Franco în 1939.</a:t>
            </a:r>
            <a:endParaRPr lang="vi-VN" sz="1450" dirty="0">
              <a:latin typeface="Cambria" pitchFamily="18" charset="0"/>
              <a:ea typeface="Cambria" pitchFamily="18" charset="0"/>
              <a:cs typeface="Cambria"/>
              <a:sym typeface="Cambria"/>
            </a:endParaRPr>
          </a:p>
          <a:p>
            <a:pPr lvl="0" algn="just">
              <a:spcBef>
                <a:spcPts val="240"/>
              </a:spcBef>
              <a:buSzPts val="1200"/>
            </a:pPr>
            <a:r>
              <a:rPr lang="vi-VN" sz="1450" dirty="0">
                <a:latin typeface="Cambria" pitchFamily="18" charset="0"/>
                <a:ea typeface="Cambria" pitchFamily="18" charset="0"/>
                <a:cs typeface="Cambria"/>
                <a:sym typeface="Cambria"/>
              </a:rPr>
              <a:t>	În anii 1970, din nou, Barcelona a reînviat, devenind orașul prosper de azi, unul dintre cele mai prețuite orașe din Spania și Europa.</a:t>
            </a:r>
          </a:p>
          <a:p>
            <a:pPr algn="just"/>
            <a:endParaRPr lang="vi-VN" sz="1450" dirty="0" smtClean="0">
              <a:latin typeface="Cambria" pitchFamily="18" charset="0"/>
              <a:ea typeface="Cambria" pitchFamily="18" charset="0"/>
            </a:endParaRPr>
          </a:p>
        </p:txBody>
      </p:sp>
      <p:pic>
        <p:nvPicPr>
          <p:cNvPr id="1126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4800" y="152400"/>
            <a:ext cx="4663440" cy="3108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92799479"/>
      </p:ext>
    </p:extLst>
  </p:cSld>
  <p:clrMapOvr>
    <a:masterClrMapping/>
  </p:clrMapOvr>
  <p:transition spd="slow">
    <p:randomBar dir="vert"/>
  </p:transition>
  <p:timing>
    <p:tnLst>
      <p:par>
        <p:cTn id="1" dur="indefinite" restart="never" nodeType="tmRoot"/>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2.jpeg"/></Relationships>
</file>

<file path=ppt/theme/_rels/theme4.xml.rels><?xml version="1.0" encoding="UTF-8" standalone="yes"?>
<Relationships xmlns="http://schemas.openxmlformats.org/package/2006/relationships"><Relationship Id="rId1" Type="http://schemas.openxmlformats.org/officeDocument/2006/relationships/image" Target="../media/image2.jpeg"/></Relationships>
</file>

<file path=ppt/theme/_rels/them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image" Target="../media/image5.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3.xml><?xml version="1.0" encoding="utf-8"?>
<a:theme xmlns:a="http://schemas.openxmlformats.org/drawingml/2006/main" name="Executive">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Executive">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4.xml><?xml version="1.0" encoding="utf-8"?>
<a:theme xmlns:a="http://schemas.openxmlformats.org/drawingml/2006/main" name="1_Executive">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Executive">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5.xml><?xml version="1.0" encoding="utf-8"?>
<a:theme xmlns:a="http://schemas.openxmlformats.org/drawingml/2006/main" name="Composite">
  <a:themeElements>
    <a:clrScheme name="Composite">
      <a:dk1>
        <a:sysClr val="windowText" lastClr="000000"/>
      </a:dk1>
      <a:lt1>
        <a:sysClr val="window" lastClr="FFFFFF"/>
      </a:lt1>
      <a:dk2>
        <a:srgbClr val="5B6973"/>
      </a:dk2>
      <a:lt2>
        <a:srgbClr val="E7ECED"/>
      </a:lt2>
      <a:accent1>
        <a:srgbClr val="98C723"/>
      </a:accent1>
      <a:accent2>
        <a:srgbClr val="59B0B9"/>
      </a:accent2>
      <a:accent3>
        <a:srgbClr val="DEAE00"/>
      </a:accent3>
      <a:accent4>
        <a:srgbClr val="B77BB4"/>
      </a:accent4>
      <a:accent5>
        <a:srgbClr val="E0773C"/>
      </a:accent5>
      <a:accent6>
        <a:srgbClr val="A98D63"/>
      </a:accent6>
      <a:hlink>
        <a:srgbClr val="26CBEC"/>
      </a:hlink>
      <a:folHlink>
        <a:srgbClr val="598C8C"/>
      </a:folHlink>
    </a:clrScheme>
    <a:fontScheme name="Composite">
      <a:majorFont>
        <a:latin typeface="Calibri"/>
        <a:ea typeface=""/>
        <a:cs typeface=""/>
        <a:font script="Jpan" typeface="ＭＳ Ｐゴシック"/>
        <a:font script="Hang" typeface="맑은 고딕"/>
        <a:font script="Hans" typeface="宋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omposite">
      <a:fillStyleLst>
        <a:solidFill>
          <a:schemeClr val="phClr"/>
        </a:solidFill>
        <a:gradFill rotWithShape="1">
          <a:gsLst>
            <a:gs pos="0">
              <a:schemeClr val="phClr">
                <a:tint val="50000"/>
                <a:shade val="95000"/>
                <a:satMod val="300000"/>
              </a:schemeClr>
            </a:gs>
            <a:gs pos="12000">
              <a:schemeClr val="phClr">
                <a:tint val="50000"/>
                <a:shade val="90000"/>
                <a:satMod val="250000"/>
              </a:schemeClr>
            </a:gs>
            <a:gs pos="100000">
              <a:schemeClr val="phClr">
                <a:tint val="85000"/>
                <a:shade val="75000"/>
                <a:satMod val="150000"/>
              </a:schemeClr>
            </a:gs>
          </a:gsLst>
          <a:lin ang="16200000" scaled="1"/>
        </a:gradFill>
        <a:gradFill rotWithShape="1">
          <a:gsLst>
            <a:gs pos="0">
              <a:schemeClr val="phClr">
                <a:tint val="75000"/>
                <a:shade val="95000"/>
                <a:satMod val="175000"/>
              </a:schemeClr>
            </a:gs>
            <a:gs pos="12000">
              <a:schemeClr val="phClr">
                <a:tint val="90000"/>
                <a:shade val="90000"/>
                <a:satMod val="150000"/>
              </a:schemeClr>
            </a:gs>
            <a:gs pos="100000">
              <a:schemeClr val="phClr">
                <a:tint val="100000"/>
                <a:shade val="75000"/>
                <a:satMod val="150000"/>
              </a:schemeClr>
            </a:gs>
          </a:gsLst>
          <a:lin ang="16200000" scaled="1"/>
        </a:gradFill>
      </a:fillStyleLst>
      <a:lnStyleLst>
        <a:ln w="9525" cap="flat" cmpd="sng" algn="ctr">
          <a:solidFill>
            <a:schemeClr val="phClr">
              <a:shade val="95000"/>
              <a:satMod val="105000"/>
            </a:scheme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scene3d>
            <a:camera prst="orthographicFront">
              <a:rot lat="0" lon="0" rev="0"/>
            </a:camera>
            <a:lightRig rig="freezing" dir="t">
              <a:rot lat="0" lon="0" rev="6000000"/>
            </a:lightRig>
          </a:scene3d>
          <a:sp3d contourW="12700" prstMaterial="dkEdge">
            <a:bevelT w="44450" h="25400"/>
            <a:contourClr>
              <a:schemeClr val="phClr">
                <a:shade val="30000"/>
              </a:schemeClr>
            </a:contourClr>
          </a:sp3d>
        </a:effectStyle>
      </a:effectStyleLst>
      <a:bgFillStyleLst>
        <a:solidFill>
          <a:schemeClr val="phClr"/>
        </a:solidFill>
        <a:gradFill rotWithShape="1">
          <a:gsLst>
            <a:gs pos="0">
              <a:schemeClr val="phClr">
                <a:tint val="100000"/>
                <a:shade val="80000"/>
                <a:satMod val="110000"/>
                <a:lumMod val="80000"/>
              </a:schemeClr>
            </a:gs>
            <a:gs pos="79000">
              <a:schemeClr val="phClr">
                <a:tint val="100000"/>
                <a:shade val="90000"/>
                <a:satMod val="105000"/>
                <a:lumMod val="100000"/>
              </a:schemeClr>
            </a:gs>
            <a:gs pos="100000">
              <a:schemeClr val="phClr">
                <a:tint val="95000"/>
                <a:shade val="100000"/>
                <a:satMod val="110000"/>
                <a:lumMod val="115000"/>
              </a:schemeClr>
            </a:gs>
          </a:gsLst>
          <a:lin ang="5400000" scaled="0"/>
        </a:gradFill>
        <a:gradFill rotWithShape="1">
          <a:gsLst>
            <a:gs pos="0">
              <a:schemeClr val="phClr">
                <a:tint val="90000"/>
                <a:shade val="100000"/>
                <a:satMod val="100000"/>
                <a:lumMod val="110000"/>
              </a:schemeClr>
            </a:gs>
            <a:gs pos="83000">
              <a:schemeClr val="phClr">
                <a:shade val="75000"/>
                <a:satMod val="200000"/>
              </a:schemeClr>
            </a:gs>
            <a:gs pos="100000">
              <a:schemeClr val="phClr">
                <a:shade val="90000"/>
                <a:satMod val="200000"/>
              </a:schemeClr>
            </a:gs>
          </a:gsLst>
          <a:path path="circle">
            <a:fillToRect l="75000" t="100000" b="300000"/>
          </a:path>
        </a:gradFill>
      </a:bgFillStyleLst>
    </a:fmtScheme>
  </a:themeElements>
  <a:objectDefaults/>
  <a:extraClrSchemeLst/>
</a:theme>
</file>

<file path=ppt/theme/theme6.xml><?xml version="1.0" encoding="utf-8"?>
<a:theme xmlns:a="http://schemas.openxmlformats.org/drawingml/2006/main" name="Civic">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498</TotalTime>
  <Words>1082</Words>
  <Application>Microsoft Office PowerPoint</Application>
  <PresentationFormat>On-screen Show (4:3)</PresentationFormat>
  <Paragraphs>178</Paragraphs>
  <Slides>32</Slides>
  <Notes>32</Notes>
  <HiddenSlides>0</HiddenSlides>
  <MMClips>2</MMClips>
  <ScaleCrop>false</ScaleCrop>
  <HeadingPairs>
    <vt:vector size="4" baseType="variant">
      <vt:variant>
        <vt:lpstr>Theme</vt:lpstr>
      </vt:variant>
      <vt:variant>
        <vt:i4>6</vt:i4>
      </vt:variant>
      <vt:variant>
        <vt:lpstr>Slide Titles</vt:lpstr>
      </vt:variant>
      <vt:variant>
        <vt:i4>32</vt:i4>
      </vt:variant>
    </vt:vector>
  </HeadingPairs>
  <TitlesOfParts>
    <vt:vector size="38" baseType="lpstr">
      <vt:lpstr>Office Theme</vt:lpstr>
      <vt:lpstr>Flow</vt:lpstr>
      <vt:lpstr>Executive</vt:lpstr>
      <vt:lpstr>1_Executive</vt:lpstr>
      <vt:lpstr>Composite</vt:lpstr>
      <vt:lpstr>Civic</vt:lpstr>
      <vt:lpstr>PowerPoint Presentation</vt:lpstr>
      <vt:lpstr>BARCELONA</vt:lpstr>
      <vt:lpstr>PowerPoint Presentation</vt:lpstr>
      <vt:lpstr>I. LOCALIZAREA METROPOLEI</vt:lpstr>
      <vt:lpstr>LOCALIZARE LA NIVELUL SPANIEI</vt:lpstr>
      <vt:lpstr>LOCALIZARE LA NIVELUL PROVINCIEI BARCELONA </vt:lpstr>
      <vt:lpstr>BARCELONA PE COASTA DAURADA (Coasta de Aur, prelungirea Coastei de Azur)</vt:lpstr>
      <vt:lpstr>II. ISTORIE</vt:lpstr>
      <vt:lpstr>PowerPoint Presentation</vt:lpstr>
      <vt:lpstr>III. STRUCTURA DEMOGRAFICĂ ȘI NU NUMAI</vt:lpstr>
      <vt:lpstr>PowerPoint Presentation</vt:lpstr>
      <vt:lpstr>PowerPoint Presentation</vt:lpstr>
      <vt:lpstr>PowerPoint Presentation</vt:lpstr>
      <vt:lpstr>PowerPoint Presentation</vt:lpstr>
      <vt:lpstr>IV. ACTIVITĂȚI ECONOMICE</vt:lpstr>
      <vt:lpstr>PORTUL BARCELONA</vt:lpstr>
      <vt:lpstr>Aeroportul Flughafen El Prat Josep Tarradellas =BCN=</vt:lpstr>
      <vt:lpstr>4.3. OBIECTIVE TURISTICE</vt:lpstr>
      <vt:lpstr>Casa Milà</vt:lpstr>
      <vt:lpstr>Catedrala La Seu</vt:lpstr>
      <vt:lpstr>Parc de la Ciutadella </vt:lpstr>
      <vt:lpstr>Muntele Monserrat</vt:lpstr>
      <vt:lpstr>Parcul Guell</vt:lpstr>
      <vt:lpstr>Sagrada Familla</vt:lpstr>
      <vt:lpstr>Templul del Sagrat Cor</vt:lpstr>
      <vt:lpstr>Muzeul Național de Artă Catalană</vt:lpstr>
      <vt:lpstr>Muzeului Picasso</vt:lpstr>
      <vt:lpstr>Muzeul FC Barcelona</vt:lpstr>
      <vt:lpstr>V. ROMÂNII DIN SPANIA</vt:lpstr>
      <vt:lpstr>PowerPoint Presentation</vt:lpstr>
      <vt:lpstr>Bibliografie</vt:lpstr>
      <vt:lpstr>VĂ MULȚUMIM!</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User</cp:lastModifiedBy>
  <cp:revision>27</cp:revision>
  <cp:lastPrinted>2019-12-02T15:33:57Z</cp:lastPrinted>
  <dcterms:created xsi:type="dcterms:W3CDTF">2019-11-18T17:22:27Z</dcterms:created>
  <dcterms:modified xsi:type="dcterms:W3CDTF">2019-12-02T16:06:29Z</dcterms:modified>
</cp:coreProperties>
</file>