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63" r:id="rId4"/>
    <p:sldId id="257" r:id="rId5"/>
    <p:sldId id="259" r:id="rId6"/>
    <p:sldId id="261" r:id="rId7"/>
    <p:sldId id="260" r:id="rId8"/>
    <p:sldId id="258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92E"/>
    <a:srgbClr val="FFFF56"/>
    <a:srgbClr val="C0C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23-Sep-18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23-Sep-18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Cine sunt eu?!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Indi Boțoc</a:t>
            </a:r>
          </a:p>
          <a:p>
            <a:r>
              <a:rPr lang="ro-RO" dirty="0" smtClean="0"/>
              <a:t>clasa a IX-a D</a:t>
            </a:r>
          </a:p>
          <a:p>
            <a:r>
              <a:rPr lang="ro-RO" dirty="0"/>
              <a:t>p</a:t>
            </a:r>
            <a:r>
              <a:rPr lang="ro-RO" dirty="0" smtClean="0"/>
              <a:t>rof. coord. Gabriela Muscan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60" y="152400"/>
            <a:ext cx="3825170" cy="6553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5181600" cy="1162050"/>
          </a:xfrm>
        </p:spPr>
        <p:txBody>
          <a:bodyPr>
            <a:normAutofit/>
          </a:bodyPr>
          <a:lstStyle/>
          <a:p>
            <a:pPr algn="ctr"/>
            <a:r>
              <a:rPr lang="ro-RO" sz="3600" dirty="0" smtClean="0"/>
              <a:t>AUTOCARACTERIZARE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572000" cy="5257799"/>
          </a:xfrm>
        </p:spPr>
        <p:txBody>
          <a:bodyPr>
            <a:noAutofit/>
          </a:bodyPr>
          <a:lstStyle/>
          <a:p>
            <a:r>
              <a:rPr lang="ro-RO" sz="1800" dirty="0"/>
              <a:t> </a:t>
            </a:r>
            <a:r>
              <a:rPr lang="fr-FR" sz="1800" dirty="0" err="1"/>
              <a:t>Mă</a:t>
            </a:r>
            <a:r>
              <a:rPr lang="fr-FR" sz="1800" dirty="0"/>
              <a:t> </a:t>
            </a:r>
            <a:r>
              <a:rPr lang="fr-FR" sz="1800" dirty="0" err="1"/>
              <a:t>numesc</a:t>
            </a:r>
            <a:r>
              <a:rPr lang="fr-FR" sz="1800" dirty="0"/>
              <a:t> </a:t>
            </a:r>
            <a:r>
              <a:rPr lang="fr-FR" sz="1800" dirty="0" err="1"/>
              <a:t>Indi</a:t>
            </a:r>
            <a:r>
              <a:rPr lang="fr-FR" sz="1800" dirty="0"/>
              <a:t>. Provin </a:t>
            </a:r>
            <a:r>
              <a:rPr lang="fr-FR" sz="1800" dirty="0" err="1"/>
              <a:t>dintr</a:t>
            </a:r>
            <a:r>
              <a:rPr lang="fr-FR" sz="1800" dirty="0"/>
              <a:t>-o </a:t>
            </a:r>
            <a:r>
              <a:rPr lang="fr-FR" sz="1800" dirty="0" err="1"/>
              <a:t>familie</a:t>
            </a:r>
            <a:r>
              <a:rPr lang="fr-FR" sz="1800" dirty="0"/>
              <a:t> ce la prima </a:t>
            </a:r>
            <a:r>
              <a:rPr lang="fr-FR" sz="1800" dirty="0" err="1"/>
              <a:t>vedere</a:t>
            </a:r>
            <a:r>
              <a:rPr lang="fr-FR" sz="1800" dirty="0"/>
              <a:t> pare </a:t>
            </a:r>
            <a:r>
              <a:rPr lang="fr-FR" sz="1800" dirty="0" err="1"/>
              <a:t>simplă</a:t>
            </a:r>
            <a:r>
              <a:rPr lang="fr-FR" sz="1800" dirty="0"/>
              <a:t>, dar este </a:t>
            </a:r>
            <a:r>
              <a:rPr lang="fr-FR" sz="1800" dirty="0" err="1"/>
              <a:t>foarte</a:t>
            </a:r>
            <a:r>
              <a:rPr lang="fr-FR" sz="1800" dirty="0"/>
              <a:t> </a:t>
            </a:r>
            <a:r>
              <a:rPr lang="fr-FR" sz="1800" dirty="0" err="1"/>
              <a:t>complicată</a:t>
            </a:r>
            <a:r>
              <a:rPr lang="fr-FR" sz="1800" dirty="0"/>
              <a:t> </a:t>
            </a:r>
            <a:r>
              <a:rPr lang="fr-FR" sz="1800" dirty="0" err="1"/>
              <a:t>și</a:t>
            </a:r>
            <a:r>
              <a:rPr lang="fr-FR" sz="1800" dirty="0"/>
              <a:t> </a:t>
            </a:r>
            <a:r>
              <a:rPr lang="fr-FR" sz="1800" dirty="0" err="1"/>
              <a:t>foarte</a:t>
            </a:r>
            <a:r>
              <a:rPr lang="fr-FR" sz="1800" dirty="0"/>
              <a:t> </a:t>
            </a:r>
            <a:r>
              <a:rPr lang="fr-FR" sz="1800" dirty="0" err="1"/>
              <a:t>diversificată</a:t>
            </a:r>
            <a:r>
              <a:rPr lang="fr-FR" sz="1800" dirty="0" smtClean="0"/>
              <a:t>.</a:t>
            </a:r>
            <a:r>
              <a:rPr lang="ro-RO" sz="1800" dirty="0" smtClean="0"/>
              <a:t> </a:t>
            </a:r>
          </a:p>
          <a:p>
            <a:r>
              <a:rPr lang="fr-FR" sz="1800" dirty="0" err="1"/>
              <a:t>M-am</a:t>
            </a:r>
            <a:r>
              <a:rPr lang="fr-FR" sz="1800" dirty="0"/>
              <a:t> </a:t>
            </a:r>
            <a:r>
              <a:rPr lang="fr-FR" sz="1800" dirty="0" err="1"/>
              <a:t>născut</a:t>
            </a:r>
            <a:r>
              <a:rPr lang="fr-FR" sz="1800" dirty="0"/>
              <a:t> </a:t>
            </a:r>
            <a:r>
              <a:rPr lang="fr-FR" sz="1800" dirty="0" err="1"/>
              <a:t>pe</a:t>
            </a:r>
            <a:r>
              <a:rPr lang="fr-FR" sz="1800" dirty="0"/>
              <a:t> 23 </a:t>
            </a:r>
            <a:r>
              <a:rPr lang="fr-FR" sz="1800" dirty="0" err="1"/>
              <a:t>noiembrie</a:t>
            </a:r>
            <a:r>
              <a:rPr lang="fr-FR" sz="1800" dirty="0"/>
              <a:t> 2003, </a:t>
            </a:r>
            <a:r>
              <a:rPr lang="fr-FR" sz="1800" dirty="0" err="1"/>
              <a:t>într</a:t>
            </a:r>
            <a:r>
              <a:rPr lang="fr-FR" sz="1800" dirty="0"/>
              <a:t>-o </a:t>
            </a:r>
            <a:r>
              <a:rPr lang="fr-FR" sz="1800" dirty="0" err="1"/>
              <a:t>zi</a:t>
            </a:r>
            <a:r>
              <a:rPr lang="fr-FR" sz="1800" dirty="0"/>
              <a:t> </a:t>
            </a:r>
            <a:r>
              <a:rPr lang="fr-FR" sz="1800" dirty="0" err="1"/>
              <a:t>frumoasă</a:t>
            </a:r>
            <a:r>
              <a:rPr lang="fr-FR" sz="1800" dirty="0"/>
              <a:t> de </a:t>
            </a:r>
            <a:r>
              <a:rPr lang="fr-FR" sz="1800" dirty="0" err="1"/>
              <a:t>duminică</a:t>
            </a:r>
            <a:r>
              <a:rPr lang="fr-FR" sz="1800" dirty="0"/>
              <a:t>, </a:t>
            </a:r>
            <a:r>
              <a:rPr lang="fr-FR" sz="1800" dirty="0" err="1"/>
              <a:t>prea</a:t>
            </a:r>
            <a:r>
              <a:rPr lang="fr-FR" sz="1800" dirty="0"/>
              <a:t> </a:t>
            </a:r>
            <a:r>
              <a:rPr lang="fr-FR" sz="1800" dirty="0" err="1"/>
              <a:t>călduroasă</a:t>
            </a:r>
            <a:r>
              <a:rPr lang="fr-FR" sz="1800" dirty="0"/>
              <a:t> </a:t>
            </a:r>
            <a:r>
              <a:rPr lang="fr-FR" sz="1800" dirty="0" err="1"/>
              <a:t>pentru</a:t>
            </a:r>
            <a:r>
              <a:rPr lang="fr-FR" sz="1800" dirty="0"/>
              <a:t> </a:t>
            </a:r>
            <a:r>
              <a:rPr lang="fr-FR" sz="1800" dirty="0" err="1"/>
              <a:t>acea</a:t>
            </a:r>
            <a:r>
              <a:rPr lang="fr-FR" sz="1800" dirty="0"/>
              <a:t> </a:t>
            </a:r>
            <a:r>
              <a:rPr lang="fr-FR" sz="1800" dirty="0" err="1"/>
              <a:t>perioadă</a:t>
            </a:r>
            <a:r>
              <a:rPr lang="fr-FR" sz="1800" dirty="0"/>
              <a:t>.</a:t>
            </a:r>
            <a:endParaRPr lang="en-US" sz="1800" dirty="0"/>
          </a:p>
          <a:p>
            <a:r>
              <a:rPr lang="fr-FR" sz="1800" dirty="0"/>
              <a:t>Am </a:t>
            </a:r>
            <a:r>
              <a:rPr lang="fr-FR" sz="1800" dirty="0" err="1"/>
              <a:t>copilărit</a:t>
            </a:r>
            <a:r>
              <a:rPr lang="fr-FR" sz="1800" dirty="0"/>
              <a:t> </a:t>
            </a:r>
            <a:r>
              <a:rPr lang="fr-FR" sz="1800" dirty="0" err="1"/>
              <a:t>împreună</a:t>
            </a:r>
            <a:r>
              <a:rPr lang="fr-FR" sz="1800" dirty="0"/>
              <a:t> </a:t>
            </a:r>
            <a:r>
              <a:rPr lang="fr-FR" sz="1800" dirty="0" err="1"/>
              <a:t>cu</a:t>
            </a:r>
            <a:r>
              <a:rPr lang="fr-FR" sz="1800" dirty="0"/>
              <a:t> </a:t>
            </a:r>
            <a:r>
              <a:rPr lang="fr-FR" sz="1800" dirty="0" err="1"/>
              <a:t>familia</a:t>
            </a:r>
            <a:r>
              <a:rPr lang="fr-FR" sz="1800" dirty="0"/>
              <a:t>, care m-a </a:t>
            </a:r>
            <a:r>
              <a:rPr lang="fr-FR" sz="1800" dirty="0" err="1"/>
              <a:t>ajutat</a:t>
            </a:r>
            <a:r>
              <a:rPr lang="fr-FR" sz="1800" dirty="0"/>
              <a:t> </a:t>
            </a:r>
            <a:r>
              <a:rPr lang="fr-FR" sz="1800" dirty="0" err="1"/>
              <a:t>fizic</a:t>
            </a:r>
            <a:r>
              <a:rPr lang="fr-FR" sz="1800" dirty="0"/>
              <a:t>, </a:t>
            </a:r>
            <a:r>
              <a:rPr lang="fr-FR" sz="1800" dirty="0" err="1"/>
              <a:t>psihic</a:t>
            </a:r>
            <a:r>
              <a:rPr lang="fr-FR" sz="1800" dirty="0"/>
              <a:t>, dar </a:t>
            </a:r>
            <a:r>
              <a:rPr lang="fr-FR" sz="1800" dirty="0" err="1"/>
              <a:t>și</a:t>
            </a:r>
            <a:r>
              <a:rPr lang="fr-FR" sz="1800" dirty="0"/>
              <a:t> </a:t>
            </a:r>
            <a:r>
              <a:rPr lang="fr-FR" sz="1800" dirty="0" err="1"/>
              <a:t>intelectual</a:t>
            </a:r>
            <a:r>
              <a:rPr lang="fr-FR" sz="1800" dirty="0"/>
              <a:t> </a:t>
            </a:r>
            <a:r>
              <a:rPr lang="fr-FR" sz="1800" dirty="0" err="1"/>
              <a:t>să</a:t>
            </a:r>
            <a:r>
              <a:rPr lang="fr-FR" sz="1800" dirty="0"/>
              <a:t> </a:t>
            </a:r>
            <a:r>
              <a:rPr lang="fr-FR" sz="1800" dirty="0" err="1"/>
              <a:t>fiu</a:t>
            </a:r>
            <a:r>
              <a:rPr lang="fr-FR" sz="1800" dirty="0"/>
              <a:t> </a:t>
            </a:r>
            <a:r>
              <a:rPr lang="fr-FR" sz="1800" dirty="0" err="1"/>
              <a:t>aici</a:t>
            </a:r>
            <a:r>
              <a:rPr lang="fr-FR" sz="1800" dirty="0"/>
              <a:t> </a:t>
            </a:r>
            <a:r>
              <a:rPr lang="fr-FR" sz="1800" dirty="0" err="1"/>
              <a:t>acum</a:t>
            </a:r>
            <a:r>
              <a:rPr lang="fr-FR" sz="1800" dirty="0"/>
              <a:t> </a:t>
            </a:r>
            <a:r>
              <a:rPr lang="fr-FR" sz="1800" dirty="0" err="1"/>
              <a:t>cu</a:t>
            </a:r>
            <a:r>
              <a:rPr lang="fr-FR" sz="1800" dirty="0"/>
              <a:t> </a:t>
            </a:r>
            <a:r>
              <a:rPr lang="fr-FR" sz="1800" dirty="0" err="1"/>
              <a:t>voi</a:t>
            </a:r>
            <a:r>
              <a:rPr lang="fr-FR" sz="1800" dirty="0"/>
              <a:t>.</a:t>
            </a:r>
            <a:endParaRPr lang="en-US" sz="1800" dirty="0"/>
          </a:p>
          <a:p>
            <a:r>
              <a:rPr lang="fr-FR" sz="1800" dirty="0"/>
              <a:t>De </a:t>
            </a:r>
            <a:r>
              <a:rPr lang="fr-FR" sz="1800" dirty="0" err="1"/>
              <a:t>mic</a:t>
            </a:r>
            <a:r>
              <a:rPr lang="fr-FR" sz="1800" dirty="0"/>
              <a:t> </a:t>
            </a:r>
            <a:r>
              <a:rPr lang="fr-FR" sz="1800" dirty="0" err="1"/>
              <a:t>copil</a:t>
            </a:r>
            <a:r>
              <a:rPr lang="fr-FR" sz="1800" dirty="0"/>
              <a:t> </a:t>
            </a:r>
            <a:r>
              <a:rPr lang="fr-FR" sz="1800" dirty="0" err="1"/>
              <a:t>îmi</a:t>
            </a:r>
            <a:r>
              <a:rPr lang="fr-FR" sz="1800" dirty="0"/>
              <a:t> </a:t>
            </a:r>
            <a:r>
              <a:rPr lang="fr-FR" sz="1800" dirty="0" err="1"/>
              <a:t>plăcea</a:t>
            </a:r>
            <a:r>
              <a:rPr lang="fr-FR" sz="1800" dirty="0"/>
              <a:t> </a:t>
            </a:r>
            <a:r>
              <a:rPr lang="fr-FR" sz="1800" dirty="0" err="1"/>
              <a:t>proiectarea</a:t>
            </a:r>
            <a:r>
              <a:rPr lang="fr-FR" sz="1800" dirty="0"/>
              <a:t> </a:t>
            </a:r>
            <a:r>
              <a:rPr lang="fr-FR" sz="1800" dirty="0" err="1"/>
              <a:t>drumurilor</a:t>
            </a:r>
            <a:r>
              <a:rPr lang="fr-FR" sz="1800" dirty="0"/>
              <a:t> </a:t>
            </a:r>
            <a:r>
              <a:rPr lang="fr-FR" sz="1800" dirty="0" err="1"/>
              <a:t>și</a:t>
            </a:r>
            <a:r>
              <a:rPr lang="fr-FR" sz="1800" dirty="0"/>
              <a:t> a </a:t>
            </a:r>
            <a:r>
              <a:rPr lang="fr-FR" sz="1800" dirty="0" err="1"/>
              <a:t>diferitelor</a:t>
            </a:r>
            <a:r>
              <a:rPr lang="fr-FR" sz="1800" dirty="0"/>
              <a:t> </a:t>
            </a:r>
            <a:r>
              <a:rPr lang="fr-FR" sz="1800" dirty="0" err="1"/>
              <a:t>proiecte</a:t>
            </a:r>
            <a:r>
              <a:rPr lang="fr-FR" sz="1800" dirty="0"/>
              <a:t> </a:t>
            </a:r>
            <a:r>
              <a:rPr lang="fr-FR" sz="1800" dirty="0" err="1"/>
              <a:t>rutiere</a:t>
            </a:r>
            <a:r>
              <a:rPr lang="fr-FR" sz="1800" dirty="0"/>
              <a:t> </a:t>
            </a:r>
            <a:r>
              <a:rPr lang="fr-FR" sz="1800" dirty="0" err="1"/>
              <a:t>pe</a:t>
            </a:r>
            <a:r>
              <a:rPr lang="fr-FR" sz="1800" dirty="0"/>
              <a:t> care le </a:t>
            </a:r>
            <a:r>
              <a:rPr lang="fr-FR" sz="1800" dirty="0" err="1"/>
              <a:t>mâzgâleam</a:t>
            </a:r>
            <a:r>
              <a:rPr lang="fr-FR" sz="1800" dirty="0"/>
              <a:t> la </a:t>
            </a:r>
            <a:r>
              <a:rPr lang="fr-FR" sz="1800" dirty="0" err="1"/>
              <a:t>început</a:t>
            </a:r>
            <a:r>
              <a:rPr lang="fr-FR" sz="1800" dirty="0"/>
              <a:t>, </a:t>
            </a:r>
            <a:r>
              <a:rPr lang="fr-FR" sz="1800" dirty="0" err="1"/>
              <a:t>până</a:t>
            </a:r>
            <a:r>
              <a:rPr lang="fr-FR" sz="1800" dirty="0"/>
              <a:t> la </a:t>
            </a:r>
            <a:r>
              <a:rPr lang="fr-FR" sz="1800" dirty="0" err="1"/>
              <a:t>perfecționarea</a:t>
            </a:r>
            <a:r>
              <a:rPr lang="fr-FR" sz="1800" dirty="0"/>
              <a:t> </a:t>
            </a:r>
            <a:r>
              <a:rPr lang="fr-FR" sz="1800" dirty="0" err="1"/>
              <a:t>mâinii</a:t>
            </a:r>
            <a:r>
              <a:rPr lang="fr-FR" sz="1800" dirty="0"/>
              <a:t>. </a:t>
            </a:r>
            <a:r>
              <a:rPr lang="fr-FR" sz="1800" dirty="0" err="1"/>
              <a:t>Niciodată</a:t>
            </a:r>
            <a:r>
              <a:rPr lang="fr-FR" sz="1800" dirty="0"/>
              <a:t> nu </a:t>
            </a:r>
            <a:r>
              <a:rPr lang="fr-FR" sz="1800" dirty="0" err="1"/>
              <a:t>mi-a</a:t>
            </a:r>
            <a:r>
              <a:rPr lang="fr-FR" sz="1800" dirty="0"/>
              <a:t> </a:t>
            </a:r>
            <a:r>
              <a:rPr lang="fr-FR" sz="1800" dirty="0" err="1"/>
              <a:t>plăcut</a:t>
            </a:r>
            <a:r>
              <a:rPr lang="fr-FR" sz="1800" dirty="0"/>
              <a:t> </a:t>
            </a:r>
            <a:r>
              <a:rPr lang="fr-FR" sz="1800" dirty="0" err="1"/>
              <a:t>să</a:t>
            </a:r>
            <a:r>
              <a:rPr lang="fr-FR" sz="1800" dirty="0"/>
              <a:t> </a:t>
            </a:r>
            <a:r>
              <a:rPr lang="fr-FR" sz="1800" dirty="0" err="1"/>
              <a:t>desenez</a:t>
            </a:r>
            <a:r>
              <a:rPr lang="fr-FR" sz="1800" dirty="0"/>
              <a:t> </a:t>
            </a:r>
            <a:r>
              <a:rPr lang="fr-FR" sz="1800" dirty="0" err="1"/>
              <a:t>fețe</a:t>
            </a:r>
            <a:r>
              <a:rPr lang="fr-FR" sz="1800" dirty="0"/>
              <a:t>, </a:t>
            </a:r>
            <a:r>
              <a:rPr lang="fr-FR" sz="1800" dirty="0" err="1"/>
              <a:t>pentru</a:t>
            </a:r>
            <a:r>
              <a:rPr lang="fr-FR" sz="1800" dirty="0"/>
              <a:t> </a:t>
            </a:r>
            <a:r>
              <a:rPr lang="fr-FR" sz="1800" dirty="0" err="1"/>
              <a:t>că</a:t>
            </a:r>
            <a:r>
              <a:rPr lang="fr-FR" sz="1800" dirty="0"/>
              <a:t> nu </a:t>
            </a:r>
            <a:r>
              <a:rPr lang="fr-FR" sz="1800" dirty="0" err="1"/>
              <a:t>îmi</a:t>
            </a:r>
            <a:r>
              <a:rPr lang="fr-FR" sz="1800" dirty="0"/>
              <a:t> </a:t>
            </a:r>
            <a:r>
              <a:rPr lang="fr-FR" sz="1800" dirty="0" err="1"/>
              <a:t>plăcea</a:t>
            </a:r>
            <a:r>
              <a:rPr lang="fr-FR" sz="1800" dirty="0"/>
              <a:t> </a:t>
            </a:r>
            <a:r>
              <a:rPr lang="fr-FR" sz="1800" dirty="0" err="1"/>
              <a:t>deloc</a:t>
            </a:r>
            <a:r>
              <a:rPr lang="fr-FR" sz="1800" dirty="0"/>
              <a:t> (</a:t>
            </a:r>
            <a:r>
              <a:rPr lang="fr-FR" sz="1800" dirty="0" err="1"/>
              <a:t>și</a:t>
            </a:r>
            <a:r>
              <a:rPr lang="fr-FR" sz="1800" dirty="0"/>
              <a:t> </a:t>
            </a:r>
            <a:r>
              <a:rPr lang="fr-FR" sz="1800" dirty="0" err="1"/>
              <a:t>nici</a:t>
            </a:r>
            <a:r>
              <a:rPr lang="fr-FR" sz="1800" dirty="0"/>
              <a:t> </a:t>
            </a:r>
            <a:r>
              <a:rPr lang="fr-FR" sz="1800" dirty="0" err="1"/>
              <a:t>acum</a:t>
            </a:r>
            <a:r>
              <a:rPr lang="fr-FR" sz="1800" dirty="0"/>
              <a:t> nu </a:t>
            </a:r>
            <a:r>
              <a:rPr lang="fr-FR" sz="1800" dirty="0" err="1"/>
              <a:t>îmi</a:t>
            </a:r>
            <a:r>
              <a:rPr lang="fr-FR" sz="1800" dirty="0"/>
              <a:t> place</a:t>
            </a:r>
            <a:r>
              <a:rPr lang="fr-FR" sz="1800" dirty="0" smtClean="0"/>
              <a:t>).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324600"/>
            <a:ext cx="90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i="1" dirty="0" smtClean="0">
                <a:solidFill>
                  <a:srgbClr val="EDB92E"/>
                </a:solidFill>
              </a:rPr>
              <a:t>Un vis devenit realitate: proiectarea în format digital a unui „proiect” din 2007 („rețeaua de drumuri” ale casei)</a:t>
            </a:r>
            <a:endParaRPr lang="en-US" sz="1400" b="1" i="1" dirty="0">
              <a:solidFill>
                <a:srgbClr val="EDB9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0782"/>
            <a:ext cx="5486400" cy="566738"/>
          </a:xfrm>
        </p:spPr>
        <p:txBody>
          <a:bodyPr/>
          <a:lstStyle/>
          <a:p>
            <a:pPr algn="ctr"/>
            <a:r>
              <a:rPr lang="ro-RO" dirty="0" smtClean="0"/>
              <a:t>ORIGINE ȘI PROVENIENȚĂ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62855"/>
            <a:ext cx="6705599" cy="39781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762000"/>
            <a:ext cx="9144000" cy="1905000"/>
          </a:xfrm>
        </p:spPr>
        <p:txBody>
          <a:bodyPr>
            <a:normAutofit fontScale="92500" lnSpcReduction="10000"/>
          </a:bodyPr>
          <a:lstStyle/>
          <a:p>
            <a:r>
              <a:rPr lang="ro-RO" dirty="0" smtClean="0"/>
              <a:t>N</a:t>
            </a:r>
            <a:r>
              <a:rPr lang="fr-FR" dirty="0" err="1" smtClean="0"/>
              <a:t>umele</a:t>
            </a:r>
            <a:r>
              <a:rPr lang="fr-FR" dirty="0" smtClean="0"/>
              <a:t> </a:t>
            </a:r>
            <a:r>
              <a:rPr lang="fr-FR" dirty="0" err="1"/>
              <a:t>Boțoc</a:t>
            </a:r>
            <a:r>
              <a:rPr lang="fr-FR" dirty="0"/>
              <a:t> </a:t>
            </a:r>
            <a:r>
              <a:rPr lang="fr-FR" dirty="0" err="1"/>
              <a:t>provine</a:t>
            </a:r>
            <a:r>
              <a:rPr lang="fr-FR" dirty="0"/>
              <a:t> </a:t>
            </a:r>
            <a:r>
              <a:rPr lang="fr-FR" dirty="0" err="1"/>
              <a:t>din</a:t>
            </a:r>
            <a:r>
              <a:rPr lang="fr-FR" dirty="0"/>
              <a:t> </a:t>
            </a:r>
            <a:r>
              <a:rPr lang="fr-FR" dirty="0" err="1"/>
              <a:t>vestul</a:t>
            </a:r>
            <a:r>
              <a:rPr lang="fr-FR" dirty="0"/>
              <a:t> </a:t>
            </a:r>
            <a:r>
              <a:rPr lang="fr-FR" dirty="0" err="1"/>
              <a:t>Ardealului</a:t>
            </a:r>
            <a:r>
              <a:rPr lang="fr-FR" dirty="0"/>
              <a:t>, </a:t>
            </a:r>
            <a:r>
              <a:rPr lang="fr-FR" dirty="0" err="1"/>
              <a:t>scris</a:t>
            </a:r>
            <a:r>
              <a:rPr lang="fr-FR" dirty="0"/>
              <a:t> </a:t>
            </a:r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limba</a:t>
            </a:r>
            <a:r>
              <a:rPr lang="fr-FR" dirty="0"/>
              <a:t> </a:t>
            </a:r>
            <a:r>
              <a:rPr lang="fr-FR" dirty="0" err="1"/>
              <a:t>maghiară</a:t>
            </a:r>
            <a:r>
              <a:rPr lang="fr-FR" dirty="0"/>
              <a:t> „</a:t>
            </a:r>
            <a:r>
              <a:rPr lang="fr-FR" dirty="0" err="1"/>
              <a:t>Bocsok</a:t>
            </a:r>
            <a:r>
              <a:rPr lang="fr-FR" dirty="0"/>
              <a:t>”.  </a:t>
            </a:r>
            <a:r>
              <a:rPr lang="fr-FR" dirty="0" err="1"/>
              <a:t>Însă</a:t>
            </a:r>
            <a:r>
              <a:rPr lang="fr-FR" dirty="0"/>
              <a:t>, la </a:t>
            </a:r>
            <a:r>
              <a:rPr lang="fr-FR" dirty="0" err="1"/>
              <a:t>momentul</a:t>
            </a:r>
            <a:r>
              <a:rPr lang="fr-FR" dirty="0"/>
              <a:t> </a:t>
            </a:r>
            <a:r>
              <a:rPr lang="fr-FR" dirty="0" err="1"/>
              <a:t>actual</a:t>
            </a:r>
            <a:r>
              <a:rPr lang="fr-FR" dirty="0"/>
              <a:t>, se </a:t>
            </a:r>
            <a:r>
              <a:rPr lang="fr-FR" dirty="0" err="1"/>
              <a:t>găsesc</a:t>
            </a:r>
            <a:r>
              <a:rPr lang="fr-FR" dirty="0"/>
              <a:t> </a:t>
            </a:r>
            <a:r>
              <a:rPr lang="fr-FR" dirty="0" err="1"/>
              <a:t>mult</a:t>
            </a:r>
            <a:r>
              <a:rPr lang="fr-FR" dirty="0"/>
              <a:t> mai </a:t>
            </a:r>
            <a:r>
              <a:rPr lang="fr-FR" dirty="0" err="1"/>
              <a:t>multe</a:t>
            </a:r>
            <a:r>
              <a:rPr lang="fr-FR" dirty="0"/>
              <a:t> </a:t>
            </a:r>
            <a:r>
              <a:rPr lang="fr-FR" dirty="0" err="1"/>
              <a:t>etnii</a:t>
            </a:r>
            <a:r>
              <a:rPr lang="fr-FR" dirty="0"/>
              <a:t> </a:t>
            </a:r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componența</a:t>
            </a:r>
            <a:r>
              <a:rPr lang="fr-FR" dirty="0"/>
              <a:t> </a:t>
            </a:r>
            <a:r>
              <a:rPr lang="fr-FR" dirty="0" err="1"/>
              <a:t>acestui</a:t>
            </a:r>
            <a:r>
              <a:rPr lang="fr-FR" dirty="0"/>
              <a:t> </a:t>
            </a:r>
            <a:r>
              <a:rPr lang="fr-FR" dirty="0" err="1"/>
              <a:t>nume</a:t>
            </a:r>
            <a:r>
              <a:rPr lang="fr-FR" dirty="0"/>
              <a:t>. </a:t>
            </a:r>
            <a:r>
              <a:rPr lang="fr-FR" dirty="0" err="1"/>
              <a:t>Din</a:t>
            </a:r>
            <a:r>
              <a:rPr lang="fr-FR" dirty="0"/>
              <a:t> </a:t>
            </a:r>
            <a:r>
              <a:rPr lang="fr-FR" dirty="0" err="1"/>
              <a:t>cauza</a:t>
            </a:r>
            <a:r>
              <a:rPr lang="fr-FR" dirty="0"/>
              <a:t> </a:t>
            </a:r>
            <a:r>
              <a:rPr lang="fr-FR" dirty="0" err="1"/>
              <a:t>legăturilor</a:t>
            </a:r>
            <a:r>
              <a:rPr lang="fr-FR" dirty="0"/>
              <a:t> familiale </a:t>
            </a:r>
            <a:r>
              <a:rPr lang="fr-FR" dirty="0" err="1"/>
              <a:t>soț-soție</a:t>
            </a:r>
            <a:r>
              <a:rPr lang="fr-FR" dirty="0"/>
              <a:t>, </a:t>
            </a:r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familie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prdominante</a:t>
            </a:r>
            <a:r>
              <a:rPr lang="fr-FR" dirty="0"/>
              <a:t> </a:t>
            </a:r>
            <a:r>
              <a:rPr lang="fr-FR" dirty="0" err="1"/>
              <a:t>etniile</a:t>
            </a:r>
            <a:r>
              <a:rPr lang="fr-FR" dirty="0"/>
              <a:t>:</a:t>
            </a:r>
            <a:endParaRPr lang="en-US" dirty="0"/>
          </a:p>
          <a:p>
            <a:r>
              <a:rPr lang="fr-FR" dirty="0"/>
              <a:t>1) </a:t>
            </a:r>
            <a:r>
              <a:rPr lang="fr-FR" dirty="0" err="1"/>
              <a:t>sârbi</a:t>
            </a:r>
            <a:r>
              <a:rPr lang="fr-FR" dirty="0"/>
              <a:t> (</a:t>
            </a:r>
            <a:r>
              <a:rPr lang="fr-FR" dirty="0" err="1"/>
              <a:t>bănățeni</a:t>
            </a:r>
            <a:r>
              <a:rPr lang="fr-FR" dirty="0"/>
              <a:t> </a:t>
            </a:r>
            <a:r>
              <a:rPr lang="fr-FR" dirty="0" err="1"/>
              <a:t>din</a:t>
            </a:r>
            <a:r>
              <a:rPr lang="fr-FR" dirty="0"/>
              <a:t> </a:t>
            </a:r>
            <a:r>
              <a:rPr lang="fr-FR" dirty="0" err="1"/>
              <a:t>toate</a:t>
            </a:r>
            <a:r>
              <a:rPr lang="fr-FR" dirty="0"/>
              <a:t> </a:t>
            </a:r>
            <a:r>
              <a:rPr lang="fr-FR" dirty="0" err="1"/>
              <a:t>zonele</a:t>
            </a:r>
            <a:r>
              <a:rPr lang="fr-FR" dirty="0"/>
              <a:t> </a:t>
            </a:r>
            <a:r>
              <a:rPr lang="fr-FR" dirty="0" err="1"/>
              <a:t>Banatului</a:t>
            </a:r>
            <a:r>
              <a:rPr lang="fr-FR" dirty="0"/>
              <a:t>, fie </a:t>
            </a:r>
            <a:r>
              <a:rPr lang="fr-FR" dirty="0" err="1"/>
              <a:t>românesc</a:t>
            </a:r>
            <a:r>
              <a:rPr lang="fr-FR" dirty="0"/>
              <a:t>, </a:t>
            </a:r>
            <a:r>
              <a:rPr lang="fr-FR" dirty="0" err="1"/>
              <a:t>sârbesc</a:t>
            </a:r>
            <a:r>
              <a:rPr lang="fr-FR" dirty="0"/>
              <a:t> </a:t>
            </a:r>
            <a:r>
              <a:rPr lang="fr-FR" dirty="0" err="1"/>
              <a:t>sau</a:t>
            </a:r>
            <a:r>
              <a:rPr lang="fr-FR" dirty="0"/>
              <a:t> </a:t>
            </a:r>
            <a:r>
              <a:rPr lang="fr-FR" dirty="0" err="1"/>
              <a:t>unguresc</a:t>
            </a:r>
            <a:r>
              <a:rPr lang="fr-FR" dirty="0"/>
              <a:t>)</a:t>
            </a:r>
            <a:endParaRPr lang="en-US" dirty="0"/>
          </a:p>
          <a:p>
            <a:r>
              <a:rPr lang="fr-FR" dirty="0"/>
              <a:t>2) </a:t>
            </a:r>
            <a:r>
              <a:rPr lang="fr-FR" dirty="0" err="1"/>
              <a:t>români</a:t>
            </a:r>
            <a:r>
              <a:rPr lang="fr-FR" dirty="0"/>
              <a:t> (</a:t>
            </a:r>
            <a:r>
              <a:rPr lang="fr-FR" dirty="0" err="1"/>
              <a:t>munteni</a:t>
            </a:r>
            <a:r>
              <a:rPr lang="fr-FR" dirty="0"/>
              <a:t>, </a:t>
            </a:r>
            <a:r>
              <a:rPr lang="fr-FR" dirty="0" err="1"/>
              <a:t>olteni</a:t>
            </a:r>
            <a:r>
              <a:rPr lang="fr-FR" dirty="0"/>
              <a:t>, </a:t>
            </a:r>
            <a:r>
              <a:rPr lang="fr-FR" dirty="0" err="1"/>
              <a:t>ardeleni</a:t>
            </a:r>
            <a:r>
              <a:rPr lang="fr-FR" dirty="0"/>
              <a:t>, </a:t>
            </a:r>
            <a:r>
              <a:rPr lang="fr-FR" dirty="0" err="1"/>
              <a:t>bihoreni</a:t>
            </a:r>
            <a:r>
              <a:rPr lang="fr-FR" dirty="0"/>
              <a:t>)</a:t>
            </a:r>
            <a:endParaRPr lang="en-US" dirty="0"/>
          </a:p>
          <a:p>
            <a:r>
              <a:rPr lang="fr-FR" dirty="0"/>
              <a:t>3) </a:t>
            </a:r>
            <a:r>
              <a:rPr lang="fr-FR" dirty="0" err="1"/>
              <a:t>maghiari</a:t>
            </a:r>
            <a:r>
              <a:rPr lang="fr-FR" dirty="0"/>
              <a:t> (</a:t>
            </a:r>
            <a:r>
              <a:rPr lang="fr-FR" dirty="0" err="1"/>
              <a:t>din</a:t>
            </a:r>
            <a:r>
              <a:rPr lang="fr-FR" dirty="0"/>
              <a:t> Ardeal)</a:t>
            </a:r>
            <a:endParaRPr lang="en-US" dirty="0"/>
          </a:p>
          <a:p>
            <a:r>
              <a:rPr lang="fr-FR" dirty="0"/>
              <a:t>4) </a:t>
            </a:r>
            <a:r>
              <a:rPr lang="fr-FR" dirty="0" err="1"/>
              <a:t>nemți</a:t>
            </a:r>
            <a:r>
              <a:rPr lang="fr-FR" dirty="0"/>
              <a:t> (</a:t>
            </a:r>
            <a:r>
              <a:rPr lang="fr-FR" dirty="0" err="1"/>
              <a:t>din</a:t>
            </a:r>
            <a:r>
              <a:rPr lang="fr-FR" dirty="0"/>
              <a:t> Ardeal)</a:t>
            </a:r>
            <a:endParaRPr lang="en-US" dirty="0"/>
          </a:p>
          <a:p>
            <a:r>
              <a:rPr lang="fr-FR" dirty="0"/>
              <a:t>5) </a:t>
            </a:r>
            <a:r>
              <a:rPr lang="fr-FR" dirty="0" err="1"/>
              <a:t>muntenegreni</a:t>
            </a:r>
            <a:r>
              <a:rPr lang="fr-FR" dirty="0"/>
              <a:t> (</a:t>
            </a:r>
            <a:r>
              <a:rPr lang="fr-FR" dirty="0" err="1"/>
              <a:t>primele</a:t>
            </a:r>
            <a:r>
              <a:rPr lang="fr-FR" dirty="0"/>
              <a:t> </a:t>
            </a:r>
            <a:r>
              <a:rPr lang="fr-FR" dirty="0" err="1"/>
              <a:t>origini</a:t>
            </a:r>
            <a:r>
              <a:rPr lang="fr-FR" dirty="0"/>
              <a:t> ale </a:t>
            </a:r>
            <a:r>
              <a:rPr lang="fr-FR" dirty="0" err="1"/>
              <a:t>familiei</a:t>
            </a:r>
            <a:r>
              <a:rPr lang="fr-FR" dirty="0"/>
              <a:t> </a:t>
            </a:r>
            <a:r>
              <a:rPr lang="fr-FR" dirty="0" err="1"/>
              <a:t>din</a:t>
            </a:r>
            <a:r>
              <a:rPr lang="fr-FR" dirty="0"/>
              <a:t> </a:t>
            </a:r>
            <a:r>
              <a:rPr lang="fr-FR" dirty="0" err="1"/>
              <a:t>partea</a:t>
            </a:r>
            <a:r>
              <a:rPr lang="fr-FR" dirty="0"/>
              <a:t> </a:t>
            </a:r>
            <a:r>
              <a:rPr lang="fr-FR" dirty="0" err="1"/>
              <a:t>sârbească</a:t>
            </a:r>
            <a:r>
              <a:rPr lang="fr-FR" dirty="0"/>
              <a:t>)</a:t>
            </a:r>
            <a:endParaRPr lang="en-US" dirty="0"/>
          </a:p>
          <a:p>
            <a:r>
              <a:rPr lang="fr-FR" dirty="0"/>
              <a:t>6) </a:t>
            </a:r>
            <a:r>
              <a:rPr lang="fr-FR" dirty="0" err="1"/>
              <a:t>croați</a:t>
            </a:r>
            <a:r>
              <a:rPr lang="fr-FR" dirty="0"/>
              <a:t> („</a:t>
            </a:r>
            <a:r>
              <a:rPr lang="fr-FR" dirty="0" err="1"/>
              <a:t>luați</a:t>
            </a:r>
            <a:r>
              <a:rPr lang="fr-FR" dirty="0"/>
              <a:t>” </a:t>
            </a:r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urma</a:t>
            </a:r>
            <a:r>
              <a:rPr lang="fr-FR" dirty="0"/>
              <a:t> </a:t>
            </a:r>
            <a:r>
              <a:rPr lang="fr-FR" dirty="0" err="1"/>
              <a:t>migrației</a:t>
            </a:r>
            <a:r>
              <a:rPr lang="fr-FR" dirty="0"/>
              <a:t> peste </a:t>
            </a:r>
            <a:r>
              <a:rPr lang="fr-FR" dirty="0" err="1"/>
              <a:t>Dunăre</a:t>
            </a:r>
            <a:r>
              <a:rPr lang="fr-FR" dirty="0"/>
              <a:t> </a:t>
            </a:r>
            <a:r>
              <a:rPr lang="fr-FR" dirty="0" err="1"/>
              <a:t>în</a:t>
            </a:r>
            <a:r>
              <a:rPr lang="fr-FR" dirty="0"/>
              <a:t> Banat de </a:t>
            </a:r>
            <a:r>
              <a:rPr lang="fr-FR" dirty="0" err="1"/>
              <a:t>frica</a:t>
            </a:r>
            <a:r>
              <a:rPr lang="fr-FR" dirty="0"/>
              <a:t> </a:t>
            </a:r>
            <a:r>
              <a:rPr lang="fr-FR" dirty="0" err="1"/>
              <a:t>Imperiului</a:t>
            </a:r>
            <a:r>
              <a:rPr lang="fr-FR" dirty="0"/>
              <a:t> </a:t>
            </a:r>
            <a:r>
              <a:rPr lang="fr-FR" dirty="0" err="1"/>
              <a:t>Otoman</a:t>
            </a:r>
            <a:r>
              <a:rPr lang="fr-FR" dirty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4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TRECUT ISTORIC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r-FR" dirty="0"/>
              <a:t>Am </a:t>
            </a:r>
            <a:r>
              <a:rPr lang="fr-FR" dirty="0" err="1"/>
              <a:t>avut</a:t>
            </a:r>
            <a:r>
              <a:rPr lang="fr-FR" dirty="0"/>
              <a:t> </a:t>
            </a:r>
            <a:r>
              <a:rPr lang="fr-FR" dirty="0" err="1"/>
              <a:t>străbunici</a:t>
            </a:r>
            <a:r>
              <a:rPr lang="fr-FR" dirty="0"/>
              <a:t> </a:t>
            </a:r>
            <a:r>
              <a:rPr lang="fr-FR" dirty="0" err="1"/>
              <a:t>eroi</a:t>
            </a:r>
            <a:r>
              <a:rPr lang="fr-FR" dirty="0"/>
              <a:t>, </a:t>
            </a:r>
            <a:r>
              <a:rPr lang="fr-FR"/>
              <a:t>care </a:t>
            </a:r>
            <a:r>
              <a:rPr lang="fr-FR" smtClean="0"/>
              <a:t>au </a:t>
            </a:r>
            <a:r>
              <a:rPr lang="fr-FR" dirty="0" err="1"/>
              <a:t>luptat</a:t>
            </a:r>
            <a:r>
              <a:rPr lang="fr-FR" dirty="0"/>
              <a:t> </a:t>
            </a:r>
            <a:r>
              <a:rPr lang="fr-FR" dirty="0" err="1"/>
              <a:t>vitejește</a:t>
            </a:r>
            <a:r>
              <a:rPr lang="fr-FR" dirty="0"/>
              <a:t> </a:t>
            </a:r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cele</a:t>
            </a:r>
            <a:r>
              <a:rPr lang="fr-FR" dirty="0"/>
              <a:t> 2 </a:t>
            </a:r>
            <a:r>
              <a:rPr lang="fr-FR" dirty="0" err="1"/>
              <a:t>războaie</a:t>
            </a:r>
            <a:r>
              <a:rPr lang="fr-FR" dirty="0"/>
              <a:t> mondiale, </a:t>
            </a:r>
            <a:r>
              <a:rPr lang="fr-FR" dirty="0" err="1"/>
              <a:t>ajungând</a:t>
            </a:r>
            <a:r>
              <a:rPr lang="fr-FR" dirty="0"/>
              <a:t> </a:t>
            </a:r>
            <a:r>
              <a:rPr lang="fr-FR" dirty="0" err="1"/>
              <a:t>până</a:t>
            </a:r>
            <a:r>
              <a:rPr lang="fr-FR" dirty="0"/>
              <a:t> </a:t>
            </a:r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Polonia</a:t>
            </a:r>
            <a:r>
              <a:rPr lang="fr-FR" dirty="0"/>
              <a:t> </a:t>
            </a:r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Primul</a:t>
            </a:r>
            <a:r>
              <a:rPr lang="fr-FR" dirty="0"/>
              <a:t> </a:t>
            </a:r>
            <a:r>
              <a:rPr lang="fr-FR" dirty="0" err="1"/>
              <a:t>Război</a:t>
            </a:r>
            <a:r>
              <a:rPr lang="fr-FR" dirty="0"/>
              <a:t> Mondial (</a:t>
            </a:r>
            <a:r>
              <a:rPr lang="fr-FR" dirty="0" err="1"/>
              <a:t>mergând</a:t>
            </a:r>
            <a:r>
              <a:rPr lang="fr-FR" dirty="0"/>
              <a:t> </a:t>
            </a:r>
            <a:r>
              <a:rPr lang="fr-FR" dirty="0" err="1"/>
              <a:t>pe</a:t>
            </a:r>
            <a:r>
              <a:rPr lang="fr-FR" dirty="0"/>
              <a:t> </a:t>
            </a:r>
            <a:r>
              <a:rPr lang="fr-FR" dirty="0" err="1"/>
              <a:t>jos</a:t>
            </a:r>
            <a:r>
              <a:rPr lang="fr-FR" dirty="0"/>
              <a:t> </a:t>
            </a:r>
            <a:r>
              <a:rPr lang="fr-FR" dirty="0" err="1"/>
              <a:t>aproape</a:t>
            </a:r>
            <a:r>
              <a:rPr lang="fr-FR" dirty="0"/>
              <a:t> 6000 de </a:t>
            </a:r>
            <a:r>
              <a:rPr lang="fr-FR" dirty="0" err="1"/>
              <a:t>kilometri</a:t>
            </a:r>
            <a:r>
              <a:rPr lang="fr-FR" dirty="0"/>
              <a:t>) </a:t>
            </a:r>
            <a:r>
              <a:rPr lang="fr-FR" dirty="0" err="1"/>
              <a:t>și</a:t>
            </a:r>
            <a:r>
              <a:rPr lang="fr-FR" dirty="0"/>
              <a:t> </a:t>
            </a:r>
            <a:r>
              <a:rPr lang="fr-FR" dirty="0" err="1"/>
              <a:t>până</a:t>
            </a:r>
            <a:r>
              <a:rPr lang="fr-FR" dirty="0"/>
              <a:t> </a:t>
            </a:r>
            <a:r>
              <a:rPr lang="fr-FR" dirty="0" err="1"/>
              <a:t>în</a:t>
            </a:r>
            <a:r>
              <a:rPr lang="fr-FR" dirty="0"/>
              <a:t> China </a:t>
            </a:r>
            <a:r>
              <a:rPr lang="fr-FR" dirty="0" err="1"/>
              <a:t>în</a:t>
            </a:r>
            <a:r>
              <a:rPr lang="fr-FR" dirty="0"/>
              <a:t> Al </a:t>
            </a:r>
            <a:r>
              <a:rPr lang="fr-FR" dirty="0" err="1"/>
              <a:t>Doilea</a:t>
            </a:r>
            <a:r>
              <a:rPr lang="fr-FR" dirty="0"/>
              <a:t> </a:t>
            </a:r>
            <a:r>
              <a:rPr lang="fr-FR" dirty="0" err="1"/>
              <a:t>Război</a:t>
            </a:r>
            <a:r>
              <a:rPr lang="fr-FR" dirty="0"/>
              <a:t> Mondial (</a:t>
            </a:r>
            <a:r>
              <a:rPr lang="fr-FR" dirty="0" err="1"/>
              <a:t>întorcându</a:t>
            </a:r>
            <a:r>
              <a:rPr lang="fr-FR" dirty="0"/>
              <a:t>-se </a:t>
            </a:r>
            <a:r>
              <a:rPr lang="fr-FR" dirty="0" err="1"/>
              <a:t>abia</a:t>
            </a:r>
            <a:r>
              <a:rPr lang="fr-FR" dirty="0"/>
              <a:t> </a:t>
            </a:r>
            <a:r>
              <a:rPr lang="fr-FR" dirty="0" err="1"/>
              <a:t>în</a:t>
            </a:r>
            <a:r>
              <a:rPr lang="fr-FR" dirty="0"/>
              <a:t> 1949</a:t>
            </a:r>
            <a:r>
              <a:rPr lang="fr-FR" dirty="0" smtClean="0"/>
              <a:t>).</a:t>
            </a:r>
            <a:endParaRPr lang="ro-RO" dirty="0" smtClean="0"/>
          </a:p>
          <a:p>
            <a:r>
              <a:rPr lang="ro-RO" dirty="0"/>
              <a:t> </a:t>
            </a:r>
            <a:r>
              <a:rPr lang="ro-RO" dirty="0" smtClean="0"/>
              <a:t>Aici sunt doar câteva din amintirile lăsate de aceștia: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 smtClean="0"/>
              <a:t>Brevete militare din diferite vremuri (1930 și 1950)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 smtClean="0"/>
              <a:t>Bancnote din 1930, 1955 și 1970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 smtClean="0"/>
              <a:t>Monede din 1763 și 1880 (moșteniri de familie), din 1919, 1941, 1942, 1943 și  1944 (adunate de ei sau de alți membri ai familiei).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 smtClean="0"/>
              <a:t>Diplome, medalii și altele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39" y="1323008"/>
            <a:ext cx="5108171" cy="375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37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CUM SUNT ACUM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o-RO" sz="1600" dirty="0" smtClean="0"/>
              <a:t>Acum sunt un dezordonat, pasionat de muzică și de colecționat, mai ales de numismatică, un „sport” în familie prezent de 7-8 generații: fiecare contribuie  cu bancnote, monede, poze, scrisori, articole importante din ziar, și altele.</a:t>
            </a:r>
          </a:p>
          <a:p>
            <a:r>
              <a:rPr lang="ro-RO" sz="1600" dirty="0" smtClean="0"/>
              <a:t>Toate acrestea sunt ținute în mare siguranță și sunt date din bunic în nepot (așa este obiceiul); dar oricum fiecare are dreptul la contribuții. De exemplu, eu am introdus în colecție 2 monede de 50 de bani din tirajul extrem de redus de 1000 de bucăți din 2011 și 2017.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996842"/>
            <a:ext cx="5111750" cy="2405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505200" y="4648200"/>
            <a:ext cx="525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 dirty="0" smtClean="0">
                <a:solidFill>
                  <a:srgbClr val="EDB92E"/>
                </a:solidFill>
              </a:rPr>
              <a:t>Un fragment din Adevărul de la București, pe când străbunicul s-a dus la înscriere</a:t>
            </a:r>
          </a:p>
          <a:p>
            <a:pPr algn="ctr"/>
            <a:r>
              <a:rPr lang="ro-RO" sz="1100" dirty="0" smtClean="0">
                <a:solidFill>
                  <a:srgbClr val="EDB92E"/>
                </a:solidFill>
              </a:rPr>
              <a:t>în Armata pe care a vrut să o continue și pentru care va lupta eroic peste 2 ani.</a:t>
            </a:r>
            <a:endParaRPr lang="en-US" sz="1100" dirty="0">
              <a:solidFill>
                <a:srgbClr val="EDB9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4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COLECȚII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o-RO" dirty="0" smtClean="0"/>
              <a:t>	</a:t>
            </a:r>
            <a:r>
              <a:rPr lang="fr-FR" dirty="0" err="1" smtClean="0"/>
              <a:t>Din</a:t>
            </a:r>
            <a:r>
              <a:rPr lang="fr-FR" dirty="0" smtClean="0"/>
              <a:t> </a:t>
            </a:r>
            <a:r>
              <a:rPr lang="fr-FR" dirty="0"/>
              <a:t>„</a:t>
            </a:r>
            <a:r>
              <a:rPr lang="fr-FR" dirty="0" err="1"/>
              <a:t>frageda</a:t>
            </a:r>
            <a:r>
              <a:rPr lang="fr-FR" dirty="0"/>
              <a:t>-mi </a:t>
            </a:r>
            <a:r>
              <a:rPr lang="fr-FR" dirty="0" err="1"/>
              <a:t>pruncie</a:t>
            </a:r>
            <a:r>
              <a:rPr lang="fr-FR" dirty="0"/>
              <a:t>” </a:t>
            </a:r>
            <a:r>
              <a:rPr lang="fr-FR" dirty="0" err="1"/>
              <a:t>colecționam</a:t>
            </a:r>
            <a:r>
              <a:rPr lang="fr-FR" dirty="0"/>
              <a:t> </a:t>
            </a:r>
            <a:r>
              <a:rPr lang="fr-FR" dirty="0" err="1"/>
              <a:t>vehicule</a:t>
            </a:r>
            <a:r>
              <a:rPr lang="fr-FR" dirty="0"/>
              <a:t> de </a:t>
            </a:r>
            <a:r>
              <a:rPr lang="fr-FR" dirty="0" err="1"/>
              <a:t>toate</a:t>
            </a:r>
            <a:r>
              <a:rPr lang="fr-FR" dirty="0"/>
              <a:t> </a:t>
            </a:r>
            <a:r>
              <a:rPr lang="fr-FR" dirty="0" err="1"/>
              <a:t>mărimile</a:t>
            </a:r>
            <a:r>
              <a:rPr lang="fr-FR" dirty="0"/>
              <a:t> </a:t>
            </a:r>
            <a:r>
              <a:rPr lang="fr-FR" dirty="0" err="1"/>
              <a:t>și</a:t>
            </a:r>
            <a:r>
              <a:rPr lang="fr-FR" dirty="0"/>
              <a:t> </a:t>
            </a:r>
            <a:r>
              <a:rPr lang="fr-FR" dirty="0" err="1"/>
              <a:t>culorile</a:t>
            </a:r>
            <a:r>
              <a:rPr lang="fr-FR" dirty="0"/>
              <a:t>: de la 3 </a:t>
            </a:r>
            <a:r>
              <a:rPr lang="fr-FR" dirty="0" err="1"/>
              <a:t>ani</a:t>
            </a:r>
            <a:r>
              <a:rPr lang="fr-FR" dirty="0"/>
              <a:t> </a:t>
            </a:r>
            <a:r>
              <a:rPr lang="fr-FR" dirty="0" err="1"/>
              <a:t>colecționam</a:t>
            </a:r>
            <a:r>
              <a:rPr lang="fr-FR" dirty="0"/>
              <a:t> </a:t>
            </a:r>
            <a:r>
              <a:rPr lang="fr-FR" dirty="0" err="1"/>
              <a:t>mașini</a:t>
            </a:r>
            <a:r>
              <a:rPr lang="fr-FR" dirty="0"/>
              <a:t> de </a:t>
            </a:r>
            <a:r>
              <a:rPr lang="fr-FR" dirty="0" err="1"/>
              <a:t>orice</a:t>
            </a:r>
            <a:r>
              <a:rPr lang="fr-FR" dirty="0"/>
              <a:t> tip (de </a:t>
            </a:r>
            <a:r>
              <a:rPr lang="fr-FR" dirty="0" err="1"/>
              <a:t>curse</a:t>
            </a:r>
            <a:r>
              <a:rPr lang="fr-FR" dirty="0"/>
              <a:t>, de </a:t>
            </a:r>
            <a:r>
              <a:rPr lang="fr-FR" dirty="0" err="1"/>
              <a:t>oraș</a:t>
            </a:r>
            <a:r>
              <a:rPr lang="fr-FR" dirty="0"/>
              <a:t>, de </a:t>
            </a:r>
            <a:r>
              <a:rPr lang="fr-FR" dirty="0" err="1"/>
              <a:t>teren</a:t>
            </a:r>
            <a:r>
              <a:rPr lang="fr-FR" dirty="0"/>
              <a:t>, de </a:t>
            </a:r>
            <a:r>
              <a:rPr lang="fr-FR" dirty="0" err="1"/>
              <a:t>poliție</a:t>
            </a:r>
            <a:r>
              <a:rPr lang="fr-FR" dirty="0"/>
              <a:t>, </a:t>
            </a:r>
            <a:r>
              <a:rPr lang="fr-FR" dirty="0" err="1"/>
              <a:t>ambulanțe</a:t>
            </a:r>
            <a:r>
              <a:rPr lang="fr-FR" dirty="0"/>
              <a:t>, </a:t>
            </a:r>
            <a:r>
              <a:rPr lang="fr-FR" dirty="0" err="1"/>
              <a:t>pompieri</a:t>
            </a:r>
            <a:r>
              <a:rPr lang="fr-FR" dirty="0"/>
              <a:t>, etc.); de la 5 </a:t>
            </a:r>
            <a:r>
              <a:rPr lang="fr-FR" dirty="0" err="1"/>
              <a:t>ani</a:t>
            </a:r>
            <a:r>
              <a:rPr lang="fr-FR" dirty="0"/>
              <a:t> </a:t>
            </a:r>
            <a:r>
              <a:rPr lang="fr-FR" dirty="0" err="1"/>
              <a:t>am</a:t>
            </a:r>
            <a:r>
              <a:rPr lang="fr-FR" dirty="0"/>
              <a:t> </a:t>
            </a:r>
            <a:r>
              <a:rPr lang="fr-FR" dirty="0" err="1"/>
              <a:t>început</a:t>
            </a:r>
            <a:r>
              <a:rPr lang="fr-FR" dirty="0"/>
              <a:t> </a:t>
            </a:r>
            <a:r>
              <a:rPr lang="fr-FR" dirty="0" err="1"/>
              <a:t>să</a:t>
            </a:r>
            <a:r>
              <a:rPr lang="fr-FR" dirty="0"/>
              <a:t> </a:t>
            </a:r>
            <a:r>
              <a:rPr lang="fr-FR" dirty="0" err="1"/>
              <a:t>adun</a:t>
            </a:r>
            <a:r>
              <a:rPr lang="fr-FR" dirty="0"/>
              <a:t> </a:t>
            </a:r>
            <a:r>
              <a:rPr lang="fr-FR" dirty="0" err="1"/>
              <a:t>și</a:t>
            </a:r>
            <a:r>
              <a:rPr lang="fr-FR" dirty="0"/>
              <a:t> </a:t>
            </a:r>
            <a:r>
              <a:rPr lang="fr-FR" dirty="0" err="1"/>
              <a:t>trenulețe</a:t>
            </a:r>
            <a:r>
              <a:rPr lang="fr-FR" dirty="0"/>
              <a:t> marca Thomas, care </a:t>
            </a:r>
            <a:r>
              <a:rPr lang="fr-FR" dirty="0" err="1"/>
              <a:t>abia</a:t>
            </a:r>
            <a:r>
              <a:rPr lang="fr-FR" dirty="0"/>
              <a:t> </a:t>
            </a:r>
            <a:r>
              <a:rPr lang="fr-FR" dirty="0" err="1"/>
              <a:t>atunci</a:t>
            </a:r>
            <a:r>
              <a:rPr lang="fr-FR" dirty="0"/>
              <a:t> au </a:t>
            </a:r>
            <a:r>
              <a:rPr lang="fr-FR" dirty="0" err="1"/>
              <a:t>ieșit</a:t>
            </a:r>
            <a:r>
              <a:rPr lang="fr-FR" dirty="0"/>
              <a:t> </a:t>
            </a:r>
            <a:r>
              <a:rPr lang="fr-FR" dirty="0" err="1"/>
              <a:t>pe</a:t>
            </a:r>
            <a:r>
              <a:rPr lang="fr-FR" dirty="0"/>
              <a:t> </a:t>
            </a:r>
            <a:r>
              <a:rPr lang="fr-FR" dirty="0" err="1"/>
              <a:t>piață</a:t>
            </a:r>
            <a:r>
              <a:rPr lang="fr-FR" dirty="0"/>
              <a:t>. </a:t>
            </a:r>
            <a:r>
              <a:rPr lang="fr-FR" dirty="0" err="1"/>
              <a:t>Cred</a:t>
            </a:r>
            <a:r>
              <a:rPr lang="fr-FR" dirty="0"/>
              <a:t> </a:t>
            </a:r>
            <a:r>
              <a:rPr lang="fr-FR" dirty="0" err="1"/>
              <a:t>că</a:t>
            </a:r>
            <a:r>
              <a:rPr lang="fr-FR" dirty="0"/>
              <a:t> </a:t>
            </a:r>
            <a:r>
              <a:rPr lang="fr-FR" dirty="0" err="1"/>
              <a:t>în</a:t>
            </a:r>
            <a:r>
              <a:rPr lang="fr-FR" dirty="0"/>
              <a:t> total </a:t>
            </a:r>
            <a:r>
              <a:rPr lang="fr-FR" dirty="0" err="1"/>
              <a:t>aveam</a:t>
            </a:r>
            <a:r>
              <a:rPr lang="fr-FR" dirty="0"/>
              <a:t> </a:t>
            </a:r>
            <a:r>
              <a:rPr lang="fr-FR" dirty="0" err="1"/>
              <a:t>cam</a:t>
            </a:r>
            <a:r>
              <a:rPr lang="fr-FR" dirty="0"/>
              <a:t> 150 de locomotive, fie </a:t>
            </a:r>
            <a:r>
              <a:rPr lang="fr-FR" dirty="0" err="1"/>
              <a:t>ele</a:t>
            </a:r>
            <a:r>
              <a:rPr lang="fr-FR" dirty="0"/>
              <a:t> </a:t>
            </a:r>
            <a:r>
              <a:rPr lang="fr-FR" dirty="0" err="1"/>
              <a:t>pe</a:t>
            </a:r>
            <a:r>
              <a:rPr lang="fr-FR" dirty="0"/>
              <a:t> </a:t>
            </a:r>
            <a:r>
              <a:rPr lang="fr-FR" dirty="0" err="1"/>
              <a:t>abur</a:t>
            </a:r>
            <a:r>
              <a:rPr lang="fr-FR" dirty="0"/>
              <a:t> </a:t>
            </a:r>
            <a:r>
              <a:rPr lang="fr-FR" dirty="0" err="1"/>
              <a:t>sau</a:t>
            </a:r>
            <a:r>
              <a:rPr lang="fr-FR" dirty="0"/>
              <a:t> </a:t>
            </a:r>
            <a:r>
              <a:rPr lang="fr-FR" dirty="0" err="1"/>
              <a:t>pe</a:t>
            </a:r>
            <a:r>
              <a:rPr lang="fr-FR" dirty="0"/>
              <a:t> diesel. </a:t>
            </a:r>
            <a:r>
              <a:rPr lang="fr-FR" dirty="0" err="1"/>
              <a:t>Din</a:t>
            </a:r>
            <a:r>
              <a:rPr lang="fr-FR" dirty="0"/>
              <a:t> </a:t>
            </a:r>
            <a:r>
              <a:rPr lang="fr-FR" dirty="0" err="1"/>
              <a:t>păcate</a:t>
            </a:r>
            <a:r>
              <a:rPr lang="fr-FR" dirty="0"/>
              <a:t> </a:t>
            </a:r>
            <a:r>
              <a:rPr lang="fr-FR" dirty="0" err="1"/>
              <a:t>sau</a:t>
            </a:r>
            <a:r>
              <a:rPr lang="fr-FR" dirty="0"/>
              <a:t> </a:t>
            </a:r>
            <a:r>
              <a:rPr lang="fr-FR" dirty="0" err="1"/>
              <a:t>din</a:t>
            </a:r>
            <a:r>
              <a:rPr lang="fr-FR" dirty="0"/>
              <a:t> </a:t>
            </a:r>
            <a:r>
              <a:rPr lang="fr-FR" dirty="0" err="1"/>
              <a:t>fericire</a:t>
            </a:r>
            <a:r>
              <a:rPr lang="fr-FR" dirty="0"/>
              <a:t>, </a:t>
            </a:r>
            <a:r>
              <a:rPr lang="fr-FR" dirty="0" err="1"/>
              <a:t>am</a:t>
            </a:r>
            <a:r>
              <a:rPr lang="fr-FR" dirty="0"/>
              <a:t> </a:t>
            </a:r>
            <a:r>
              <a:rPr lang="fr-FR" dirty="0" err="1"/>
              <a:t>reușit</a:t>
            </a:r>
            <a:r>
              <a:rPr lang="fr-FR" dirty="0"/>
              <a:t> </a:t>
            </a:r>
            <a:r>
              <a:rPr lang="fr-FR" dirty="0" err="1"/>
              <a:t>să</a:t>
            </a:r>
            <a:r>
              <a:rPr lang="fr-FR" dirty="0"/>
              <a:t> fac un </a:t>
            </a:r>
            <a:r>
              <a:rPr lang="fr-FR" dirty="0" err="1"/>
              <a:t>cadou</a:t>
            </a:r>
            <a:r>
              <a:rPr lang="fr-FR" dirty="0"/>
              <a:t> </a:t>
            </a:r>
            <a:r>
              <a:rPr lang="fr-FR" dirty="0" err="1"/>
              <a:t>minunat</a:t>
            </a:r>
            <a:r>
              <a:rPr lang="fr-FR" dirty="0"/>
              <a:t> </a:t>
            </a:r>
            <a:r>
              <a:rPr lang="fr-FR" dirty="0" err="1"/>
              <a:t>fratelui</a:t>
            </a:r>
            <a:r>
              <a:rPr lang="fr-FR" dirty="0"/>
              <a:t> </a:t>
            </a:r>
            <a:r>
              <a:rPr lang="fr-FR" dirty="0" err="1"/>
              <a:t>meu</a:t>
            </a:r>
            <a:r>
              <a:rPr lang="fr-FR" dirty="0"/>
              <a:t> (care </a:t>
            </a:r>
            <a:r>
              <a:rPr lang="fr-FR" dirty="0" err="1"/>
              <a:t>chiar</a:t>
            </a:r>
            <a:r>
              <a:rPr lang="fr-FR" dirty="0"/>
              <a:t> se </a:t>
            </a:r>
            <a:r>
              <a:rPr lang="fr-FR" dirty="0" err="1"/>
              <a:t>născuse</a:t>
            </a:r>
            <a:r>
              <a:rPr lang="fr-FR" dirty="0"/>
              <a:t>), </a:t>
            </a:r>
            <a:r>
              <a:rPr lang="fr-FR" dirty="0" err="1"/>
              <a:t>făcându</a:t>
            </a:r>
            <a:r>
              <a:rPr lang="fr-FR" dirty="0"/>
              <a:t>-l </a:t>
            </a:r>
            <a:r>
              <a:rPr lang="fr-FR" dirty="0" err="1"/>
              <a:t>să</a:t>
            </a:r>
            <a:r>
              <a:rPr lang="fr-FR" dirty="0"/>
              <a:t> se </a:t>
            </a:r>
            <a:r>
              <a:rPr lang="fr-FR" dirty="0" err="1"/>
              <a:t>bucure</a:t>
            </a:r>
            <a:r>
              <a:rPr lang="fr-FR" dirty="0"/>
              <a:t> </a:t>
            </a:r>
            <a:r>
              <a:rPr lang="fr-FR" dirty="0" err="1"/>
              <a:t>nespus</a:t>
            </a:r>
            <a:r>
              <a:rPr lang="fr-FR" dirty="0"/>
              <a:t> de </a:t>
            </a:r>
            <a:r>
              <a:rPr lang="fr-FR" dirty="0" err="1"/>
              <a:t>zecile</a:t>
            </a:r>
            <a:r>
              <a:rPr lang="fr-FR" dirty="0"/>
              <a:t> de </a:t>
            </a:r>
            <a:r>
              <a:rPr lang="fr-FR" dirty="0" err="1"/>
              <a:t>mașini</a:t>
            </a:r>
            <a:r>
              <a:rPr lang="fr-FR" dirty="0"/>
              <a:t> </a:t>
            </a:r>
            <a:r>
              <a:rPr lang="fr-FR" dirty="0" err="1"/>
              <a:t>și</a:t>
            </a:r>
            <a:r>
              <a:rPr lang="fr-FR" dirty="0"/>
              <a:t> de </a:t>
            </a:r>
            <a:r>
              <a:rPr lang="fr-FR" dirty="0" err="1"/>
              <a:t>trenulețe</a:t>
            </a:r>
            <a:r>
              <a:rPr lang="fr-FR" dirty="0"/>
              <a:t> care </a:t>
            </a:r>
            <a:r>
              <a:rPr lang="fr-FR" dirty="0" err="1"/>
              <a:t>îi</a:t>
            </a:r>
            <a:r>
              <a:rPr lang="fr-FR" dirty="0"/>
              <a:t> </a:t>
            </a:r>
            <a:r>
              <a:rPr lang="fr-FR" dirty="0" err="1"/>
              <a:t>stăteau</a:t>
            </a:r>
            <a:r>
              <a:rPr lang="fr-FR" dirty="0"/>
              <a:t> la </a:t>
            </a:r>
            <a:r>
              <a:rPr lang="fr-FR" dirty="0" err="1"/>
              <a:t>dispoziție</a:t>
            </a:r>
            <a:r>
              <a:rPr lang="fr-FR" dirty="0"/>
              <a:t>. </a:t>
            </a:r>
            <a:r>
              <a:rPr lang="fr-FR" dirty="0" err="1"/>
              <a:t>Logic</a:t>
            </a:r>
            <a:r>
              <a:rPr lang="fr-FR" dirty="0"/>
              <a:t>, </a:t>
            </a:r>
            <a:r>
              <a:rPr lang="fr-FR" dirty="0" err="1"/>
              <a:t>fiind</a:t>
            </a:r>
            <a:r>
              <a:rPr lang="fr-FR" dirty="0"/>
              <a:t> </a:t>
            </a:r>
            <a:r>
              <a:rPr lang="fr-FR" dirty="0" err="1"/>
              <a:t>mic</a:t>
            </a:r>
            <a:r>
              <a:rPr lang="fr-FR" dirty="0"/>
              <a:t> </a:t>
            </a:r>
            <a:r>
              <a:rPr lang="fr-FR" dirty="0" err="1"/>
              <a:t>le-a</a:t>
            </a:r>
            <a:r>
              <a:rPr lang="fr-FR" dirty="0"/>
              <a:t> </a:t>
            </a:r>
            <a:r>
              <a:rPr lang="fr-FR" dirty="0" err="1"/>
              <a:t>deteriorat</a:t>
            </a:r>
            <a:r>
              <a:rPr lang="fr-FR" dirty="0"/>
              <a:t> </a:t>
            </a:r>
            <a:r>
              <a:rPr lang="fr-FR" dirty="0" err="1"/>
              <a:t>și</a:t>
            </a:r>
            <a:r>
              <a:rPr lang="fr-FR" dirty="0"/>
              <a:t> </a:t>
            </a:r>
            <a:r>
              <a:rPr lang="fr-FR" dirty="0" err="1"/>
              <a:t>ulterior</a:t>
            </a:r>
            <a:r>
              <a:rPr lang="fr-FR" dirty="0"/>
              <a:t> </a:t>
            </a:r>
            <a:r>
              <a:rPr lang="fr-FR" dirty="0" err="1"/>
              <a:t>le-a</a:t>
            </a:r>
            <a:r>
              <a:rPr lang="fr-FR" dirty="0"/>
              <a:t> </a:t>
            </a:r>
            <a:r>
              <a:rPr lang="fr-FR" dirty="0" err="1"/>
              <a:t>pierdut</a:t>
            </a:r>
            <a:r>
              <a:rPr lang="fr-FR" dirty="0"/>
              <a:t>, dar a promis </a:t>
            </a:r>
            <a:r>
              <a:rPr lang="fr-FR" dirty="0" err="1"/>
              <a:t>că</a:t>
            </a:r>
            <a:r>
              <a:rPr lang="fr-FR" dirty="0"/>
              <a:t> va continua </a:t>
            </a:r>
            <a:r>
              <a:rPr lang="fr-FR" dirty="0" err="1"/>
              <a:t>ambele</a:t>
            </a:r>
            <a:r>
              <a:rPr lang="fr-FR" dirty="0"/>
              <a:t> </a:t>
            </a:r>
            <a:r>
              <a:rPr lang="fr-FR" dirty="0" err="1"/>
              <a:t>colecții</a:t>
            </a:r>
            <a:r>
              <a:rPr lang="fr-FR" dirty="0"/>
              <a:t> </a:t>
            </a:r>
            <a:r>
              <a:rPr lang="fr-FR" dirty="0" err="1"/>
              <a:t>atât</a:t>
            </a:r>
            <a:r>
              <a:rPr lang="fr-FR" dirty="0"/>
              <a:t> </a:t>
            </a:r>
            <a:r>
              <a:rPr lang="fr-FR" dirty="0" err="1"/>
              <a:t>cât</a:t>
            </a:r>
            <a:r>
              <a:rPr lang="fr-FR" dirty="0"/>
              <a:t> va </a:t>
            </a:r>
            <a:r>
              <a:rPr lang="fr-FR" dirty="0" err="1"/>
              <a:t>putea</a:t>
            </a:r>
            <a:r>
              <a:rPr lang="fr-FR" dirty="0"/>
              <a:t> el.</a:t>
            </a:r>
            <a:endParaRPr lang="en-US" dirty="0"/>
          </a:p>
          <a:p>
            <a:pPr marL="0" indent="0">
              <a:buNone/>
            </a:pPr>
            <a:r>
              <a:rPr lang="ro-RO" dirty="0" smtClean="0"/>
              <a:t>	</a:t>
            </a:r>
            <a:r>
              <a:rPr lang="en-US" dirty="0" smtClean="0"/>
              <a:t>De </a:t>
            </a:r>
            <a:r>
              <a:rPr lang="en-US" dirty="0"/>
              <a:t>la 8 </a:t>
            </a:r>
            <a:r>
              <a:rPr lang="en-US" dirty="0" err="1"/>
              <a:t>ani</a:t>
            </a:r>
            <a:r>
              <a:rPr lang="en-US" dirty="0"/>
              <a:t> am </a:t>
            </a:r>
            <a:r>
              <a:rPr lang="en-US" dirty="0" err="1"/>
              <a:t>început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colecționez</a:t>
            </a:r>
            <a:r>
              <a:rPr lang="en-US" dirty="0"/>
              <a:t> </a:t>
            </a:r>
            <a:r>
              <a:rPr lang="en-US" dirty="0" err="1"/>
              <a:t>biluțe</a:t>
            </a:r>
            <a:r>
              <a:rPr lang="en-US" dirty="0"/>
              <a:t> din </a:t>
            </a:r>
            <a:r>
              <a:rPr lang="en-US" dirty="0" err="1"/>
              <a:t>patroanele</a:t>
            </a:r>
            <a:r>
              <a:rPr lang="en-US" dirty="0"/>
              <a:t> de </a:t>
            </a:r>
            <a:r>
              <a:rPr lang="en-US" dirty="0" err="1"/>
              <a:t>stilou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m-am </a:t>
            </a:r>
            <a:r>
              <a:rPr lang="en-US" dirty="0" err="1"/>
              <a:t>oprit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clasa</a:t>
            </a:r>
            <a:r>
              <a:rPr lang="en-US" dirty="0"/>
              <a:t> a IV-a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le-am </a:t>
            </a:r>
            <a:r>
              <a:rPr lang="en-US" dirty="0" err="1"/>
              <a:t>scăpat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jos</a:t>
            </a:r>
            <a:r>
              <a:rPr lang="en-US" dirty="0" err="1" smtClean="0"/>
              <a:t>.</a:t>
            </a: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dirty="0" smtClean="0"/>
              <a:t>Din păcate, nu pot fotografia colecțiile de mașini și trenulețe pentru că sunt foarte multe (5-6 cutii).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609600"/>
          </a:xfrm>
        </p:spPr>
        <p:txBody>
          <a:bodyPr/>
          <a:lstStyle/>
          <a:p>
            <a:pPr algn="ctr"/>
            <a:r>
              <a:rPr lang="ro-RO" dirty="0" smtClean="0"/>
              <a:t>COLECȚIA DE STILOURI (2)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0" y="5334000"/>
            <a:ext cx="9144000" cy="1371600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 err="1"/>
              <a:t>Fără</a:t>
            </a:r>
            <a:r>
              <a:rPr lang="fr-FR" sz="2400" dirty="0"/>
              <a:t> </a:t>
            </a:r>
            <a:r>
              <a:rPr lang="fr-FR" sz="2400" dirty="0" err="1"/>
              <a:t>să</a:t>
            </a:r>
            <a:r>
              <a:rPr lang="fr-FR" sz="2400" dirty="0"/>
              <a:t> las </a:t>
            </a:r>
            <a:r>
              <a:rPr lang="fr-FR" sz="2400" dirty="0" err="1"/>
              <a:t>baltă</a:t>
            </a:r>
            <a:r>
              <a:rPr lang="fr-FR" sz="2400" dirty="0"/>
              <a:t> </a:t>
            </a:r>
            <a:r>
              <a:rPr lang="fr-FR" sz="2400" dirty="0" err="1"/>
              <a:t>colecționatul</a:t>
            </a:r>
            <a:r>
              <a:rPr lang="fr-FR" sz="2400" dirty="0"/>
              <a:t>, </a:t>
            </a:r>
            <a:r>
              <a:rPr lang="fr-FR" sz="2400" dirty="0" err="1"/>
              <a:t>m-am</a:t>
            </a:r>
            <a:r>
              <a:rPr lang="fr-FR" sz="2400" dirty="0"/>
              <a:t> </a:t>
            </a:r>
            <a:r>
              <a:rPr lang="fr-FR" sz="2400" dirty="0" err="1"/>
              <a:t>apucat</a:t>
            </a:r>
            <a:r>
              <a:rPr lang="fr-FR" sz="2400" dirty="0"/>
              <a:t> de </a:t>
            </a:r>
            <a:r>
              <a:rPr lang="fr-FR" sz="2400" dirty="0" err="1"/>
              <a:t>colecționat</a:t>
            </a:r>
            <a:r>
              <a:rPr lang="fr-FR" sz="2400" dirty="0"/>
              <a:t> </a:t>
            </a:r>
            <a:r>
              <a:rPr lang="fr-FR" sz="2400" dirty="0" err="1"/>
              <a:t>stilouri</a:t>
            </a:r>
            <a:r>
              <a:rPr lang="fr-FR" sz="2400" dirty="0"/>
              <a:t> </a:t>
            </a:r>
            <a:r>
              <a:rPr lang="fr-FR" sz="2400" dirty="0" err="1"/>
              <a:t>din</a:t>
            </a:r>
            <a:r>
              <a:rPr lang="fr-FR" sz="2400" dirty="0"/>
              <a:t> </a:t>
            </a:r>
            <a:r>
              <a:rPr lang="fr-FR" sz="2400" dirty="0" err="1"/>
              <a:t>diferite</a:t>
            </a:r>
            <a:r>
              <a:rPr lang="fr-FR" sz="2400" dirty="0"/>
              <a:t> </a:t>
            </a:r>
            <a:r>
              <a:rPr lang="fr-FR" sz="2400" dirty="0" err="1"/>
              <a:t>vremuri</a:t>
            </a:r>
            <a:r>
              <a:rPr lang="fr-FR" sz="2400" dirty="0"/>
              <a:t>: </a:t>
            </a:r>
            <a:r>
              <a:rPr lang="fr-FR" sz="2400" dirty="0" err="1"/>
              <a:t>de-ale</a:t>
            </a:r>
            <a:r>
              <a:rPr lang="fr-FR" sz="2400" dirty="0"/>
              <a:t> </a:t>
            </a:r>
            <a:r>
              <a:rPr lang="fr-FR" sz="2400" dirty="0" err="1"/>
              <a:t>mele</a:t>
            </a:r>
            <a:r>
              <a:rPr lang="fr-FR" sz="2400" dirty="0"/>
              <a:t>, </a:t>
            </a:r>
            <a:r>
              <a:rPr lang="fr-FR" sz="2400" dirty="0" err="1"/>
              <a:t>de-ale</a:t>
            </a:r>
            <a:r>
              <a:rPr lang="fr-FR" sz="2400" dirty="0"/>
              <a:t> </a:t>
            </a:r>
            <a:r>
              <a:rPr lang="fr-FR" sz="2400" dirty="0" err="1"/>
              <a:t>mamei</a:t>
            </a:r>
            <a:r>
              <a:rPr lang="fr-FR" sz="2400" dirty="0"/>
              <a:t> </a:t>
            </a:r>
            <a:r>
              <a:rPr lang="fr-FR" sz="2400" dirty="0" err="1"/>
              <a:t>sau</a:t>
            </a:r>
            <a:r>
              <a:rPr lang="fr-FR" sz="2400" dirty="0"/>
              <a:t> </a:t>
            </a:r>
            <a:r>
              <a:rPr lang="fr-FR" sz="2400" dirty="0" err="1"/>
              <a:t>chiar</a:t>
            </a:r>
            <a:r>
              <a:rPr lang="fr-FR" sz="2400" dirty="0"/>
              <a:t> </a:t>
            </a:r>
            <a:r>
              <a:rPr lang="fr-FR" sz="2400" dirty="0" err="1"/>
              <a:t>de-ale</a:t>
            </a:r>
            <a:r>
              <a:rPr lang="fr-FR" sz="2400" dirty="0"/>
              <a:t> </a:t>
            </a:r>
            <a:r>
              <a:rPr lang="fr-FR" sz="2400" dirty="0" err="1"/>
              <a:t>bunicii</a:t>
            </a:r>
            <a:r>
              <a:rPr lang="fr-FR" sz="2400" dirty="0"/>
              <a:t>. Nu </a:t>
            </a:r>
            <a:r>
              <a:rPr lang="fr-FR" sz="2400" dirty="0" err="1"/>
              <a:t>am</a:t>
            </a:r>
            <a:r>
              <a:rPr lang="fr-FR" sz="2400" dirty="0"/>
              <a:t> </a:t>
            </a:r>
            <a:r>
              <a:rPr lang="fr-FR" sz="2400" dirty="0" err="1"/>
              <a:t>foarte</a:t>
            </a:r>
            <a:r>
              <a:rPr lang="fr-FR" sz="2400" dirty="0"/>
              <a:t> </a:t>
            </a:r>
            <a:r>
              <a:rPr lang="fr-FR" sz="2400" dirty="0" err="1"/>
              <a:t>multe</a:t>
            </a:r>
            <a:r>
              <a:rPr lang="fr-FR" sz="2400" dirty="0"/>
              <a:t>, dar </a:t>
            </a:r>
            <a:r>
              <a:rPr lang="fr-FR" sz="2400" dirty="0" err="1"/>
              <a:t>mă</a:t>
            </a:r>
            <a:r>
              <a:rPr lang="fr-FR" sz="2400" dirty="0"/>
              <a:t> pot </a:t>
            </a:r>
            <a:r>
              <a:rPr lang="fr-FR" sz="2400" dirty="0" err="1"/>
              <a:t>mândri</a:t>
            </a:r>
            <a:r>
              <a:rPr lang="fr-FR" sz="2400" dirty="0"/>
              <a:t> </a:t>
            </a:r>
            <a:r>
              <a:rPr lang="fr-FR" sz="2400" dirty="0" err="1"/>
              <a:t>cu</a:t>
            </a:r>
            <a:r>
              <a:rPr lang="fr-FR" sz="2400" dirty="0"/>
              <a:t> </a:t>
            </a:r>
            <a:r>
              <a:rPr lang="fr-FR" sz="2400" dirty="0" err="1"/>
              <a:t>aproximativ</a:t>
            </a:r>
            <a:r>
              <a:rPr lang="fr-FR" sz="2400" dirty="0"/>
              <a:t> 20-25 de </a:t>
            </a:r>
            <a:r>
              <a:rPr lang="fr-FR" sz="2400" dirty="0" err="1"/>
              <a:t>stilouri</a:t>
            </a:r>
            <a:r>
              <a:rPr lang="fr-FR" sz="2400" dirty="0"/>
              <a:t> </a:t>
            </a:r>
            <a:r>
              <a:rPr lang="fr-FR" sz="2400" dirty="0" err="1"/>
              <a:t>pe</a:t>
            </a:r>
            <a:r>
              <a:rPr lang="fr-FR" sz="2400" dirty="0"/>
              <a:t> care nu le </a:t>
            </a:r>
            <a:r>
              <a:rPr lang="fr-FR" sz="2400" dirty="0" err="1"/>
              <a:t>voi</a:t>
            </a:r>
            <a:r>
              <a:rPr lang="fr-FR" sz="2400" dirty="0"/>
              <a:t> da </a:t>
            </a:r>
            <a:r>
              <a:rPr lang="fr-FR" sz="2400" dirty="0" err="1"/>
              <a:t>nimănui</a:t>
            </a:r>
            <a:r>
              <a:rPr lang="fr-FR" sz="2400" dirty="0"/>
              <a:t>.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08703"/>
            <a:ext cx="7010400" cy="4296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600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CUM M-AȘ VEDEA EU ÎN VIITOR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r>
              <a:rPr lang="ro-RO" sz="21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Sincer,  nu m-am gândit</a:t>
            </a:r>
          </a:p>
          <a:p>
            <a:r>
              <a:rPr lang="ro-RO" sz="21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încă la viitorul mai depărtat,</a:t>
            </a:r>
          </a:p>
          <a:p>
            <a:r>
              <a:rPr lang="ro-RO" sz="21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dar cred că după ce voi</a:t>
            </a:r>
          </a:p>
          <a:p>
            <a:r>
              <a:rPr lang="ro-RO" sz="21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termina liceul și facultatea,</a:t>
            </a:r>
          </a:p>
          <a:p>
            <a:r>
              <a:rPr lang="ro-RO" sz="21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mă voi ocupa cu studiul</a:t>
            </a:r>
          </a:p>
          <a:p>
            <a:r>
              <a:rPr lang="ro-RO" sz="21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teologiei, pe care doresc să</a:t>
            </a:r>
          </a:p>
          <a:p>
            <a:r>
              <a:rPr lang="ro-RO" sz="21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 studiezde mic, dorința fiind aceea de a-mi găsi „un post” și la biserică, cu care merg mână-n mână de mult, mult timp.</a:t>
            </a:r>
          </a:p>
          <a:p>
            <a:r>
              <a:rPr lang="ro-RO" sz="21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Că doar nimeni nu zice că nu se poate să fie cineva „popă IT-ist”.</a:t>
            </a:r>
          </a:p>
          <a:p>
            <a:r>
              <a:rPr lang="ro-RO" sz="21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Pentru unii așa ceva pare de neimaginat, dar pentru mine sună ca o provocare de viitor, pe care sper să o împlinesc.</a:t>
            </a:r>
            <a:endParaRPr lang="en-US" sz="21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838200"/>
            <a:ext cx="5111750" cy="2956922"/>
          </a:xfrm>
        </p:spPr>
      </p:pic>
    </p:spTree>
    <p:extLst>
      <p:ext uri="{BB962C8B-B14F-4D97-AF65-F5344CB8AC3E}">
        <p14:creationId xmlns:p14="http://schemas.microsoft.com/office/powerpoint/2010/main" val="27607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34" y="61193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rgbClr val="EDB92E"/>
                </a:solidFill>
                <a:latin typeface="Bahnschrift" panose="020B0502040204020203" pitchFamily="34" charset="0"/>
              </a:rPr>
              <a:t>Indi </a:t>
            </a:r>
            <a:r>
              <a:rPr lang="ro-RO" dirty="0" smtClean="0">
                <a:solidFill>
                  <a:srgbClr val="EDB92E"/>
                </a:solidFill>
                <a:latin typeface="Bahnschrift" panose="020B0502040204020203" pitchFamily="34" charset="0"/>
              </a:rPr>
              <a:t>Boțoc 						           22 </a:t>
            </a:r>
            <a:r>
              <a:rPr lang="ro-RO" dirty="0">
                <a:solidFill>
                  <a:srgbClr val="EDB92E"/>
                </a:solidFill>
                <a:latin typeface="Bahnschrift" panose="020B0502040204020203" pitchFamily="34" charset="0"/>
              </a:rPr>
              <a:t>SEPTEMBRIE </a:t>
            </a:r>
            <a:r>
              <a:rPr lang="ro-RO" dirty="0" smtClean="0">
                <a:solidFill>
                  <a:srgbClr val="EDB92E"/>
                </a:solidFill>
                <a:latin typeface="Bahnschrift" panose="020B0502040204020203" pitchFamily="34" charset="0"/>
              </a:rPr>
              <a:t>2018</a:t>
            </a:r>
            <a:endParaRPr lang="en-US" dirty="0">
              <a:solidFill>
                <a:srgbClr val="EDB92E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"/>
            <a:ext cx="6934200" cy="42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163</TotalTime>
  <Words>689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Apex</vt:lpstr>
      <vt:lpstr>Metro</vt:lpstr>
      <vt:lpstr>Cine sunt eu?!</vt:lpstr>
      <vt:lpstr>AUTOCARACTERIZARE</vt:lpstr>
      <vt:lpstr>ORIGINE ȘI PROVENIENȚĂ</vt:lpstr>
      <vt:lpstr>TRECUT ISTORIC</vt:lpstr>
      <vt:lpstr>CUM SUNT ACUM</vt:lpstr>
      <vt:lpstr>COLECȚII</vt:lpstr>
      <vt:lpstr>COLECȚIA DE STILOURI (2)</vt:lpstr>
      <vt:lpstr>CUM M-AȘ VEDEA EU ÎN VIITOR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Cine sunt eu?!</dc:title>
  <dc:creator>Indi</dc:creator>
  <cp:lastModifiedBy>Indi</cp:lastModifiedBy>
  <cp:revision>13</cp:revision>
  <dcterms:created xsi:type="dcterms:W3CDTF">2006-08-16T00:00:00Z</dcterms:created>
  <dcterms:modified xsi:type="dcterms:W3CDTF">2018-09-23T16:19:00Z</dcterms:modified>
</cp:coreProperties>
</file>